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0"/>
  </p:notesMasterIdLst>
  <p:sldIdLst>
    <p:sldId id="265" r:id="rId3"/>
    <p:sldId id="256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0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04AD-C38F-4F82-A2B1-2E7A1DD348D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37-3AD0-47B2-BE14-BBDA3232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8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9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2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5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0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26" Type="http://schemas.openxmlformats.org/officeDocument/2006/relationships/slide" Target="slide3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microsoft.com/office/2007/relationships/hdphoto" Target="../media/hdphoto11.wdp"/><Relationship Id="rId32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slide" Target="slide6.xml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31" Type="http://schemas.openxmlformats.org/officeDocument/2006/relationships/image" Target="../media/image17.gif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slide" Target="slide5.xml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Khởi động ngày mới bằng cách cùng chúng mình trồng thêm cây xanh bảo vệ trái đấy thân yêu nhé các bạn ơi!</a:t>
            </a:r>
          </a:p>
        </p:txBody>
      </p:sp>
      <p:pic>
        <p:nvPicPr>
          <p:cNvPr id="4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iHatTrongCayBeatInstrumental-DoanXuanMy-292897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288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>
          <a:xfrm>
            <a:off x="1524001" y="217546"/>
            <a:ext cx="9143999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/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/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/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/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32" b="98409" l="6120" r="93758">
                        <a14:foregroundMark x1="39290" y1="81763" x2="38923" y2="84578"/>
                        <a14:foregroundMark x1="29009" y1="83109" x2="28886" y2="84578"/>
                        <a14:foregroundMark x1="41710" y1="56294" x2="27051" y2="77622"/>
                        <a14:foregroundMark x1="46976" y1="65677" x2="48777" y2="69806"/>
                        <a14:backgroundMark x1="41616" y1="54345" x2="41616" y2="54957"/>
                        <a14:backgroundMark x1="33415" y1="79315" x2="33293" y2="79927"/>
                        <a14:backgroundMark x1="33537" y1="81273" x2="33170" y2="81885"/>
                        <a14:backgroundMark x1="26071" y1="37454" x2="26805" y2="37087"/>
                        <a14:backgroundMark x1="40392" y1="46634" x2="40636" y2="47124"/>
                        <a14:backgroundMark x1="66340" y1="49327" x2="66340" y2="49327"/>
                        <a14:backgroundMark x1="56181" y1="82987" x2="55692" y2="84088"/>
                        <a14:backgroundMark x1="55202" y1="76989" x2="55814" y2="77111"/>
                        <a14:backgroundMark x1="54625" y1="77098" x2="78360" y2="86713"/>
                        <a14:backgroundMark x1="60209" y1="86189" x2="68761" y2="87238"/>
                        <a14:backgroundMark x1="81675" y1="75350" x2="81675" y2="81119"/>
                        <a14:backgroundMark x1="16754" y1="87238" x2="20768" y2="91783"/>
                        <a14:backgroundMark x1="50087" y1="85664" x2="50087" y2="93007"/>
                        <a14:backgroundMark x1="64221" y1="80000" x2="68340" y2="93935"/>
                        <a14:backgroundMark x1="50708" y1="85419" x2="53024" y2="95742"/>
                        <a14:backgroundMark x1="24196" y1="86710" x2="25997" y2="93032"/>
                        <a14:backgroundMark x1="52124" y1="81806" x2="42214" y2="93032"/>
                        <a14:backgroundMark x1="74003" y1="76516" x2="80309" y2="8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8" t="5015" r="6844" b="3942"/>
          <a:stretch/>
        </p:blipFill>
        <p:spPr>
          <a:xfrm>
            <a:off x="6761708" y="3308375"/>
            <a:ext cx="2797951" cy="2937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/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/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/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8072580" y="574660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9220201" y="574659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9" r="18485"/>
          <a:stretch/>
        </p:blipFill>
        <p:spPr>
          <a:xfrm flipH="1">
            <a:off x="8308197" y="4382172"/>
            <a:ext cx="2269914" cy="22558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6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Oval 28">
            <a:hlinkClick r:id="rId27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Oval 30">
            <a:hlinkClick r:id="rId28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Oval 31">
            <a:hlinkClick r:id="rId29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7935957" y="4081651"/>
            <a:ext cx="1474126" cy="21894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8" y="1679209"/>
            <a:ext cx="411551" cy="254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4" y="1620711"/>
            <a:ext cx="600441" cy="371915"/>
          </a:xfrm>
          <a:prstGeom prst="rect">
            <a:avLst/>
          </a:prstGeom>
        </p:spPr>
      </p:pic>
      <p:sp>
        <p:nvSpPr>
          <p:cNvPr id="42" name="Oval 41">
            <a:hlinkClick r:id="rId32" action="ppaction://hlinksldjump"/>
          </p:cNvPr>
          <p:cNvSpPr/>
          <p:nvPr/>
        </p:nvSpPr>
        <p:spPr>
          <a:xfrm>
            <a:off x="8422699" y="629359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17E7DFCC-9A93-424C-B810-C0F4347F98B6}"/>
              </a:ext>
            </a:extLst>
          </p:cNvPr>
          <p:cNvSpPr/>
          <p:nvPr/>
        </p:nvSpPr>
        <p:spPr>
          <a:xfrm>
            <a:off x="10071591" y="199979"/>
            <a:ext cx="1968009" cy="562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304800" y="-259921"/>
            <a:ext cx="11887200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 mình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 trí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động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68" y="512949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 nhau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7" y="523058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11148649" y="597217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7872" y="1104695"/>
            <a:ext cx="7372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và hoàn thiện câu sau: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Nam(…..) nghĩ ngay ra lời giải cho câu đố.</a:t>
            </a:r>
            <a:endParaRPr lang="en-US" sz="24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76200" y="-133317"/>
            <a:ext cx="12572999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 mình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động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 trí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11127867" y="5999887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1371202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từ ngữ thích hợp và hoàn thiện câu sau: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kể cho em nghe một câu  chuyện(……..) </a:t>
            </a:r>
            <a:endParaRPr lang="en-US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395720" y="-332911"/>
            <a:ext cx="11506199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phượng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bàng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bằng lăng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nhãn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9618957" y="607916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0829" y="1121308"/>
            <a:ext cx="81159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gì lá tựa tai voi</a:t>
            </a:r>
          </a:p>
          <a:p>
            <a:pPr algn="ctr"/>
            <a:r>
              <a:rPr lang="vi-VN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 làm ô mát em chơi sân trường?</a:t>
            </a:r>
          </a:p>
          <a:p>
            <a:pPr algn="ctr"/>
            <a:r>
              <a:rPr lang="vi-VN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 về trơ trụi cành xương</a:t>
            </a:r>
          </a:p>
          <a:p>
            <a:pPr algn="ctr"/>
            <a:r>
              <a:rPr lang="vi-VN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thành mảnh nắng nhẹ vương góc chiều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cây gì?</a:t>
            </a:r>
            <a:endParaRPr lang="en-US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1066800" y="-174567"/>
            <a:ext cx="10744200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057401" y="4034802"/>
            <a:ext cx="396565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thân, lá, rễ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51861" y="4034802"/>
            <a:ext cx="4220939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rễ, thân, lá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057402" y="4835949"/>
            <a:ext cx="3965654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rễ, thân, lá, quả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25357" y="4871947"/>
            <a:ext cx="4247443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rễ, thân, cành, lá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925082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63" y="409196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7" y="486251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9579540" y="601290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1520947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tranh SHS: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có những bộ phận nào? </a:t>
            </a:r>
            <a:endParaRPr lang="en-US" sz="2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838200" y="-169237"/>
            <a:ext cx="11049000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533401" y="4101063"/>
            <a:ext cx="5468440" cy="108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lá, vì nó có nhiều lá không đếm được.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533401" y="5435371"/>
            <a:ext cx="5468437" cy="1270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cây khó nhìn nhất, vì nó trồng dưới lòng đất khó quan sát.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704141" y="4015912"/>
            <a:ext cx="5183059" cy="1165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000" dirty="0">
                <a:solidFill>
                  <a:prstClr val="black"/>
                </a:solidFill>
              </a:rPr>
              <a:t>B.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Cành khó nhìn vì rất nhiều cành lớn nhỏ khác nhau.</a:t>
            </a:r>
            <a:endParaRPr lang="vi-VN" sz="30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24923" y="5334625"/>
            <a:ext cx="5105546" cy="1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Hoa khó nhìn nhất, vì nó mọc trên cao. Không quan sát được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0" y="406832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49" y="6070485"/>
            <a:ext cx="672129" cy="539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10" y="5435371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340" y="4346002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11148649" y="-2078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1288537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nào của cây khó nhìn nhất? Vì sao? </a:t>
            </a:r>
            <a:endParaRPr lang="en-US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291</Words>
  <Application>Microsoft Office PowerPoint</Application>
  <PresentationFormat>Widescreen</PresentationFormat>
  <Paragraphs>51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Office Theme</vt:lpstr>
      <vt:lpstr>2_Office 主题</vt:lpstr>
      <vt:lpstr>1. Khởi động ngày mới bằng cách cùng chúng mình trồng thêm cây xanh bảo vệ trái đấy thân yêu nhé các bạn ơi!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1+2</dc:title>
  <dc:creator>Windows User</dc:creator>
  <cp:lastModifiedBy>Admin</cp:lastModifiedBy>
  <cp:revision>87</cp:revision>
  <dcterms:created xsi:type="dcterms:W3CDTF">2020-04-19T05:20:14Z</dcterms:created>
  <dcterms:modified xsi:type="dcterms:W3CDTF">2026-03-22T14:40:21Z</dcterms:modified>
</cp:coreProperties>
</file>