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</p:sldMasterIdLst>
  <p:notesMasterIdLst>
    <p:notesMasterId r:id="rId5"/>
  </p:notesMasterIdLst>
  <p:sldIdLst>
    <p:sldId id="32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045" autoAdjust="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2C0B5-898E-48A4-9364-210A765367B1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98F91-FB3E-4897-A2E0-796BAF1B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2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, GV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hoạch</a:t>
            </a:r>
            <a:r>
              <a:rPr lang="en-US" baseline="0" dirty="0"/>
              <a:t> 1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xoài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1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6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8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8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5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8034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20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9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1914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66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8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77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120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178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623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066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383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800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99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865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46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1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257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869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51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8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5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2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40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41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30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17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5419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00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87500" l="68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111" r="8000" b="12223"/>
          <a:stretch/>
        </p:blipFill>
        <p:spPr>
          <a:xfrm>
            <a:off x="227953" y="1252116"/>
            <a:ext cx="5881072" cy="57486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13947" y="3180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42 + 5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31764" y="10800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73 + 4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31764" y="18420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68 + 1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13946" y="3900411"/>
            <a:ext cx="174614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12 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7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735294" y="317219"/>
            <a:ext cx="79526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53223" y="1079219"/>
            <a:ext cx="79526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53224" y="1841219"/>
            <a:ext cx="79526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753222" y="3899547"/>
            <a:ext cx="884001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031764" y="46606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23 + 4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31764" y="5420955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13 + 3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129268" y="2465094"/>
            <a:ext cx="1756535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17 + 2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157477" y="3227094"/>
            <a:ext cx="174614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13 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5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751237" y="4660683"/>
            <a:ext cx="884001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27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751349" y="5420955"/>
            <a:ext cx="883889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16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885691" y="2465094"/>
            <a:ext cx="792838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903619" y="3227094"/>
            <a:ext cx="792839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18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63794" y="-330241"/>
            <a:ext cx="4587357" cy="1449394"/>
            <a:chOff x="760555" y="-570340"/>
            <a:chExt cx="4587357" cy="1449394"/>
          </a:xfrm>
        </p:grpSpPr>
        <p:sp>
          <p:nvSpPr>
            <p:cNvPr id="52" name="îṩ1iďê">
              <a:extLst>
                <a:ext uri="{FF2B5EF4-FFF2-40B4-BE49-F238E27FC236}">
                  <a16:creationId xmlns:a16="http://schemas.microsoft.com/office/drawing/2014/main" id="{4C1A8ED8-A0A2-453A-B619-5F0D965DBFD0}"/>
                </a:ext>
              </a:extLst>
            </p:cNvPr>
            <p:cNvSpPr/>
            <p:nvPr/>
          </p:nvSpPr>
          <p:spPr bwMode="auto">
            <a:xfrm>
              <a:off x="879454" y="-570340"/>
              <a:ext cx="4199753" cy="1449394"/>
            </a:xfrm>
            <a:custGeom>
              <a:avLst/>
              <a:gdLst>
                <a:gd name="T0" fmla="*/ 36 w 622"/>
                <a:gd name="T1" fmla="*/ 187 h 239"/>
                <a:gd name="T2" fmla="*/ 40 w 622"/>
                <a:gd name="T3" fmla="*/ 187 h 239"/>
                <a:gd name="T4" fmla="*/ 40 w 622"/>
                <a:gd name="T5" fmla="*/ 182 h 239"/>
                <a:gd name="T6" fmla="*/ 71 w 622"/>
                <a:gd name="T7" fmla="*/ 150 h 239"/>
                <a:gd name="T8" fmla="*/ 94 w 622"/>
                <a:gd name="T9" fmla="*/ 159 h 239"/>
                <a:gd name="T10" fmla="*/ 121 w 622"/>
                <a:gd name="T11" fmla="*/ 145 h 239"/>
                <a:gd name="T12" fmla="*/ 148 w 622"/>
                <a:gd name="T13" fmla="*/ 158 h 239"/>
                <a:gd name="T14" fmla="*/ 163 w 622"/>
                <a:gd name="T15" fmla="*/ 152 h 239"/>
                <a:gd name="T16" fmla="*/ 164 w 622"/>
                <a:gd name="T17" fmla="*/ 152 h 239"/>
                <a:gd name="T18" fmla="*/ 163 w 622"/>
                <a:gd name="T19" fmla="*/ 149 h 239"/>
                <a:gd name="T20" fmla="*/ 196 w 622"/>
                <a:gd name="T21" fmla="*/ 116 h 239"/>
                <a:gd name="T22" fmla="*/ 216 w 622"/>
                <a:gd name="T23" fmla="*/ 123 h 239"/>
                <a:gd name="T24" fmla="*/ 242 w 622"/>
                <a:gd name="T25" fmla="*/ 102 h 239"/>
                <a:gd name="T26" fmla="*/ 255 w 622"/>
                <a:gd name="T27" fmla="*/ 105 h 239"/>
                <a:gd name="T28" fmla="*/ 255 w 622"/>
                <a:gd name="T29" fmla="*/ 100 h 239"/>
                <a:gd name="T30" fmla="*/ 306 w 622"/>
                <a:gd name="T31" fmla="*/ 49 h 239"/>
                <a:gd name="T32" fmla="*/ 328 w 622"/>
                <a:gd name="T33" fmla="*/ 54 h 239"/>
                <a:gd name="T34" fmla="*/ 388 w 622"/>
                <a:gd name="T35" fmla="*/ 0 h 239"/>
                <a:gd name="T36" fmla="*/ 448 w 622"/>
                <a:gd name="T37" fmla="*/ 59 h 239"/>
                <a:gd name="T38" fmla="*/ 452 w 622"/>
                <a:gd name="T39" fmla="*/ 59 h 239"/>
                <a:gd name="T40" fmla="*/ 498 w 622"/>
                <a:gd name="T41" fmla="*/ 91 h 239"/>
                <a:gd name="T42" fmla="*/ 531 w 622"/>
                <a:gd name="T43" fmla="*/ 126 h 239"/>
                <a:gd name="T44" fmla="*/ 530 w 622"/>
                <a:gd name="T45" fmla="*/ 136 h 239"/>
                <a:gd name="T46" fmla="*/ 542 w 622"/>
                <a:gd name="T47" fmla="*/ 134 h 239"/>
                <a:gd name="T48" fmla="*/ 582 w 622"/>
                <a:gd name="T49" fmla="*/ 174 h 239"/>
                <a:gd name="T50" fmla="*/ 579 w 622"/>
                <a:gd name="T51" fmla="*/ 188 h 239"/>
                <a:gd name="T52" fmla="*/ 586 w 622"/>
                <a:gd name="T53" fmla="*/ 187 h 239"/>
                <a:gd name="T54" fmla="*/ 622 w 622"/>
                <a:gd name="T55" fmla="*/ 213 h 239"/>
                <a:gd name="T56" fmla="*/ 592 w 622"/>
                <a:gd name="T57" fmla="*/ 239 h 239"/>
                <a:gd name="T58" fmla="*/ 592 w 622"/>
                <a:gd name="T59" fmla="*/ 239 h 239"/>
                <a:gd name="T60" fmla="*/ 36 w 622"/>
                <a:gd name="T61" fmla="*/ 239 h 239"/>
                <a:gd name="T62" fmla="*/ 0 w 622"/>
                <a:gd name="T63" fmla="*/ 213 h 239"/>
                <a:gd name="T64" fmla="*/ 36 w 622"/>
                <a:gd name="T65" fmla="*/ 1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239">
                  <a:moveTo>
                    <a:pt x="36" y="187"/>
                  </a:moveTo>
                  <a:cubicBezTo>
                    <a:pt x="38" y="187"/>
                    <a:pt x="39" y="187"/>
                    <a:pt x="40" y="187"/>
                  </a:cubicBezTo>
                  <a:cubicBezTo>
                    <a:pt x="40" y="186"/>
                    <a:pt x="40" y="184"/>
                    <a:pt x="40" y="182"/>
                  </a:cubicBezTo>
                  <a:cubicBezTo>
                    <a:pt x="40" y="164"/>
                    <a:pt x="54" y="150"/>
                    <a:pt x="71" y="150"/>
                  </a:cubicBezTo>
                  <a:cubicBezTo>
                    <a:pt x="80" y="150"/>
                    <a:pt x="88" y="154"/>
                    <a:pt x="94" y="159"/>
                  </a:cubicBezTo>
                  <a:cubicBezTo>
                    <a:pt x="100" y="151"/>
                    <a:pt x="110" y="145"/>
                    <a:pt x="121" y="145"/>
                  </a:cubicBezTo>
                  <a:cubicBezTo>
                    <a:pt x="132" y="145"/>
                    <a:pt x="142" y="150"/>
                    <a:pt x="148" y="158"/>
                  </a:cubicBezTo>
                  <a:cubicBezTo>
                    <a:pt x="152" y="155"/>
                    <a:pt x="157" y="152"/>
                    <a:pt x="163" y="152"/>
                  </a:cubicBezTo>
                  <a:cubicBezTo>
                    <a:pt x="163" y="152"/>
                    <a:pt x="163" y="152"/>
                    <a:pt x="164" y="152"/>
                  </a:cubicBezTo>
                  <a:cubicBezTo>
                    <a:pt x="164" y="151"/>
                    <a:pt x="163" y="150"/>
                    <a:pt x="163" y="149"/>
                  </a:cubicBezTo>
                  <a:cubicBezTo>
                    <a:pt x="163" y="131"/>
                    <a:pt x="178" y="116"/>
                    <a:pt x="196" y="116"/>
                  </a:cubicBezTo>
                  <a:cubicBezTo>
                    <a:pt x="203" y="116"/>
                    <a:pt x="210" y="119"/>
                    <a:pt x="216" y="123"/>
                  </a:cubicBezTo>
                  <a:cubicBezTo>
                    <a:pt x="219" y="111"/>
                    <a:pt x="229" y="102"/>
                    <a:pt x="242" y="102"/>
                  </a:cubicBezTo>
                  <a:cubicBezTo>
                    <a:pt x="247" y="102"/>
                    <a:pt x="251" y="103"/>
                    <a:pt x="255" y="105"/>
                  </a:cubicBezTo>
                  <a:cubicBezTo>
                    <a:pt x="255" y="103"/>
                    <a:pt x="255" y="101"/>
                    <a:pt x="255" y="100"/>
                  </a:cubicBezTo>
                  <a:cubicBezTo>
                    <a:pt x="255" y="71"/>
                    <a:pt x="277" y="49"/>
                    <a:pt x="306" y="49"/>
                  </a:cubicBezTo>
                  <a:cubicBezTo>
                    <a:pt x="314" y="49"/>
                    <a:pt x="321" y="51"/>
                    <a:pt x="328" y="54"/>
                  </a:cubicBezTo>
                  <a:cubicBezTo>
                    <a:pt x="331" y="24"/>
                    <a:pt x="357" y="0"/>
                    <a:pt x="388" y="0"/>
                  </a:cubicBezTo>
                  <a:cubicBezTo>
                    <a:pt x="421" y="0"/>
                    <a:pt x="448" y="27"/>
                    <a:pt x="448" y="59"/>
                  </a:cubicBezTo>
                  <a:cubicBezTo>
                    <a:pt x="450" y="59"/>
                    <a:pt x="451" y="59"/>
                    <a:pt x="452" y="59"/>
                  </a:cubicBezTo>
                  <a:cubicBezTo>
                    <a:pt x="473" y="59"/>
                    <a:pt x="491" y="72"/>
                    <a:pt x="498" y="91"/>
                  </a:cubicBezTo>
                  <a:cubicBezTo>
                    <a:pt x="516" y="92"/>
                    <a:pt x="531" y="107"/>
                    <a:pt x="531" y="126"/>
                  </a:cubicBezTo>
                  <a:cubicBezTo>
                    <a:pt x="531" y="129"/>
                    <a:pt x="530" y="133"/>
                    <a:pt x="530" y="136"/>
                  </a:cubicBezTo>
                  <a:cubicBezTo>
                    <a:pt x="534" y="135"/>
                    <a:pt x="538" y="134"/>
                    <a:pt x="542" y="134"/>
                  </a:cubicBezTo>
                  <a:cubicBezTo>
                    <a:pt x="564" y="134"/>
                    <a:pt x="582" y="152"/>
                    <a:pt x="582" y="174"/>
                  </a:cubicBezTo>
                  <a:cubicBezTo>
                    <a:pt x="582" y="179"/>
                    <a:pt x="581" y="183"/>
                    <a:pt x="579" y="188"/>
                  </a:cubicBezTo>
                  <a:cubicBezTo>
                    <a:pt x="581" y="187"/>
                    <a:pt x="584" y="187"/>
                    <a:pt x="586" y="187"/>
                  </a:cubicBezTo>
                  <a:cubicBezTo>
                    <a:pt x="606" y="187"/>
                    <a:pt x="622" y="199"/>
                    <a:pt x="622" y="213"/>
                  </a:cubicBezTo>
                  <a:cubicBezTo>
                    <a:pt x="622" y="226"/>
                    <a:pt x="609" y="237"/>
                    <a:pt x="592" y="239"/>
                  </a:cubicBezTo>
                  <a:cubicBezTo>
                    <a:pt x="592" y="239"/>
                    <a:pt x="592" y="239"/>
                    <a:pt x="592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16" y="239"/>
                    <a:pt x="0" y="228"/>
                    <a:pt x="0" y="213"/>
                  </a:cubicBezTo>
                  <a:cubicBezTo>
                    <a:pt x="0" y="199"/>
                    <a:pt x="16" y="187"/>
                    <a:pt x="36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hun7hao-wennuantongzhiti" panose="020F0502020204030204"/>
                <a:ea typeface="+mn-ea"/>
                <a:cs typeface="+mn-c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555" y="71904"/>
              <a:ext cx="4587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Thu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xoài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1323212" y="2296523"/>
            <a:ext cx="865048" cy="1080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2430645" y="1647263"/>
            <a:ext cx="865048" cy="1080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602924" y="3282845"/>
            <a:ext cx="865048" cy="1080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1638546" y="3586418"/>
            <a:ext cx="865048" cy="1080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3572247" y="2187971"/>
            <a:ext cx="865048" cy="1080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4932461" y="3209902"/>
            <a:ext cx="865048" cy="10800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2595433" y="2831540"/>
            <a:ext cx="865048" cy="1080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3936837" y="3059178"/>
            <a:ext cx="865048" cy="108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9665" y="5939769"/>
            <a:ext cx="361817" cy="38210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2301" y="5968170"/>
            <a:ext cx="361817" cy="38210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0993" y="5874002"/>
            <a:ext cx="361817" cy="38210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9964" y="5960567"/>
            <a:ext cx="361817" cy="38210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5136" y="5778770"/>
            <a:ext cx="361817" cy="38210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9351" y="5818459"/>
            <a:ext cx="361817" cy="38210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1420" y="5892601"/>
            <a:ext cx="361817" cy="38210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1132" y="5956430"/>
            <a:ext cx="361817" cy="3821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7250" y="4952565"/>
            <a:ext cx="2288626" cy="1974408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9157477" y="3987849"/>
            <a:ext cx="174614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33 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903619" y="3987849"/>
            <a:ext cx="792839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3119845" y="3808680"/>
            <a:ext cx="8650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72</Words>
  <Application>Microsoft Office PowerPoint</Application>
  <PresentationFormat>Widescreen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等线</vt:lpstr>
      <vt:lpstr>宋体</vt:lpstr>
      <vt:lpstr>Arial</vt:lpstr>
      <vt:lpstr>Calibri</vt:lpstr>
      <vt:lpstr>Calibri Light</vt:lpstr>
      <vt:lpstr>Cambria</vt:lpstr>
      <vt:lpstr>zihun7hao-wennuantongzhiti</vt:lpstr>
      <vt:lpstr>字魂59号-创粗黑</vt:lpstr>
      <vt:lpstr>Office 主题</vt:lpstr>
      <vt:lpstr>1_Office 主题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</dc:title>
  <dc:creator>thao</dc:creator>
  <cp:lastModifiedBy>Admin</cp:lastModifiedBy>
  <cp:revision>25</cp:revision>
  <dcterms:created xsi:type="dcterms:W3CDTF">2021-12-26T02:40:49Z</dcterms:created>
  <dcterms:modified xsi:type="dcterms:W3CDTF">2026-03-22T13:53:03Z</dcterms:modified>
</cp:coreProperties>
</file>