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8" r:id="rId2"/>
  </p:sldMasterIdLst>
  <p:notesMasterIdLst>
    <p:notesMasterId r:id="rId9"/>
  </p:notesMasterIdLst>
  <p:sldIdLst>
    <p:sldId id="288" r:id="rId3"/>
    <p:sldId id="302" r:id="rId4"/>
    <p:sldId id="303" r:id="rId5"/>
    <p:sldId id="298" r:id="rId6"/>
    <p:sldId id="299" r:id="rId7"/>
    <p:sldId id="30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7717-69DF-4E60-AA0D-BE887D74237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7211-D9CC-4F39-BCD5-7120B538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bảng lớp hoặc bảng con, sau đó đổi chiếu kết quả trên màn hìn</a:t>
            </a:r>
            <a:r>
              <a:rPr lang="vi-VN" baseline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0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5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6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0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7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39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7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4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2026/3/22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C231A-0D71-4022-95AE-EF35F0BD8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212" y="3429000"/>
            <a:ext cx="7748688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+ 47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+ 54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 + 35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530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2600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879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1344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2600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64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80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1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7879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0691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2600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58 + 41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80600" y="266274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80600" y="385697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325794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679709" y="492972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0600" y="484198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6" name="Oval 35"/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7913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1" y="1701800"/>
            <a:ext cx="11298767" cy="40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651482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736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1280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265" y="5207001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62181" y="5215850"/>
            <a:ext cx="284501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358792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245325" y="2237119"/>
            <a:ext cx="6689668" cy="45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81600" y="210820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283200" y="234392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28000" y="235722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871200" y="240869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7846" y="-12125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 nhẩm (theo mẫu).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836" y="3327400"/>
            <a:ext cx="3556000" cy="274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2831" y="1021749"/>
          <a:ext cx="9042400" cy="149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2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37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327236" y="3327400"/>
            <a:ext cx="3556000" cy="27432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89636" y="3327400"/>
            <a:ext cx="3556000" cy="274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5382" y="3558310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382" y="43434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5382" y="51562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24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24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24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648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648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648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453877"/>
            <a:ext cx="2637863" cy="25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87846" y="-14151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44" y="528437"/>
            <a:ext cx="9464769" cy="63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534401" y="14986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9358" y="54610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1201" y="5460999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B25988-8084-4C25-AD42-0EA997DCAD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AC2DDE-9CDE-4712-AC83-744C4ECDFC0F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B74865-7E63-4D83-B6F5-B949177A5008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9280CB-CA71-4D39-9A3D-EC2AED3B4C98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700D9-4B90-4EC2-B4DD-A7ADC3069E0E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50F049-2E82-4F9B-AC49-F56D88550F6A}: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509F0C-0D84-4BF3-B25A-7A2635B4B9EF}:30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242</Words>
  <Application>Microsoft Office PowerPoint</Application>
  <PresentationFormat>Widescreen</PresentationFormat>
  <Paragraphs>76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.VnArial</vt:lpstr>
      <vt:lpstr>Arial</vt:lpstr>
      <vt:lpstr>Calibri</vt:lpstr>
      <vt:lpstr>印品黑体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thao</dc:creator>
  <cp:lastModifiedBy>Admin</cp:lastModifiedBy>
  <cp:revision>10</cp:revision>
  <dcterms:created xsi:type="dcterms:W3CDTF">2021-12-26T03:20:47Z</dcterms:created>
  <dcterms:modified xsi:type="dcterms:W3CDTF">2026-03-22T14:00:05Z</dcterms:modified>
</cp:coreProperties>
</file>