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4.xml" ContentType="application/vnd.openxmlformats-officedocument.theme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15"/>
  </p:notesMasterIdLst>
  <p:sldIdLst>
    <p:sldId id="256" r:id="rId4"/>
    <p:sldId id="266" r:id="rId5"/>
    <p:sldId id="258" r:id="rId6"/>
    <p:sldId id="269" r:id="rId7"/>
    <p:sldId id="295" r:id="rId8"/>
    <p:sldId id="2007577116" r:id="rId9"/>
    <p:sldId id="2007577120" r:id="rId10"/>
    <p:sldId id="296" r:id="rId11"/>
    <p:sldId id="2007577119" r:id="rId12"/>
    <p:sldId id="2007577117" r:id="rId13"/>
    <p:sldId id="297" r:id="rId14"/>
  </p:sldIdLst>
  <p:sldSz cx="12192000" cy="6858000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3E1A"/>
    <a:srgbClr val="FF99FF"/>
    <a:srgbClr val="EB1DDC"/>
    <a:srgbClr val="FDD000"/>
    <a:srgbClr val="059BA3"/>
    <a:srgbClr val="FCDD03"/>
    <a:srgbClr val="8C7123"/>
    <a:srgbClr val="894411"/>
    <a:srgbClr val="FFA600"/>
    <a:srgbClr val="5C34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52D43A-E69D-4B9E-8B10-14143DCE3153}" type="datetimeFigureOut">
              <a:rPr lang="zh-CN" altLang="en-US" smtClean="0"/>
              <a:t>2026/3/22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C4195B-CD9F-49A7-8E0B-3571845627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4444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318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935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726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908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7577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4195B-CD9F-49A7-8E0B-35718456275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775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05835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78687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99604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661975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2026/3/22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74125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2026/3/22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883877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2026/3/22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57379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6779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3803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58082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2026/3/22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49024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8026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2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2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85227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07498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988125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3980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7110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9950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97871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676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037557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1993311" y="2100225"/>
            <a:ext cx="7200913" cy="3370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1306670" y="2259512"/>
            <a:ext cx="1389780" cy="3294476"/>
            <a:chOff x="2923838" y="1090433"/>
            <a:chExt cx="1105185" cy="2652979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541541" y="1472730"/>
              <a:ext cx="1869779" cy="1105185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110" y="-168947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1" y="373122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308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5352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159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7543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15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520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1255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565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2026/3/22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2026/3/22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2026/3/22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2026/3/22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2026/3/22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2026/3/22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42406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894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5" Type="http://schemas.openxmlformats.org/officeDocument/2006/relationships/slide" Target="slide11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slide" Target="slide1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1.xml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slide" Target="slide1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5" Type="http://schemas.openxmlformats.org/officeDocument/2006/relationships/slide" Target="slide11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5" Type="http://schemas.openxmlformats.org/officeDocument/2006/relationships/slide" Target="slide11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35" y="1270"/>
            <a:ext cx="12192000" cy="485140"/>
            <a:chOff x="0" y="0"/>
            <a:chExt cx="12192000" cy="168812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10800000">
            <a:off x="0" y="6372860"/>
            <a:ext cx="12192000" cy="485140"/>
            <a:chOff x="0" y="0"/>
            <a:chExt cx="12192000" cy="168812"/>
          </a:xfrm>
        </p:grpSpPr>
        <p:sp>
          <p:nvSpPr>
            <p:cNvPr id="18" name="矩形 17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6" name="任意多边形 39"/>
          <p:cNvSpPr/>
          <p:nvPr/>
        </p:nvSpPr>
        <p:spPr>
          <a:xfrm>
            <a:off x="1517650" y="923925"/>
            <a:ext cx="1238250" cy="61849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任意多边形 39"/>
          <p:cNvSpPr/>
          <p:nvPr/>
        </p:nvSpPr>
        <p:spPr>
          <a:xfrm>
            <a:off x="10630456" y="886941"/>
            <a:ext cx="961174" cy="47980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953" y="814637"/>
            <a:ext cx="2145196" cy="2800673"/>
          </a:xfrm>
          <a:prstGeom prst="rect">
            <a:avLst/>
          </a:prstGeom>
        </p:spPr>
      </p:pic>
      <p:pic>
        <p:nvPicPr>
          <p:cNvPr id="2" name="图片 1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1655" y="1517650"/>
            <a:ext cx="5087620" cy="43122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33844" y="2645814"/>
            <a:ext cx="6515236" cy="193899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E1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6000" b="1" dirty="0">
                <a:solidFill>
                  <a:srgbClr val="E1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</a:p>
          <a:p>
            <a:pPr algn="ctr"/>
            <a:r>
              <a:rPr lang="en-US" altLang="zh-CN" sz="6000" b="1" dirty="0" err="1">
                <a:solidFill>
                  <a:srgbClr val="E1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6000" b="1" dirty="0">
                <a:solidFill>
                  <a:srgbClr val="E1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dirty="0" err="1">
                <a:solidFill>
                  <a:srgbClr val="E1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zh-CN" sz="6000" b="1" dirty="0">
                <a:solidFill>
                  <a:srgbClr val="E1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dirty="0" err="1">
                <a:solidFill>
                  <a:srgbClr val="E1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6000" b="1" dirty="0">
                <a:solidFill>
                  <a:srgbClr val="E1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dirty="0" err="1">
                <a:solidFill>
                  <a:srgbClr val="E13E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endParaRPr lang="zh-CN" altLang="en-US" sz="6000" b="1" dirty="0">
              <a:solidFill>
                <a:srgbClr val="8944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778355" y="4660258"/>
            <a:ext cx="4468790" cy="59420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………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74 0.937444 L 0 0 E" pathEditMode="relative" ptsTypes="">
                                      <p:cBhvr>
                                        <p:cTn id="1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527888-9E0B-4C1C-B961-48FCD6A9FA01}"/>
              </a:ext>
            </a:extLst>
          </p:cNvPr>
          <p:cNvSpPr txBox="1"/>
          <p:nvPr/>
        </p:nvSpPr>
        <p:spPr>
          <a:xfrm>
            <a:off x="4155596" y="1475641"/>
            <a:ext cx="59201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tưởng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Ban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dim</a:t>
            </a:r>
          </a:p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A984ED-1931-4BB9-930F-75482D8F0E79}"/>
              </a:ext>
            </a:extLst>
          </p:cNvPr>
          <p:cNvSpPr txBox="1"/>
          <p:nvPr/>
        </p:nvSpPr>
        <p:spPr>
          <a:xfrm>
            <a:off x="3530630" y="1488242"/>
            <a:ext cx="820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0457A3-2423-4869-8BCA-C4F44E2CE6DC}"/>
              </a:ext>
            </a:extLst>
          </p:cNvPr>
          <p:cNvSpPr/>
          <p:nvPr/>
        </p:nvSpPr>
        <p:spPr>
          <a:xfrm>
            <a:off x="3303202" y="4463646"/>
            <a:ext cx="1048043" cy="545123"/>
          </a:xfrm>
          <a:prstGeom prst="rect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51A7D6-4578-443F-9AC1-1D211ACEE580}"/>
              </a:ext>
            </a:extLst>
          </p:cNvPr>
          <p:cNvSpPr/>
          <p:nvPr/>
        </p:nvSpPr>
        <p:spPr>
          <a:xfrm>
            <a:off x="4404866" y="4463645"/>
            <a:ext cx="1048043" cy="54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8E5CDF-51AA-4464-AB55-3F46C94C03AB}"/>
              </a:ext>
            </a:extLst>
          </p:cNvPr>
          <p:cNvSpPr/>
          <p:nvPr/>
        </p:nvSpPr>
        <p:spPr>
          <a:xfrm>
            <a:off x="5506530" y="4463645"/>
            <a:ext cx="1048043" cy="54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E83585-2E7B-4CD6-9EA7-976CAF389D13}"/>
              </a:ext>
            </a:extLst>
          </p:cNvPr>
          <p:cNvSpPr/>
          <p:nvPr/>
        </p:nvSpPr>
        <p:spPr>
          <a:xfrm>
            <a:off x="6608194" y="4463645"/>
            <a:ext cx="1048043" cy="54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1AA315-9736-4B83-A78E-8707764CE584}"/>
              </a:ext>
            </a:extLst>
          </p:cNvPr>
          <p:cNvSpPr/>
          <p:nvPr/>
        </p:nvSpPr>
        <p:spPr>
          <a:xfrm>
            <a:off x="7701939" y="4463645"/>
            <a:ext cx="1048043" cy="54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</p:txBody>
      </p:sp>
      <p:sp>
        <p:nvSpPr>
          <p:cNvPr id="15" name="Arrow: Left 14">
            <a:hlinkClick r:id="rId5" action="ppaction://hlinksldjump"/>
            <a:extLst>
              <a:ext uri="{FF2B5EF4-FFF2-40B4-BE49-F238E27FC236}">
                <a16:creationId xmlns:a16="http://schemas.microsoft.com/office/drawing/2014/main" id="{1238F457-49B1-40B6-BECC-9C1998741249}"/>
              </a:ext>
            </a:extLst>
          </p:cNvPr>
          <p:cNvSpPr/>
          <p:nvPr/>
        </p:nvSpPr>
        <p:spPr>
          <a:xfrm>
            <a:off x="216876" y="6447692"/>
            <a:ext cx="492370" cy="304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985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FCBDADB-C277-4A45-AC51-3E7F549A7F6B}"/>
              </a:ext>
            </a:extLst>
          </p:cNvPr>
          <p:cNvSpPr/>
          <p:nvPr/>
        </p:nvSpPr>
        <p:spPr>
          <a:xfrm>
            <a:off x="3348111" y="245794"/>
            <a:ext cx="567396" cy="556481"/>
          </a:xfrm>
          <a:prstGeom prst="ellipse">
            <a:avLst/>
          </a:prstGeom>
          <a:solidFill>
            <a:srgbClr val="EB1DDC"/>
          </a:solidFill>
          <a:ln>
            <a:solidFill>
              <a:srgbClr val="EB1D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8600BF-E961-4C99-A1D4-C53823E06A07}"/>
              </a:ext>
            </a:extLst>
          </p:cNvPr>
          <p:cNvSpPr txBox="1"/>
          <p:nvPr/>
        </p:nvSpPr>
        <p:spPr>
          <a:xfrm>
            <a:off x="4174787" y="210234"/>
            <a:ext cx="5460210" cy="69754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 </a:t>
            </a:r>
            <a:r>
              <a:rPr lang="en-US" sz="36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6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3600" b="1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600" b="1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nhân</a:t>
            </a:r>
            <a:r>
              <a:rPr lang="en-US" sz="3600" b="1" i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endParaRPr lang="en-US" sz="3600" b="1" i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2F74DD-FE38-4E41-9A09-D8AD90BBC26A}"/>
              </a:ext>
            </a:extLst>
          </p:cNvPr>
          <p:cNvSpPr txBox="1"/>
          <p:nvPr/>
        </p:nvSpPr>
        <p:spPr>
          <a:xfrm>
            <a:off x="685546" y="1340474"/>
            <a:ext cx="10872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E07169-B9D8-493C-B2AA-16E4362F9192}"/>
              </a:ext>
            </a:extLst>
          </p:cNvPr>
          <p:cNvSpPr txBox="1"/>
          <p:nvPr/>
        </p:nvSpPr>
        <p:spPr>
          <a:xfrm>
            <a:off x="851753" y="2607299"/>
            <a:ext cx="6464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A42D93E-486A-4D84-B3E7-EB2FD06E2789}"/>
              </a:ext>
            </a:extLst>
          </p:cNvPr>
          <p:cNvGrpSpPr/>
          <p:nvPr/>
        </p:nvGrpSpPr>
        <p:grpSpPr>
          <a:xfrm>
            <a:off x="1237961" y="3443918"/>
            <a:ext cx="9826198" cy="1726131"/>
            <a:chOff x="2210973" y="3904132"/>
            <a:chExt cx="9826198" cy="172613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CFF62A0-F49B-4F04-8E0C-860C39357C30}"/>
                </a:ext>
              </a:extLst>
            </p:cNvPr>
            <p:cNvSpPr/>
            <p:nvPr/>
          </p:nvSpPr>
          <p:spPr>
            <a:xfrm>
              <a:off x="2210973" y="3912220"/>
              <a:ext cx="1048043" cy="5451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A566DF9-A0FE-499D-9EC3-EE529403118A}"/>
                </a:ext>
              </a:extLst>
            </p:cNvPr>
            <p:cNvSpPr/>
            <p:nvPr/>
          </p:nvSpPr>
          <p:spPr>
            <a:xfrm>
              <a:off x="3293318" y="3914242"/>
              <a:ext cx="1048043" cy="5451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95540A-6EF6-46D0-ACDA-89262B01E62D}"/>
                </a:ext>
              </a:extLst>
            </p:cNvPr>
            <p:cNvSpPr/>
            <p:nvPr/>
          </p:nvSpPr>
          <p:spPr>
            <a:xfrm>
              <a:off x="4394982" y="3912220"/>
              <a:ext cx="1048043" cy="5451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074D146-81AF-4E59-8AAF-76DE1A029D82}"/>
                </a:ext>
              </a:extLst>
            </p:cNvPr>
            <p:cNvSpPr/>
            <p:nvPr/>
          </p:nvSpPr>
          <p:spPr>
            <a:xfrm>
              <a:off x="5496646" y="3910198"/>
              <a:ext cx="1048043" cy="5451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CF03CB0-6B1E-408C-88EE-E84B780681C6}"/>
                </a:ext>
              </a:extLst>
            </p:cNvPr>
            <p:cNvSpPr/>
            <p:nvPr/>
          </p:nvSpPr>
          <p:spPr>
            <a:xfrm>
              <a:off x="6598310" y="3908176"/>
              <a:ext cx="1048043" cy="545123"/>
            </a:xfrm>
            <a:prstGeom prst="rect">
              <a:avLst/>
            </a:prstGeom>
            <a:solidFill>
              <a:srgbClr val="FF99FF"/>
            </a:solidFill>
            <a:ln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C89D22E-BF57-4F10-B2EC-D596BA15363A}"/>
                </a:ext>
              </a:extLst>
            </p:cNvPr>
            <p:cNvSpPr/>
            <p:nvPr/>
          </p:nvSpPr>
          <p:spPr>
            <a:xfrm>
              <a:off x="7699974" y="3906154"/>
              <a:ext cx="1048043" cy="5451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CB6D6DF-E010-4792-B194-B969629EA7DE}"/>
                </a:ext>
              </a:extLst>
            </p:cNvPr>
            <p:cNvSpPr/>
            <p:nvPr/>
          </p:nvSpPr>
          <p:spPr>
            <a:xfrm>
              <a:off x="8801638" y="3904132"/>
              <a:ext cx="1048043" cy="5451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70D8A87-2585-4482-A14F-5CA5739E59DA}"/>
                </a:ext>
              </a:extLst>
            </p:cNvPr>
            <p:cNvSpPr/>
            <p:nvPr/>
          </p:nvSpPr>
          <p:spPr>
            <a:xfrm>
              <a:off x="6598310" y="4496658"/>
              <a:ext cx="1048043" cy="545123"/>
            </a:xfrm>
            <a:prstGeom prst="rect">
              <a:avLst/>
            </a:prstGeom>
            <a:solidFill>
              <a:srgbClr val="FF99FF"/>
            </a:solidFill>
            <a:ln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5E8F937-908F-4645-AB23-B82D1FA4A4FC}"/>
                </a:ext>
              </a:extLst>
            </p:cNvPr>
            <p:cNvSpPr/>
            <p:nvPr/>
          </p:nvSpPr>
          <p:spPr>
            <a:xfrm>
              <a:off x="6598310" y="5085140"/>
              <a:ext cx="1048043" cy="545123"/>
            </a:xfrm>
            <a:prstGeom prst="rect">
              <a:avLst/>
            </a:prstGeom>
            <a:solidFill>
              <a:srgbClr val="FF99FF"/>
            </a:solidFill>
            <a:ln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E4815E-B98E-4C0B-82D6-8E06608BC0CF}"/>
                </a:ext>
              </a:extLst>
            </p:cNvPr>
            <p:cNvSpPr/>
            <p:nvPr/>
          </p:nvSpPr>
          <p:spPr>
            <a:xfrm>
              <a:off x="5496646" y="4496657"/>
              <a:ext cx="1048043" cy="5451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1EF5A50-E9F2-49EF-B4A2-823502DFA3A7}"/>
                </a:ext>
              </a:extLst>
            </p:cNvPr>
            <p:cNvSpPr/>
            <p:nvPr/>
          </p:nvSpPr>
          <p:spPr>
            <a:xfrm>
              <a:off x="7699974" y="5085139"/>
              <a:ext cx="1048043" cy="5451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9963EE7-30F4-4586-8068-88BB2C6D457E}"/>
                </a:ext>
              </a:extLst>
            </p:cNvPr>
            <p:cNvSpPr/>
            <p:nvPr/>
          </p:nvSpPr>
          <p:spPr>
            <a:xfrm>
              <a:off x="4394981" y="4497871"/>
              <a:ext cx="1048043" cy="5451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51D9889-E22D-4E33-AD0C-86941EAB0B11}"/>
                </a:ext>
              </a:extLst>
            </p:cNvPr>
            <p:cNvSpPr/>
            <p:nvPr/>
          </p:nvSpPr>
          <p:spPr>
            <a:xfrm>
              <a:off x="8801638" y="5085139"/>
              <a:ext cx="1048043" cy="5451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B704DCE-FE03-43B7-9A23-8A536D6305D7}"/>
                </a:ext>
              </a:extLst>
            </p:cNvPr>
            <p:cNvSpPr/>
            <p:nvPr/>
          </p:nvSpPr>
          <p:spPr>
            <a:xfrm>
              <a:off x="9895383" y="5085139"/>
              <a:ext cx="1048043" cy="5451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04CE31-BD77-41C4-8590-ACCDB8090A39}"/>
                </a:ext>
              </a:extLst>
            </p:cNvPr>
            <p:cNvSpPr/>
            <p:nvPr/>
          </p:nvSpPr>
          <p:spPr>
            <a:xfrm>
              <a:off x="10989128" y="5085139"/>
              <a:ext cx="1048043" cy="5451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TextBox 20">
            <a:hlinkClick r:id="rId5" action="ppaction://hlinksldjump"/>
            <a:extLst>
              <a:ext uri="{FF2B5EF4-FFF2-40B4-BE49-F238E27FC236}">
                <a16:creationId xmlns:a16="http://schemas.microsoft.com/office/drawing/2014/main" id="{3427B727-E653-4D60-A0D1-815F10435147}"/>
              </a:ext>
            </a:extLst>
          </p:cNvPr>
          <p:cNvSpPr txBox="1"/>
          <p:nvPr/>
        </p:nvSpPr>
        <p:spPr>
          <a:xfrm>
            <a:off x="685546" y="3452006"/>
            <a:ext cx="518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</a:p>
        </p:txBody>
      </p:sp>
      <p:sp>
        <p:nvSpPr>
          <p:cNvPr id="22" name="TextBox 21">
            <a:hlinkClick r:id="rId6" action="ppaction://hlinksldjump"/>
            <a:extLst>
              <a:ext uri="{FF2B5EF4-FFF2-40B4-BE49-F238E27FC236}">
                <a16:creationId xmlns:a16="http://schemas.microsoft.com/office/drawing/2014/main" id="{5AD0B654-6410-4950-9DA5-D309958D1975}"/>
              </a:ext>
            </a:extLst>
          </p:cNvPr>
          <p:cNvSpPr txBox="1"/>
          <p:nvPr/>
        </p:nvSpPr>
        <p:spPr>
          <a:xfrm>
            <a:off x="2778369" y="4058346"/>
            <a:ext cx="611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</a:p>
        </p:txBody>
      </p:sp>
      <p:sp>
        <p:nvSpPr>
          <p:cNvPr id="23" name="TextBox 22">
            <a:hlinkClick r:id="rId7" action="ppaction://hlinksldjump"/>
            <a:extLst>
              <a:ext uri="{FF2B5EF4-FFF2-40B4-BE49-F238E27FC236}">
                <a16:creationId xmlns:a16="http://schemas.microsoft.com/office/drawing/2014/main" id="{5D0D9707-7C92-4D51-BB80-2EF6D056693D}"/>
              </a:ext>
            </a:extLst>
          </p:cNvPr>
          <p:cNvSpPr txBox="1"/>
          <p:nvPr/>
        </p:nvSpPr>
        <p:spPr>
          <a:xfrm>
            <a:off x="4947138" y="4664686"/>
            <a:ext cx="683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FBB4AA9-2620-4442-ADE8-F3D80EC1248B}"/>
              </a:ext>
            </a:extLst>
          </p:cNvPr>
          <p:cNvSpPr/>
          <p:nvPr/>
        </p:nvSpPr>
        <p:spPr>
          <a:xfrm>
            <a:off x="1237961" y="3444705"/>
            <a:ext cx="1048043" cy="54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72D7947-5404-4D31-AC72-F44B81849809}"/>
              </a:ext>
            </a:extLst>
          </p:cNvPr>
          <p:cNvSpPr/>
          <p:nvPr/>
        </p:nvSpPr>
        <p:spPr>
          <a:xfrm>
            <a:off x="2320306" y="3446727"/>
            <a:ext cx="1048043" cy="54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4D7C42F-7CEE-40D6-95C0-ED1F33AC8E1C}"/>
              </a:ext>
            </a:extLst>
          </p:cNvPr>
          <p:cNvSpPr/>
          <p:nvPr/>
        </p:nvSpPr>
        <p:spPr>
          <a:xfrm>
            <a:off x="3421970" y="3444705"/>
            <a:ext cx="1048043" cy="54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756BA77-6977-41C1-96EE-8507B54BB83A}"/>
              </a:ext>
            </a:extLst>
          </p:cNvPr>
          <p:cNvSpPr/>
          <p:nvPr/>
        </p:nvSpPr>
        <p:spPr>
          <a:xfrm>
            <a:off x="4523634" y="3442683"/>
            <a:ext cx="1048043" cy="54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074703E-E1BE-4AFA-941C-CB50C27352E4}"/>
              </a:ext>
            </a:extLst>
          </p:cNvPr>
          <p:cNvSpPr/>
          <p:nvPr/>
        </p:nvSpPr>
        <p:spPr>
          <a:xfrm>
            <a:off x="5625298" y="3440661"/>
            <a:ext cx="1048043" cy="545123"/>
          </a:xfrm>
          <a:prstGeom prst="rect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0F2E34B-7F17-45F3-B16C-4410B56858F6}"/>
              </a:ext>
            </a:extLst>
          </p:cNvPr>
          <p:cNvSpPr/>
          <p:nvPr/>
        </p:nvSpPr>
        <p:spPr>
          <a:xfrm>
            <a:off x="6726962" y="3438639"/>
            <a:ext cx="1048043" cy="54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3482884-DF10-4AA8-8317-7F8DB78F2903}"/>
              </a:ext>
            </a:extLst>
          </p:cNvPr>
          <p:cNvSpPr/>
          <p:nvPr/>
        </p:nvSpPr>
        <p:spPr>
          <a:xfrm>
            <a:off x="7828626" y="3436617"/>
            <a:ext cx="1048043" cy="54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180695A-7949-401A-8CD5-B8712B339ABA}"/>
              </a:ext>
            </a:extLst>
          </p:cNvPr>
          <p:cNvSpPr/>
          <p:nvPr/>
        </p:nvSpPr>
        <p:spPr>
          <a:xfrm>
            <a:off x="5625298" y="4036423"/>
            <a:ext cx="1048043" cy="545123"/>
          </a:xfrm>
          <a:prstGeom prst="rect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0529AF8-19C5-4FC3-A8CB-528BB5487B02}"/>
              </a:ext>
            </a:extLst>
          </p:cNvPr>
          <p:cNvSpPr/>
          <p:nvPr/>
        </p:nvSpPr>
        <p:spPr>
          <a:xfrm>
            <a:off x="4523634" y="4036422"/>
            <a:ext cx="1048043" cy="54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A11D101-F542-432E-BAD6-E0CDF4FE0C25}"/>
              </a:ext>
            </a:extLst>
          </p:cNvPr>
          <p:cNvSpPr/>
          <p:nvPr/>
        </p:nvSpPr>
        <p:spPr>
          <a:xfrm>
            <a:off x="3421969" y="4037636"/>
            <a:ext cx="1048043" cy="54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8C3C133-594F-4A22-8150-DEBB1761B59F}"/>
              </a:ext>
            </a:extLst>
          </p:cNvPr>
          <p:cNvSpPr/>
          <p:nvPr/>
        </p:nvSpPr>
        <p:spPr>
          <a:xfrm>
            <a:off x="5630539" y="4624926"/>
            <a:ext cx="1048043" cy="545123"/>
          </a:xfrm>
          <a:prstGeom prst="rect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30EC307-479B-4237-94CD-BB1B890BCC83}"/>
              </a:ext>
            </a:extLst>
          </p:cNvPr>
          <p:cNvSpPr/>
          <p:nvPr/>
        </p:nvSpPr>
        <p:spPr>
          <a:xfrm>
            <a:off x="6732203" y="4624925"/>
            <a:ext cx="1048043" cy="54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6C71408-BF5B-4392-9984-4AB047DAE66E}"/>
              </a:ext>
            </a:extLst>
          </p:cNvPr>
          <p:cNvSpPr/>
          <p:nvPr/>
        </p:nvSpPr>
        <p:spPr>
          <a:xfrm>
            <a:off x="7833867" y="4624925"/>
            <a:ext cx="1048043" cy="54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8BFE398-A9AC-4FD6-9003-80054E401E14}"/>
              </a:ext>
            </a:extLst>
          </p:cNvPr>
          <p:cNvSpPr/>
          <p:nvPr/>
        </p:nvSpPr>
        <p:spPr>
          <a:xfrm>
            <a:off x="8935531" y="4624925"/>
            <a:ext cx="1048043" cy="54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0986A56-600B-46A6-B1BF-10A9D3534DE1}"/>
              </a:ext>
            </a:extLst>
          </p:cNvPr>
          <p:cNvSpPr/>
          <p:nvPr/>
        </p:nvSpPr>
        <p:spPr>
          <a:xfrm>
            <a:off x="10029276" y="4624925"/>
            <a:ext cx="1048043" cy="54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132F94-93B9-4A71-A7D9-E76901D5BA28}"/>
              </a:ext>
            </a:extLst>
          </p:cNvPr>
          <p:cNvSpPr/>
          <p:nvPr/>
        </p:nvSpPr>
        <p:spPr>
          <a:xfrm>
            <a:off x="5571677" y="3253630"/>
            <a:ext cx="1214147" cy="2047835"/>
          </a:xfrm>
          <a:prstGeom prst="rect">
            <a:avLst/>
          </a:prstGeom>
          <a:noFill/>
          <a:ln w="76200">
            <a:solidFill>
              <a:srgbClr val="E13E1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232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3" grpId="0" animBg="1"/>
      <p:bldP spid="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1335DDDE-CC01-4897-B1C0-5307B2D98719}"/>
              </a:ext>
            </a:extLst>
          </p:cNvPr>
          <p:cNvSpPr/>
          <p:nvPr/>
        </p:nvSpPr>
        <p:spPr>
          <a:xfrm>
            <a:off x="1018456" y="750307"/>
            <a:ext cx="691490" cy="649225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1EE984-1903-4E76-9A40-151F01715FDE}"/>
              </a:ext>
            </a:extLst>
          </p:cNvPr>
          <p:cNvSpPr txBox="1"/>
          <p:nvPr/>
        </p:nvSpPr>
        <p:spPr>
          <a:xfrm>
            <a:off x="1640419" y="688849"/>
            <a:ext cx="10867855" cy="677092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hoàn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thiện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endParaRPr lang="en-US" sz="3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5DDF6E-F47F-4373-BDDC-0824357C6CEB}"/>
              </a:ext>
            </a:extLst>
          </p:cNvPr>
          <p:cNvSpPr txBox="1"/>
          <p:nvPr/>
        </p:nvSpPr>
        <p:spPr>
          <a:xfrm>
            <a:off x="1156885" y="1927573"/>
            <a:ext cx="10108992" cy="104739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endParaRPr lang="en-US" sz="44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63C516B-138B-4588-A9ED-216DB9B6643D}"/>
              </a:ext>
            </a:extLst>
          </p:cNvPr>
          <p:cNvSpPr txBox="1"/>
          <p:nvPr/>
        </p:nvSpPr>
        <p:spPr>
          <a:xfrm>
            <a:off x="1115508" y="3125218"/>
            <a:ext cx="10843487" cy="1785088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marL="514350" indent="-514350" algn="just" defTabSz="1219004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AutoNum type="alphaLcPeriod"/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sẻ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(…)       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cành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marL="514350" indent="-514350" algn="just" defTabSz="1219004" fontAlgn="auto">
              <a:spcBef>
                <a:spcPts val="0"/>
              </a:spcBef>
              <a:spcAft>
                <a:spcPts val="0"/>
              </a:spcAft>
              <a:buAutoNum type="alphaLcPeriod"/>
            </a:pP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hay     (…)    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bè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0885AF-8592-41E2-A757-F6E5A0419B41}"/>
              </a:ext>
            </a:extLst>
          </p:cNvPr>
          <p:cNvSpPr txBox="1"/>
          <p:nvPr/>
        </p:nvSpPr>
        <p:spPr>
          <a:xfrm>
            <a:off x="6537252" y="2051746"/>
            <a:ext cx="2039833" cy="6155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tốt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bụng</a:t>
            </a:r>
            <a:endParaRPr lang="en-US" sz="32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1A62F67-0256-4EC6-A419-E02D4E4BB444}"/>
              </a:ext>
            </a:extLst>
          </p:cNvPr>
          <p:cNvSpPr txBox="1"/>
          <p:nvPr/>
        </p:nvSpPr>
        <p:spPr>
          <a:xfrm>
            <a:off x="1527302" y="2094666"/>
            <a:ext cx="2041201" cy="6155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nhót</a:t>
            </a:r>
            <a:endParaRPr lang="en-US" sz="32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32D16A-8490-4C2A-9A63-1CB2BE67FBC8}"/>
              </a:ext>
            </a:extLst>
          </p:cNvPr>
          <p:cNvSpPr txBox="1"/>
          <p:nvPr/>
        </p:nvSpPr>
        <p:spPr>
          <a:xfrm>
            <a:off x="3848460" y="2089756"/>
            <a:ext cx="1434348" cy="6155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gây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gổ</a:t>
            </a:r>
            <a:endParaRPr lang="en-US" sz="32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F2822A6-D62F-4C38-AF78-008EB9F0B9B1}"/>
              </a:ext>
            </a:extLst>
          </p:cNvPr>
          <p:cNvSpPr txBox="1"/>
          <p:nvPr/>
        </p:nvSpPr>
        <p:spPr>
          <a:xfrm>
            <a:off x="5401239" y="2077825"/>
            <a:ext cx="1082569" cy="6155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hát</a:t>
            </a:r>
            <a:endParaRPr lang="en-US" sz="32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C12604-D4A6-4A4D-B6DE-3880D7D517B0}"/>
              </a:ext>
            </a:extLst>
          </p:cNvPr>
          <p:cNvSpPr txBox="1"/>
          <p:nvPr/>
        </p:nvSpPr>
        <p:spPr>
          <a:xfrm>
            <a:off x="8652787" y="2077825"/>
            <a:ext cx="1822407" cy="6155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chăm</a:t>
            </a:r>
            <a:r>
              <a: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chỉ</a:t>
            </a:r>
            <a:endParaRPr lang="en-US" sz="32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0.38529 0.215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58" y="1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06849 0.318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4" y="1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525" y="2517775"/>
            <a:ext cx="744855" cy="90233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0140465" y="1145857"/>
            <a:ext cx="1512570" cy="1823085"/>
            <a:chOff x="4378324" y="1762126"/>
            <a:chExt cx="1023937" cy="1233488"/>
          </a:xfrm>
        </p:grpSpPr>
        <p:sp>
          <p:nvSpPr>
            <p:cNvPr id="33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9" name="Oval 68">
            <a:extLst>
              <a:ext uri="{FF2B5EF4-FFF2-40B4-BE49-F238E27FC236}">
                <a16:creationId xmlns:a16="http://schemas.microsoft.com/office/drawing/2014/main" id="{275E4750-D504-423B-8150-8DD82765BBA8}"/>
              </a:ext>
            </a:extLst>
          </p:cNvPr>
          <p:cNvSpPr/>
          <p:nvPr/>
        </p:nvSpPr>
        <p:spPr>
          <a:xfrm>
            <a:off x="1942925" y="653538"/>
            <a:ext cx="675319" cy="6979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3E50E2D-6132-40D1-88F3-00150223C096}"/>
              </a:ext>
            </a:extLst>
          </p:cNvPr>
          <p:cNvSpPr txBox="1"/>
          <p:nvPr/>
        </p:nvSpPr>
        <p:spPr>
          <a:xfrm>
            <a:off x="2395460" y="653538"/>
            <a:ext cx="8066794" cy="1107979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ngữ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E771B0C-AE5A-495A-AC84-73835080A52D}"/>
              </a:ext>
            </a:extLst>
          </p:cNvPr>
          <p:cNvSpPr txBox="1"/>
          <p:nvPr/>
        </p:nvSpPr>
        <p:spPr>
          <a:xfrm>
            <a:off x="2986810" y="1929386"/>
            <a:ext cx="6218380" cy="615537"/>
          </a:xfrm>
          <a:prstGeom prst="rect">
            <a:avLst/>
          </a:prstGeom>
          <a:ln w="28575">
            <a:solidFill>
              <a:srgbClr val="EB1DD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gây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gổ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bè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endParaRPr lang="en-US" sz="32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1EF7464-C2C8-4AA0-9E2B-B7FF72C56E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9378" y="2968942"/>
            <a:ext cx="4787197" cy="30575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8635A7F7-ADAC-443F-8DF2-A00D0E6C50CA}"/>
              </a:ext>
            </a:extLst>
          </p:cNvPr>
          <p:cNvSpPr/>
          <p:nvPr/>
        </p:nvSpPr>
        <p:spPr>
          <a:xfrm>
            <a:off x="4684542" y="808502"/>
            <a:ext cx="720940" cy="69754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0FCD7FC-5A78-4159-9EBE-AE29FF825E40}"/>
              </a:ext>
            </a:extLst>
          </p:cNvPr>
          <p:cNvSpPr txBox="1"/>
          <p:nvPr/>
        </p:nvSpPr>
        <p:spPr>
          <a:xfrm>
            <a:off x="5394134" y="819386"/>
            <a:ext cx="3172691" cy="69754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lang="en-US" sz="3733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8B75559-5E9C-4906-A065-FB04798D7A60}"/>
              </a:ext>
            </a:extLst>
          </p:cNvPr>
          <p:cNvSpPr txBox="1"/>
          <p:nvPr/>
        </p:nvSpPr>
        <p:spPr>
          <a:xfrm>
            <a:off x="2498472" y="2383205"/>
            <a:ext cx="8919248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luôn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bực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bè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3B03218-FA75-474A-8A06-9CD83DB9845F}"/>
              </a:ext>
            </a:extLst>
          </p:cNvPr>
          <p:cNvSpPr txBox="1"/>
          <p:nvPr/>
        </p:nvSpPr>
        <p:spPr>
          <a:xfrm>
            <a:off x="1979040" y="3034536"/>
            <a:ext cx="9884714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cũng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vẻ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sóc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nhiều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42" name="Right Arrow 4">
            <a:extLst>
              <a:ext uri="{FF2B5EF4-FFF2-40B4-BE49-F238E27FC236}">
                <a16:creationId xmlns:a16="http://schemas.microsoft.com/office/drawing/2014/main" id="{6378D8A4-C59D-4526-A00D-D6EDC234B410}"/>
              </a:ext>
            </a:extLst>
          </p:cNvPr>
          <p:cNvSpPr/>
          <p:nvPr/>
        </p:nvSpPr>
        <p:spPr>
          <a:xfrm>
            <a:off x="1911282" y="2608554"/>
            <a:ext cx="574964" cy="25266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2CC6B2E-C728-40D0-BBE4-2474AA589BE9}"/>
              </a:ext>
            </a:extLst>
          </p:cNvPr>
          <p:cNvSpPr txBox="1"/>
          <p:nvPr/>
        </p:nvSpPr>
        <p:spPr>
          <a:xfrm>
            <a:off x="2011127" y="3902972"/>
            <a:ext cx="8188025" cy="6975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87309F5-C818-4DAC-93DB-BD077A5E85C7}"/>
              </a:ext>
            </a:extLst>
          </p:cNvPr>
          <p:cNvSpPr txBox="1"/>
          <p:nvPr/>
        </p:nvSpPr>
        <p:spPr>
          <a:xfrm>
            <a:off x="1858964" y="3933042"/>
            <a:ext cx="8188025" cy="6975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424BD47-9F1F-4043-9CDA-7DF6598B0608}"/>
              </a:ext>
            </a:extLst>
          </p:cNvPr>
          <p:cNvCxnSpPr/>
          <p:nvPr/>
        </p:nvCxnSpPr>
        <p:spPr>
          <a:xfrm>
            <a:off x="2600070" y="2898572"/>
            <a:ext cx="3232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4079C024-693F-47BF-B930-61D754F9DF48}"/>
              </a:ext>
            </a:extLst>
          </p:cNvPr>
          <p:cNvSpPr txBox="1"/>
          <p:nvPr/>
        </p:nvSpPr>
        <p:spPr>
          <a:xfrm>
            <a:off x="2029406" y="3873159"/>
            <a:ext cx="8188025" cy="6975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Kết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thúc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B3A1140-21A8-4975-A30A-412A69CC8BF2}"/>
              </a:ext>
            </a:extLst>
          </p:cNvPr>
          <p:cNvSpPr txBox="1"/>
          <p:nvPr/>
        </p:nvSpPr>
        <p:spPr>
          <a:xfrm>
            <a:off x="1992848" y="3902971"/>
            <a:ext cx="8188025" cy="6975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hãy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dễ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lẫn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914B465C-5DB1-44E6-8739-E48A3A725FEC}"/>
              </a:ext>
            </a:extLst>
          </p:cNvPr>
          <p:cNvSpPr/>
          <p:nvPr/>
        </p:nvSpPr>
        <p:spPr>
          <a:xfrm>
            <a:off x="10590627" y="3313386"/>
            <a:ext cx="152401" cy="3048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F4920A39-FD7B-41C5-83B9-E74343B5F537}"/>
              </a:ext>
            </a:extLst>
          </p:cNvPr>
          <p:cNvSpPr/>
          <p:nvPr/>
        </p:nvSpPr>
        <p:spPr>
          <a:xfrm>
            <a:off x="10327901" y="2661665"/>
            <a:ext cx="152401" cy="3048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61DF78B-3176-4BDB-9404-E1CE74BDFDF0}"/>
              </a:ext>
            </a:extLst>
          </p:cNvPr>
          <p:cNvCxnSpPr/>
          <p:nvPr/>
        </p:nvCxnSpPr>
        <p:spPr>
          <a:xfrm>
            <a:off x="2053381" y="3519304"/>
            <a:ext cx="3232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7" grpId="0" animBg="1"/>
      <p:bldP spid="48" grpId="0" animBg="1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54D8F746-2F95-49F1-B623-D2EA6F3A2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71" y="1926160"/>
            <a:ext cx="10929896" cy="2845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718C1E8-9AFC-43AB-B1EB-F3D7B56EC1D3}"/>
              </a:ext>
            </a:extLst>
          </p:cNvPr>
          <p:cNvSpPr/>
          <p:nvPr/>
        </p:nvSpPr>
        <p:spPr>
          <a:xfrm>
            <a:off x="1521360" y="2550624"/>
            <a:ext cx="112006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SĀ luŪ </a:t>
            </a:r>
            <a:r>
              <a:rPr kumimoji="0" lang="el-GR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κ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ấy </a:t>
            </a:r>
            <a:r>
              <a:rPr kumimoji="0" lang="el-GR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λί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Ŭ </a:t>
            </a:r>
            <a:r>
              <a:rPr kumimoji="0" lang="el-GR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λ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ẅc </a:t>
            </a:r>
            <a:r>
              <a:rPr kumimoji="0" lang="el-GR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ν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Ű sĀ </a:t>
            </a:r>
            <a:r>
              <a:rPr kumimoji="0" lang="el-GR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δ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Ūg có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B7A87D-FA60-4D2E-AE7C-6E74FF731398}"/>
              </a:ext>
            </a:extLst>
          </p:cNvPr>
          <p:cNvSpPr/>
          <p:nvPr/>
        </p:nvSpPr>
        <p:spPr>
          <a:xfrm>
            <a:off x="700418" y="3420961"/>
            <a:ext cx="112006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bạn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l-GR" sz="4400" b="1" dirty="0">
                <a:solidFill>
                  <a:srgbClr val="7030A0"/>
                </a:solidFill>
                <a:latin typeface="HP001 4 hàng" pitchFamily="34" charset="0"/>
              </a:rPr>
              <a:t>χ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ǩ. CŜ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sŉ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lúc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wào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cũng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l-GR" sz="4400" b="1" dirty="0">
                <a:solidFill>
                  <a:srgbClr val="7030A0"/>
                </a:solidFill>
                <a:latin typeface="HP001 4 hàng" pitchFamily="34" charset="0"/>
              </a:rPr>
              <a:t>νί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i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l-GR" sz="4400" b="1" dirty="0">
                <a:solidFill>
                  <a:srgbClr val="7030A0"/>
                </a:solidFill>
                <a:latin typeface="HP001 4 hàng" pitchFamily="34" charset="0"/>
              </a:rPr>
              <a:t>ω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Ǫ </a:t>
            </a:r>
            <a:r>
              <a:rPr lang="el-GR" sz="4400" b="1" dirty="0">
                <a:solidFill>
                  <a:srgbClr val="7030A0"/>
                </a:solidFill>
                <a:latin typeface="HP001 4 hàng" pitchFamily="34" charset="0"/>
              </a:rPr>
              <a:t>ν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Ű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sŉ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91CACF-71D9-44C8-B3E0-D3CC5CD7B304}"/>
              </a:ext>
            </a:extLst>
          </p:cNvPr>
          <p:cNvSpPr/>
          <p:nvPr/>
        </p:nvSpPr>
        <p:spPr>
          <a:xfrm>
            <a:off x="700418" y="4286433"/>
            <a:ext cx="112006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có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l-GR" sz="4400" b="1" dirty="0">
                <a:solidFill>
                  <a:srgbClr val="7030A0"/>
                </a:solidFill>
                <a:latin typeface="HP001 4 hàng" pitchFamily="34" charset="0"/>
              </a:rPr>
              <a:t>ηΗϛ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u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bạn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HP001 4 hàng" pitchFamily="34" charset="0"/>
              </a:rPr>
              <a:t>Ǉō</a:t>
            </a:r>
            <a:r>
              <a:rPr lang="en-US" sz="4400" b="1" dirty="0">
                <a:solidFill>
                  <a:srgbClr val="7030A0"/>
                </a:solidFill>
                <a:latin typeface="HP001 4 hàng" pitchFamily="34" charset="0"/>
              </a:rPr>
              <a:t>.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D2D9E7-866A-42F0-B95B-763C2906CEE2}"/>
              </a:ext>
            </a:extLst>
          </p:cNvPr>
          <p:cNvSpPr txBox="1"/>
          <p:nvPr/>
        </p:nvSpPr>
        <p:spPr>
          <a:xfrm>
            <a:off x="2082296" y="460268"/>
            <a:ext cx="7824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8.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chiếc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0611A5-0F6A-4A2B-AB5A-6ED723E00B49}"/>
              </a:ext>
            </a:extLst>
          </p:cNvPr>
          <p:cNvSpPr txBox="1"/>
          <p:nvPr/>
        </p:nvSpPr>
        <p:spPr>
          <a:xfrm>
            <a:off x="2519232" y="2421173"/>
            <a:ext cx="3077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Arial-Rounded"/>
                <a:ea typeface="Arial-Rounded"/>
              </a:rPr>
              <a:t>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ợ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BB6F6F-2995-4977-9193-B7CFE324C29D}"/>
              </a:ext>
            </a:extLst>
          </p:cNvPr>
          <p:cNvSpPr txBox="1"/>
          <p:nvPr/>
        </p:nvSpPr>
        <p:spPr>
          <a:xfrm>
            <a:off x="2456656" y="3330219"/>
            <a:ext cx="3077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gổ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404AC7-63A4-4E12-9455-8551AE0C7A66}"/>
              </a:ext>
            </a:extLst>
          </p:cNvPr>
          <p:cNvSpPr txBox="1"/>
          <p:nvPr/>
        </p:nvSpPr>
        <p:spPr>
          <a:xfrm>
            <a:off x="6123406" y="2421173"/>
            <a:ext cx="3077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B32827-9AA1-41E3-81C2-C830D603B078}"/>
              </a:ext>
            </a:extLst>
          </p:cNvPr>
          <p:cNvSpPr txBox="1"/>
          <p:nvPr/>
        </p:nvSpPr>
        <p:spPr>
          <a:xfrm>
            <a:off x="6123406" y="3330219"/>
            <a:ext cx="3077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buồn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bã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BDD70F7-E0DF-40A5-BA0F-593B408AB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8796" y="2303943"/>
            <a:ext cx="686729" cy="5345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DC61F9C-F890-4A8B-9021-BF848D1D3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160" y="3194438"/>
            <a:ext cx="686729" cy="5345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CE1E6A9-0262-4F55-9A63-032EBE24D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2873" y="2303943"/>
            <a:ext cx="686729" cy="5345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A60F8F0-015A-4586-838D-2FD9B20C1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355" y="3241754"/>
            <a:ext cx="686729" cy="5345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B18DF05-19C3-4C59-991C-2397BCFA4987}"/>
              </a:ext>
            </a:extLst>
          </p:cNvPr>
          <p:cNvSpPr txBox="1"/>
          <p:nvPr/>
        </p:nvSpPr>
        <p:spPr>
          <a:xfrm>
            <a:off x="2457006" y="4324526"/>
            <a:ext cx="3077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nhảy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381AC1-FB3F-4E1D-BF67-9EA5D9FE3872}"/>
              </a:ext>
            </a:extLst>
          </p:cNvPr>
          <p:cNvSpPr txBox="1"/>
          <p:nvPr/>
        </p:nvSpPr>
        <p:spPr>
          <a:xfrm>
            <a:off x="6177370" y="4324526"/>
            <a:ext cx="30777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DECB338-4B6D-452F-B142-C62322F35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735" y="4193606"/>
            <a:ext cx="686729" cy="5345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4A586D0-171A-46FF-9047-B860188A3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3894" y="4193606"/>
            <a:ext cx="686729" cy="534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EDB153-56EC-4EA0-A374-A544F4B62FB4}"/>
              </a:ext>
            </a:extLst>
          </p:cNvPr>
          <p:cNvSpPr txBox="1"/>
          <p:nvPr/>
        </p:nvSpPr>
        <p:spPr>
          <a:xfrm>
            <a:off x="3652160" y="1337875"/>
            <a:ext cx="7032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/>
              <a:t>Dấu</a:t>
            </a:r>
            <a:r>
              <a:rPr lang="en-US" sz="3200" i="1" dirty="0"/>
              <a:t> </a:t>
            </a:r>
            <a:r>
              <a:rPr lang="en-US" sz="3200" i="1" dirty="0" err="1"/>
              <a:t>hỏi</a:t>
            </a:r>
            <a:r>
              <a:rPr lang="en-US" sz="3200" i="1" dirty="0"/>
              <a:t> hay </a:t>
            </a:r>
            <a:r>
              <a:rPr lang="en-US" sz="3200" i="1" dirty="0" err="1"/>
              <a:t>dấu</a:t>
            </a:r>
            <a:r>
              <a:rPr lang="en-US" sz="3200" i="1" dirty="0"/>
              <a:t> </a:t>
            </a:r>
            <a:r>
              <a:rPr lang="en-US" sz="3200" i="1" dirty="0" err="1"/>
              <a:t>ngã</a:t>
            </a:r>
            <a:endParaRPr lang="en-US" sz="3200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22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FCBDADB-C277-4A45-AC51-3E7F549A7F6B}"/>
              </a:ext>
            </a:extLst>
          </p:cNvPr>
          <p:cNvSpPr/>
          <p:nvPr/>
        </p:nvSpPr>
        <p:spPr>
          <a:xfrm>
            <a:off x="3348111" y="245794"/>
            <a:ext cx="567396" cy="556481"/>
          </a:xfrm>
          <a:prstGeom prst="ellipse">
            <a:avLst/>
          </a:prstGeom>
          <a:solidFill>
            <a:srgbClr val="EB1DDC"/>
          </a:solidFill>
          <a:ln>
            <a:solidFill>
              <a:srgbClr val="EB1D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Rounded MT Bold" pitchFamily="34" charset="0"/>
                <a:ea typeface="+mn-ea"/>
                <a:cs typeface="Times New Roman" pitchFamily="18" charset="0"/>
              </a:rPr>
              <a:t>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8600BF-E961-4C99-A1D4-C53823E06A07}"/>
              </a:ext>
            </a:extLst>
          </p:cNvPr>
          <p:cNvSpPr txBox="1"/>
          <p:nvPr/>
        </p:nvSpPr>
        <p:spPr>
          <a:xfrm>
            <a:off x="4174787" y="210234"/>
            <a:ext cx="5460210" cy="69754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just" defTabSz="12190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nhân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2F74DD-FE38-4E41-9A09-D8AD90BBC26A}"/>
              </a:ext>
            </a:extLst>
          </p:cNvPr>
          <p:cNvSpPr txBox="1"/>
          <p:nvPr/>
        </p:nvSpPr>
        <p:spPr>
          <a:xfrm>
            <a:off x="685546" y="1340474"/>
            <a:ext cx="108728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E07169-B9D8-493C-B2AA-16E4362F9192}"/>
              </a:ext>
            </a:extLst>
          </p:cNvPr>
          <p:cNvSpPr txBox="1"/>
          <p:nvPr/>
        </p:nvSpPr>
        <p:spPr>
          <a:xfrm>
            <a:off x="851753" y="2607299"/>
            <a:ext cx="6464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A42D93E-486A-4D84-B3E7-EB2FD06E2789}"/>
              </a:ext>
            </a:extLst>
          </p:cNvPr>
          <p:cNvGrpSpPr/>
          <p:nvPr/>
        </p:nvGrpSpPr>
        <p:grpSpPr>
          <a:xfrm>
            <a:off x="1237961" y="3443918"/>
            <a:ext cx="9826198" cy="1726131"/>
            <a:chOff x="2210973" y="3904132"/>
            <a:chExt cx="9826198" cy="172613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CFF62A0-F49B-4F04-8E0C-860C39357C30}"/>
                </a:ext>
              </a:extLst>
            </p:cNvPr>
            <p:cNvSpPr/>
            <p:nvPr/>
          </p:nvSpPr>
          <p:spPr>
            <a:xfrm>
              <a:off x="2210973" y="3912220"/>
              <a:ext cx="1048043" cy="5451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A566DF9-A0FE-499D-9EC3-EE529403118A}"/>
                </a:ext>
              </a:extLst>
            </p:cNvPr>
            <p:cNvSpPr/>
            <p:nvPr/>
          </p:nvSpPr>
          <p:spPr>
            <a:xfrm>
              <a:off x="3293318" y="3914242"/>
              <a:ext cx="1048043" cy="5451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95540A-6EF6-46D0-ACDA-89262B01E62D}"/>
                </a:ext>
              </a:extLst>
            </p:cNvPr>
            <p:cNvSpPr/>
            <p:nvPr/>
          </p:nvSpPr>
          <p:spPr>
            <a:xfrm>
              <a:off x="4394982" y="3912220"/>
              <a:ext cx="1048043" cy="5451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074D146-81AF-4E59-8AAF-76DE1A029D82}"/>
                </a:ext>
              </a:extLst>
            </p:cNvPr>
            <p:cNvSpPr/>
            <p:nvPr/>
          </p:nvSpPr>
          <p:spPr>
            <a:xfrm>
              <a:off x="5496646" y="3910198"/>
              <a:ext cx="1048043" cy="5451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CF03CB0-6B1E-408C-88EE-E84B780681C6}"/>
                </a:ext>
              </a:extLst>
            </p:cNvPr>
            <p:cNvSpPr/>
            <p:nvPr/>
          </p:nvSpPr>
          <p:spPr>
            <a:xfrm>
              <a:off x="6598310" y="3908176"/>
              <a:ext cx="1048043" cy="545123"/>
            </a:xfrm>
            <a:prstGeom prst="rect">
              <a:avLst/>
            </a:prstGeom>
            <a:solidFill>
              <a:srgbClr val="FF99FF"/>
            </a:solidFill>
            <a:ln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C89D22E-BF57-4F10-B2EC-D596BA15363A}"/>
                </a:ext>
              </a:extLst>
            </p:cNvPr>
            <p:cNvSpPr/>
            <p:nvPr/>
          </p:nvSpPr>
          <p:spPr>
            <a:xfrm>
              <a:off x="7699974" y="3906154"/>
              <a:ext cx="1048043" cy="5451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CB6D6DF-E010-4792-B194-B969629EA7DE}"/>
                </a:ext>
              </a:extLst>
            </p:cNvPr>
            <p:cNvSpPr/>
            <p:nvPr/>
          </p:nvSpPr>
          <p:spPr>
            <a:xfrm>
              <a:off x="8801638" y="3904132"/>
              <a:ext cx="1048043" cy="5451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70D8A87-2585-4482-A14F-5CA5739E59DA}"/>
                </a:ext>
              </a:extLst>
            </p:cNvPr>
            <p:cNvSpPr/>
            <p:nvPr/>
          </p:nvSpPr>
          <p:spPr>
            <a:xfrm>
              <a:off x="6598310" y="4496658"/>
              <a:ext cx="1048043" cy="545123"/>
            </a:xfrm>
            <a:prstGeom prst="rect">
              <a:avLst/>
            </a:prstGeom>
            <a:solidFill>
              <a:srgbClr val="FF99FF"/>
            </a:solidFill>
            <a:ln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5E8F937-908F-4645-AB23-B82D1FA4A4FC}"/>
                </a:ext>
              </a:extLst>
            </p:cNvPr>
            <p:cNvSpPr/>
            <p:nvPr/>
          </p:nvSpPr>
          <p:spPr>
            <a:xfrm>
              <a:off x="6598310" y="5085140"/>
              <a:ext cx="1048043" cy="545123"/>
            </a:xfrm>
            <a:prstGeom prst="rect">
              <a:avLst/>
            </a:prstGeom>
            <a:solidFill>
              <a:srgbClr val="FF99FF"/>
            </a:solidFill>
            <a:ln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E4815E-B98E-4C0B-82D6-8E06608BC0CF}"/>
                </a:ext>
              </a:extLst>
            </p:cNvPr>
            <p:cNvSpPr/>
            <p:nvPr/>
          </p:nvSpPr>
          <p:spPr>
            <a:xfrm>
              <a:off x="5496646" y="4496657"/>
              <a:ext cx="1048043" cy="5451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1EF5A50-E9F2-49EF-B4A2-823502DFA3A7}"/>
                </a:ext>
              </a:extLst>
            </p:cNvPr>
            <p:cNvSpPr/>
            <p:nvPr/>
          </p:nvSpPr>
          <p:spPr>
            <a:xfrm>
              <a:off x="7699974" y="5085139"/>
              <a:ext cx="1048043" cy="5451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9963EE7-30F4-4586-8068-88BB2C6D457E}"/>
                </a:ext>
              </a:extLst>
            </p:cNvPr>
            <p:cNvSpPr/>
            <p:nvPr/>
          </p:nvSpPr>
          <p:spPr>
            <a:xfrm>
              <a:off x="4394981" y="4497871"/>
              <a:ext cx="1048043" cy="5451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51D9889-E22D-4E33-AD0C-86941EAB0B11}"/>
                </a:ext>
              </a:extLst>
            </p:cNvPr>
            <p:cNvSpPr/>
            <p:nvPr/>
          </p:nvSpPr>
          <p:spPr>
            <a:xfrm>
              <a:off x="8801638" y="5085139"/>
              <a:ext cx="1048043" cy="5451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B704DCE-FE03-43B7-9A23-8A536D6305D7}"/>
                </a:ext>
              </a:extLst>
            </p:cNvPr>
            <p:cNvSpPr/>
            <p:nvPr/>
          </p:nvSpPr>
          <p:spPr>
            <a:xfrm>
              <a:off x="9895383" y="5085139"/>
              <a:ext cx="1048043" cy="5451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004CE31-BD77-41C4-8590-ACCDB8090A39}"/>
                </a:ext>
              </a:extLst>
            </p:cNvPr>
            <p:cNvSpPr/>
            <p:nvPr/>
          </p:nvSpPr>
          <p:spPr>
            <a:xfrm>
              <a:off x="10989128" y="5085139"/>
              <a:ext cx="1048043" cy="5451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hlinkClick r:id="rId5" action="ppaction://hlinksldjump"/>
            <a:extLst>
              <a:ext uri="{FF2B5EF4-FFF2-40B4-BE49-F238E27FC236}">
                <a16:creationId xmlns:a16="http://schemas.microsoft.com/office/drawing/2014/main" id="{3427B727-E653-4D60-A0D1-815F10435147}"/>
              </a:ext>
            </a:extLst>
          </p:cNvPr>
          <p:cNvSpPr txBox="1"/>
          <p:nvPr/>
        </p:nvSpPr>
        <p:spPr>
          <a:xfrm>
            <a:off x="685546" y="3452006"/>
            <a:ext cx="518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</a:p>
        </p:txBody>
      </p:sp>
      <p:sp>
        <p:nvSpPr>
          <p:cNvPr id="22" name="TextBox 21">
            <a:hlinkClick r:id="rId6" action="ppaction://hlinksldjump"/>
            <a:extLst>
              <a:ext uri="{FF2B5EF4-FFF2-40B4-BE49-F238E27FC236}">
                <a16:creationId xmlns:a16="http://schemas.microsoft.com/office/drawing/2014/main" id="{5AD0B654-6410-4950-9DA5-D309958D1975}"/>
              </a:ext>
            </a:extLst>
          </p:cNvPr>
          <p:cNvSpPr txBox="1"/>
          <p:nvPr/>
        </p:nvSpPr>
        <p:spPr>
          <a:xfrm>
            <a:off x="2778369" y="4058346"/>
            <a:ext cx="611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</a:p>
        </p:txBody>
      </p:sp>
      <p:sp>
        <p:nvSpPr>
          <p:cNvPr id="23" name="TextBox 22">
            <a:hlinkClick r:id="rId7" action="ppaction://hlinksldjump"/>
            <a:extLst>
              <a:ext uri="{FF2B5EF4-FFF2-40B4-BE49-F238E27FC236}">
                <a16:creationId xmlns:a16="http://schemas.microsoft.com/office/drawing/2014/main" id="{5D0D9707-7C92-4D51-BB80-2EF6D056693D}"/>
              </a:ext>
            </a:extLst>
          </p:cNvPr>
          <p:cNvSpPr txBox="1"/>
          <p:nvPr/>
        </p:nvSpPr>
        <p:spPr>
          <a:xfrm>
            <a:off x="4947138" y="4664686"/>
            <a:ext cx="683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48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527888-9E0B-4C1C-B961-48FCD6A9FA01}"/>
              </a:ext>
            </a:extLst>
          </p:cNvPr>
          <p:cNvSpPr txBox="1"/>
          <p:nvPr/>
        </p:nvSpPr>
        <p:spPr>
          <a:xfrm>
            <a:off x="4677507" y="1090246"/>
            <a:ext cx="59201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rich,</a:t>
            </a:r>
          </a:p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A984ED-1931-4BB9-930F-75482D8F0E79}"/>
              </a:ext>
            </a:extLst>
          </p:cNvPr>
          <p:cNvSpPr txBox="1"/>
          <p:nvPr/>
        </p:nvSpPr>
        <p:spPr>
          <a:xfrm>
            <a:off x="4267199" y="1090246"/>
            <a:ext cx="820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6C29CC-0C03-4BDB-85BB-263218B4EE7F}"/>
              </a:ext>
            </a:extLst>
          </p:cNvPr>
          <p:cNvSpPr/>
          <p:nvPr/>
        </p:nvSpPr>
        <p:spPr>
          <a:xfrm>
            <a:off x="2398543" y="3890226"/>
            <a:ext cx="1048043" cy="54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ABD361-7C31-4094-9A08-21A047C10D8D}"/>
              </a:ext>
            </a:extLst>
          </p:cNvPr>
          <p:cNvSpPr/>
          <p:nvPr/>
        </p:nvSpPr>
        <p:spPr>
          <a:xfrm>
            <a:off x="3480888" y="3892248"/>
            <a:ext cx="1048043" cy="54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18C605-7E69-4DFA-8C48-B48466D98FF4}"/>
              </a:ext>
            </a:extLst>
          </p:cNvPr>
          <p:cNvSpPr/>
          <p:nvPr/>
        </p:nvSpPr>
        <p:spPr>
          <a:xfrm>
            <a:off x="4582552" y="3890226"/>
            <a:ext cx="1048043" cy="54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70913C-602B-49ED-B19C-3A8EC3068C6A}"/>
              </a:ext>
            </a:extLst>
          </p:cNvPr>
          <p:cNvSpPr/>
          <p:nvPr/>
        </p:nvSpPr>
        <p:spPr>
          <a:xfrm>
            <a:off x="5684216" y="3888204"/>
            <a:ext cx="1048043" cy="54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203EFA5-F379-490D-86FF-3725427B93D9}"/>
              </a:ext>
            </a:extLst>
          </p:cNvPr>
          <p:cNvSpPr/>
          <p:nvPr/>
        </p:nvSpPr>
        <p:spPr>
          <a:xfrm>
            <a:off x="6785880" y="3886182"/>
            <a:ext cx="1048043" cy="545123"/>
          </a:xfrm>
          <a:prstGeom prst="rect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6506F6-AB94-4CD3-A313-0959D274BA01}"/>
              </a:ext>
            </a:extLst>
          </p:cNvPr>
          <p:cNvSpPr/>
          <p:nvPr/>
        </p:nvSpPr>
        <p:spPr>
          <a:xfrm>
            <a:off x="7887544" y="3884160"/>
            <a:ext cx="1048043" cy="54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553654F-D45C-4A86-8A44-9A0716E1E7C4}"/>
              </a:ext>
            </a:extLst>
          </p:cNvPr>
          <p:cNvSpPr/>
          <p:nvPr/>
        </p:nvSpPr>
        <p:spPr>
          <a:xfrm>
            <a:off x="8989208" y="3882138"/>
            <a:ext cx="1048043" cy="54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10" name="Arrow: Left 9">
            <a:hlinkClick r:id="rId5" action="ppaction://hlinksldjump"/>
            <a:extLst>
              <a:ext uri="{FF2B5EF4-FFF2-40B4-BE49-F238E27FC236}">
                <a16:creationId xmlns:a16="http://schemas.microsoft.com/office/drawing/2014/main" id="{8165E64A-CA9C-41CD-9F76-4383D3B66451}"/>
              </a:ext>
            </a:extLst>
          </p:cNvPr>
          <p:cNvSpPr/>
          <p:nvPr/>
        </p:nvSpPr>
        <p:spPr>
          <a:xfrm>
            <a:off x="216876" y="6447692"/>
            <a:ext cx="492370" cy="304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571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527888-9E0B-4C1C-B961-48FCD6A9FA01}"/>
              </a:ext>
            </a:extLst>
          </p:cNvPr>
          <p:cNvSpPr txBox="1"/>
          <p:nvPr/>
        </p:nvSpPr>
        <p:spPr>
          <a:xfrm>
            <a:off x="4818185" y="1125415"/>
            <a:ext cx="43188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A984ED-1931-4BB9-930F-75482D8F0E79}"/>
              </a:ext>
            </a:extLst>
          </p:cNvPr>
          <p:cNvSpPr txBox="1"/>
          <p:nvPr/>
        </p:nvSpPr>
        <p:spPr>
          <a:xfrm>
            <a:off x="4107836" y="1125415"/>
            <a:ext cx="921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B8E6220-A9E7-4D62-A82F-37606B26E57A}"/>
              </a:ext>
            </a:extLst>
          </p:cNvPr>
          <p:cNvSpPr/>
          <p:nvPr/>
        </p:nvSpPr>
        <p:spPr>
          <a:xfrm>
            <a:off x="6809326" y="4036444"/>
            <a:ext cx="1048043" cy="545123"/>
          </a:xfrm>
          <a:prstGeom prst="rect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51DD827-E588-4FD1-92E0-EF0F64F19CB2}"/>
              </a:ext>
            </a:extLst>
          </p:cNvPr>
          <p:cNvSpPr/>
          <p:nvPr/>
        </p:nvSpPr>
        <p:spPr>
          <a:xfrm>
            <a:off x="5707662" y="4036443"/>
            <a:ext cx="1048043" cy="54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EF5F27-8F9C-4921-9C1F-6B76C34DAFA3}"/>
              </a:ext>
            </a:extLst>
          </p:cNvPr>
          <p:cNvSpPr/>
          <p:nvPr/>
        </p:nvSpPr>
        <p:spPr>
          <a:xfrm>
            <a:off x="4605997" y="4037657"/>
            <a:ext cx="1048043" cy="54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23" name="Arrow: Left 22">
            <a:hlinkClick r:id="rId5" action="ppaction://hlinksldjump"/>
            <a:extLst>
              <a:ext uri="{FF2B5EF4-FFF2-40B4-BE49-F238E27FC236}">
                <a16:creationId xmlns:a16="http://schemas.microsoft.com/office/drawing/2014/main" id="{EEF99FE4-61B6-4C03-A884-AC7F07D7B555}"/>
              </a:ext>
            </a:extLst>
          </p:cNvPr>
          <p:cNvSpPr/>
          <p:nvPr/>
        </p:nvSpPr>
        <p:spPr>
          <a:xfrm>
            <a:off x="216876" y="6447692"/>
            <a:ext cx="492370" cy="304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336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EF0061A-2BEE-4C52-A3CC-F2D2E368B769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0011\uFFFD\uFFFDt{F4A10C81-457A-4584-82FC-AFC9B043A417}&quot;,&quot;C:\\Users\\Admin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iết 3+4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9F882B-3323-4B5B-9904-99580DF7A327}:29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61D7A4-6F60-4916-99FE-0C449518F212}:20075771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B9A83BB-F497-4BB8-B156-DA1E760F5AE0}:200757712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FFC150-AB37-4030-8359-87C94C929758}:29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3242DF-8B05-442B-9F5C-9D9D7DF2205A}:200757711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938A9F-4159-42DF-A6E6-25117E4BE5A9}:200757711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319915-0B8B-442F-8A04-6E0895E2D999}:29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FF99FF-C1CA-4B9C-9F56-003F6BA36933}:25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E4D3F8A-E51F-409E-A853-184E1863F7E4}:26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0A58D9-DBFC-4063-AB43-F497423E2240}:25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8A7ABA-E604-4865-AC61-01553F22A315}:269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981</TotalTime>
  <Words>427</Words>
  <Application>Microsoft Office PowerPoint</Application>
  <PresentationFormat>Widescreen</PresentationFormat>
  <Paragraphs>107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等线</vt:lpstr>
      <vt:lpstr>Arial</vt:lpstr>
      <vt:lpstr>Arial Rounded MT Bold</vt:lpstr>
      <vt:lpstr>Arial-Rounded</vt:lpstr>
      <vt:lpstr>Calibri</vt:lpstr>
      <vt:lpstr>HP001 4 hàng</vt:lpstr>
      <vt:lpstr>Office 主题​​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Tiết 3+4</dc:title>
  <dc:creator>Tài Ngô Tấn</dc:creator>
  <dc:description>www.051661.com</dc:description>
  <cp:lastModifiedBy>Admin</cp:lastModifiedBy>
  <cp:revision>16</cp:revision>
  <dcterms:created xsi:type="dcterms:W3CDTF">2017-08-26T10:15:00Z</dcterms:created>
  <dcterms:modified xsi:type="dcterms:W3CDTF">2026-03-22T14:59:39Z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2052-10.1.0.6749</vt:lpwstr>
  </property>
</Properties>
</file>