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13" r:id="rId3"/>
    <p:sldId id="299" r:id="rId4"/>
    <p:sldId id="345" r:id="rId5"/>
    <p:sldId id="346" r:id="rId6"/>
    <p:sldId id="347" r:id="rId7"/>
    <p:sldId id="34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BE75-156D-4E46-8B07-68EFCAA663C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C75E-7AFC-4A71-A31A-9E53EB86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C75E-7AFC-4A71-A31A-9E53EB867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C75E-7AFC-4A71-A31A-9E53EB8673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C75E-7AFC-4A71-A31A-9E53EB8673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C75E-7AFC-4A71-A31A-9E53EB8673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C75E-7AFC-4A71-A31A-9E53EB8673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9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C75E-7AFC-4A71-A31A-9E53EB8673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5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2588-3423-46ED-C297-C6D4B2731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5666E-FED1-C16E-C461-9BC16894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5DFA-1A08-E538-C830-1075A9EF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E12A-15C6-E292-A817-4E00952B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8B83-47E8-F2FE-6580-39A2EFD7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AE00-B7B1-402C-9D42-F6D2C28D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C1576-A18E-9134-3F62-81DE41F42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DB9E-B00D-E9DE-BE29-715910E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BF851-56EC-AD7B-2815-CE5184B7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7196-5105-A54F-1F2A-ECD92BBE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877EB-7D9B-E859-E957-2FA549C5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6F9FA-266F-9427-45E1-100B35BD5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2F51-7EB3-5A68-C454-0E159BB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C7B5-B590-2CCA-112F-88FF584C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E39FB-6096-863F-2722-11E2B119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9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DE93-BBAD-DCB8-C2B4-BD60EAC7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99BD-2501-F024-E88F-B162EE19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16E67-FEDB-7F15-440E-F5EEDF18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269C-F69C-9E41-E0C3-A96E09AB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EEE96-9FEF-170C-7883-A7973296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86873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1923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6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66AD-A4BF-A6BE-39EE-DCDBC7B7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FC7DC-1D98-FFFD-731B-7126E0362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F17B-1964-E978-C7A5-555365DC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BFEC-7DD0-E80D-9822-75BD15F5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7A31-D6BC-740F-24C9-C33F98F5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0FC9-4E06-72F9-C87E-B8C04FCD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3B64-90F4-C4A8-B234-2E5849E2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0E6F9-E143-A4B4-691A-E3172ECD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8C303-6E75-A086-1C06-05D344D8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966A5-64AF-AB9E-42FA-4B9C87C7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57AB0-52F0-BEBF-C496-FE01C05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18C9-48B2-6128-C96E-51F600C6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6811-D76B-6DC3-6194-F5DA23B5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589A0-AF28-1513-8B26-F9E52210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834A9-0810-E454-54D2-ED9ECFD4F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E0E48-FE6A-8B4E-AFBD-A1A1C5290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EBC6D-1484-8C9E-4415-9BEE022F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9DBC3-99EA-A35B-E957-F42B7831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234EA-53F8-6A26-F694-BD782EF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17CE-85C3-034B-7FB4-622AF75E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57B9A-1675-99F9-2EA5-8E893786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FFE29-2C2D-D071-052D-A10EB8B8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C9D37-44FB-2B6F-E499-FD45E4A9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E0BF8-286D-4F07-86ED-B0744FCA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0D712-F0FD-5E43-34EC-0033E9C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50F18-9A2D-C813-1C37-9E5FA6E0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8E0E-DB37-A092-A6DC-F705396D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D818-C567-9C00-0C35-ECA4875D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2D88F-62B4-ED52-B3C9-2819EA7B6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999C5-DCA8-8A77-982B-697B99D6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0F45D-04DD-5E96-71B7-BA6F9E9B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38DC-B8E4-57E3-EF2E-5EC4BCB9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C19-5DD4-FF58-7C11-E9BE401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BCD67-F52B-6540-A806-24D56108E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BCD5F-2A96-A725-D551-96AE8372B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A52D-A59D-D188-7186-DAE9769D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61AF-EA0E-7C64-EBED-8521821D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7AB6F-D426-455F-BED5-47EB61D3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1975C-D973-51EC-8F4F-F77C6A11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464D2-CA8C-EC31-BF96-572F4BF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5177-972B-AF66-828D-9911EAD3B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3575-986D-43FD-B4E0-23F3233495C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DA66-C3C1-96FF-D455-C78D0E7B9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80A9-378E-5F81-F265-27EBA44CE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CDAE75-D204-3DEC-4E9B-CF7F62901A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65324"/>
            <a:ext cx="1233537" cy="12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717550" y="476250"/>
            <a:ext cx="10756900" cy="590550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FCE4064A-6F9D-437D-99FD-772832414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41" y="3181351"/>
            <a:ext cx="8854376" cy="3226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ED300-A063-1F29-9C90-8868D6D90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427" y="1300657"/>
            <a:ext cx="8876545" cy="178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4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DC81AF-8B77-4D45-A152-7CC7785ADB58}"/>
              </a:ext>
            </a:extLst>
          </p:cNvPr>
          <p:cNvGrpSpPr/>
          <p:nvPr/>
        </p:nvGrpSpPr>
        <p:grpSpPr>
          <a:xfrm>
            <a:off x="2752726" y="85531"/>
            <a:ext cx="6647606" cy="2271390"/>
            <a:chOff x="461019" y="66793"/>
            <a:chExt cx="6258919" cy="22713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6DFCF1-2E6F-4ECC-8DD3-4DD87B4DF140}"/>
                </a:ext>
              </a:extLst>
            </p:cNvPr>
            <p:cNvGrpSpPr/>
            <p:nvPr/>
          </p:nvGrpSpPr>
          <p:grpSpPr>
            <a:xfrm>
              <a:off x="461019" y="66793"/>
              <a:ext cx="6258919" cy="2271390"/>
              <a:chOff x="1887167" y="908980"/>
              <a:chExt cx="5523103" cy="4178584"/>
            </a:xfrm>
          </p:grpSpPr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id="{FC8645C3-1709-43B1-87D0-F27CC6AB2ADA}"/>
                  </a:ext>
                </a:extLst>
              </p:cNvPr>
              <p:cNvSpPr/>
              <p:nvPr/>
            </p:nvSpPr>
            <p:spPr>
              <a:xfrm>
                <a:off x="2023354" y="996528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rgbClr val="0066AC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">
                <a:extLst>
                  <a:ext uri="{FF2B5EF4-FFF2-40B4-BE49-F238E27FC236}">
                    <a16:creationId xmlns:a16="http://schemas.microsoft.com/office/drawing/2014/main" id="{D7DD8C21-8B0A-4836-8F6B-7E78CDC933F2}"/>
                  </a:ext>
                </a:extLst>
              </p:cNvPr>
              <p:cNvSpPr/>
              <p:nvPr/>
            </p:nvSpPr>
            <p:spPr>
              <a:xfrm>
                <a:off x="1887167" y="908980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">
              <a:extLst>
                <a:ext uri="{FF2B5EF4-FFF2-40B4-BE49-F238E27FC236}">
                  <a16:creationId xmlns:a16="http://schemas.microsoft.com/office/drawing/2014/main" id="{7F6AA4E2-372C-4EB2-853C-A470F783C9B5}"/>
                </a:ext>
              </a:extLst>
            </p:cNvPr>
            <p:cNvSpPr/>
            <p:nvPr/>
          </p:nvSpPr>
          <p:spPr>
            <a:xfrm>
              <a:off x="613419" y="219193"/>
              <a:ext cx="5717807" cy="1921633"/>
            </a:xfrm>
            <a:custGeom>
              <a:avLst/>
              <a:gdLst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29183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29183 w 5184843"/>
                <a:gd name="connsiteY8" fmla="*/ 586914 h 3521412"/>
                <a:gd name="connsiteX0" fmla="*/ 87549 w 5243209"/>
                <a:gd name="connsiteY0" fmla="*/ 586914 h 3521412"/>
                <a:gd name="connsiteX1" fmla="*/ 645280 w 5243209"/>
                <a:gd name="connsiteY1" fmla="*/ 0 h 3521412"/>
                <a:gd name="connsiteX2" fmla="*/ 4656295 w 5243209"/>
                <a:gd name="connsiteY2" fmla="*/ 0 h 3521412"/>
                <a:gd name="connsiteX3" fmla="*/ 5243209 w 5243209"/>
                <a:gd name="connsiteY3" fmla="*/ 586914 h 3521412"/>
                <a:gd name="connsiteX4" fmla="*/ 5243209 w 5243209"/>
                <a:gd name="connsiteY4" fmla="*/ 2934498 h 3521412"/>
                <a:gd name="connsiteX5" fmla="*/ 4656295 w 5243209"/>
                <a:gd name="connsiteY5" fmla="*/ 3521412 h 3521412"/>
                <a:gd name="connsiteX6" fmla="*/ 645280 w 5243209"/>
                <a:gd name="connsiteY6" fmla="*/ 3521412 h 3521412"/>
                <a:gd name="connsiteX7" fmla="*/ 0 w 5243209"/>
                <a:gd name="connsiteY7" fmla="*/ 2934498 h 3521412"/>
                <a:gd name="connsiteX8" fmla="*/ 87549 w 5243209"/>
                <a:gd name="connsiteY8" fmla="*/ 586914 h 3521412"/>
                <a:gd name="connsiteX0" fmla="*/ 87549 w 5243209"/>
                <a:gd name="connsiteY0" fmla="*/ 586914 h 3647871"/>
                <a:gd name="connsiteX1" fmla="*/ 645280 w 5243209"/>
                <a:gd name="connsiteY1" fmla="*/ 0 h 3647871"/>
                <a:gd name="connsiteX2" fmla="*/ 4656295 w 5243209"/>
                <a:gd name="connsiteY2" fmla="*/ 0 h 3647871"/>
                <a:gd name="connsiteX3" fmla="*/ 5243209 w 5243209"/>
                <a:gd name="connsiteY3" fmla="*/ 586914 h 3647871"/>
                <a:gd name="connsiteX4" fmla="*/ 5243209 w 5243209"/>
                <a:gd name="connsiteY4" fmla="*/ 2934498 h 3647871"/>
                <a:gd name="connsiteX5" fmla="*/ 4656295 w 5243209"/>
                <a:gd name="connsiteY5" fmla="*/ 3521412 h 3647871"/>
                <a:gd name="connsiteX6" fmla="*/ 645280 w 5243209"/>
                <a:gd name="connsiteY6" fmla="*/ 3647871 h 3647871"/>
                <a:gd name="connsiteX7" fmla="*/ 0 w 5243209"/>
                <a:gd name="connsiteY7" fmla="*/ 2934498 h 3647871"/>
                <a:gd name="connsiteX8" fmla="*/ 87549 w 5243209"/>
                <a:gd name="connsiteY8" fmla="*/ 586914 h 3647871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243209 w 5243209"/>
                <a:gd name="connsiteY4" fmla="*/ 2934498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386916"/>
                <a:gd name="connsiteY0" fmla="*/ 586914 h 3745148"/>
                <a:gd name="connsiteX1" fmla="*/ 645280 w 5386916"/>
                <a:gd name="connsiteY1" fmla="*/ 0 h 3745148"/>
                <a:gd name="connsiteX2" fmla="*/ 4656295 w 5386916"/>
                <a:gd name="connsiteY2" fmla="*/ 0 h 3745148"/>
                <a:gd name="connsiteX3" fmla="*/ 5243209 w 5386916"/>
                <a:gd name="connsiteY3" fmla="*/ 586914 h 3745148"/>
                <a:gd name="connsiteX4" fmla="*/ 5350213 w 5386916"/>
                <a:gd name="connsiteY4" fmla="*/ 2701034 h 3745148"/>
                <a:gd name="connsiteX5" fmla="*/ 4811938 w 5386916"/>
                <a:gd name="connsiteY5" fmla="*/ 3745148 h 3745148"/>
                <a:gd name="connsiteX6" fmla="*/ 645280 w 5386916"/>
                <a:gd name="connsiteY6" fmla="*/ 3647871 h 3745148"/>
                <a:gd name="connsiteX7" fmla="*/ 0 w 5386916"/>
                <a:gd name="connsiteY7" fmla="*/ 2934498 h 3745148"/>
                <a:gd name="connsiteX8" fmla="*/ 87549 w 5386916"/>
                <a:gd name="connsiteY8" fmla="*/ 586914 h 3745148"/>
                <a:gd name="connsiteX0" fmla="*/ 87549 w 5386916"/>
                <a:gd name="connsiteY0" fmla="*/ 630161 h 3788395"/>
                <a:gd name="connsiteX1" fmla="*/ 645280 w 5386916"/>
                <a:gd name="connsiteY1" fmla="*/ 43247 h 3788395"/>
                <a:gd name="connsiteX2" fmla="*/ 4656295 w 5386916"/>
                <a:gd name="connsiteY2" fmla="*/ 43247 h 3788395"/>
                <a:gd name="connsiteX3" fmla="*/ 5243209 w 5386916"/>
                <a:gd name="connsiteY3" fmla="*/ 630161 h 3788395"/>
                <a:gd name="connsiteX4" fmla="*/ 5350213 w 5386916"/>
                <a:gd name="connsiteY4" fmla="*/ 2744281 h 3788395"/>
                <a:gd name="connsiteX5" fmla="*/ 4811938 w 5386916"/>
                <a:gd name="connsiteY5" fmla="*/ 3788395 h 3788395"/>
                <a:gd name="connsiteX6" fmla="*/ 645280 w 5386916"/>
                <a:gd name="connsiteY6" fmla="*/ 3691118 h 3788395"/>
                <a:gd name="connsiteX7" fmla="*/ 0 w 5386916"/>
                <a:gd name="connsiteY7" fmla="*/ 2977745 h 3788395"/>
                <a:gd name="connsiteX8" fmla="*/ 87549 w 5386916"/>
                <a:gd name="connsiteY8" fmla="*/ 630161 h 3788395"/>
                <a:gd name="connsiteX0" fmla="*/ 87549 w 5386916"/>
                <a:gd name="connsiteY0" fmla="*/ 733909 h 3892143"/>
                <a:gd name="connsiteX1" fmla="*/ 645280 w 5386916"/>
                <a:gd name="connsiteY1" fmla="*/ 146995 h 3892143"/>
                <a:gd name="connsiteX2" fmla="*/ 4656295 w 5386916"/>
                <a:gd name="connsiteY2" fmla="*/ 146995 h 3892143"/>
                <a:gd name="connsiteX3" fmla="*/ 5243209 w 5386916"/>
                <a:gd name="connsiteY3" fmla="*/ 733909 h 3892143"/>
                <a:gd name="connsiteX4" fmla="*/ 5350213 w 5386916"/>
                <a:gd name="connsiteY4" fmla="*/ 2848029 h 3892143"/>
                <a:gd name="connsiteX5" fmla="*/ 4811938 w 5386916"/>
                <a:gd name="connsiteY5" fmla="*/ 3892143 h 3892143"/>
                <a:gd name="connsiteX6" fmla="*/ 645280 w 5386916"/>
                <a:gd name="connsiteY6" fmla="*/ 3794866 h 3892143"/>
                <a:gd name="connsiteX7" fmla="*/ 0 w 5386916"/>
                <a:gd name="connsiteY7" fmla="*/ 3081493 h 3892143"/>
                <a:gd name="connsiteX8" fmla="*/ 87549 w 5386916"/>
                <a:gd name="connsiteY8" fmla="*/ 733909 h 3892143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6916" h="4091036">
                  <a:moveTo>
                    <a:pt x="87549" y="932802"/>
                  </a:moveTo>
                  <a:cubicBezTo>
                    <a:pt x="97277" y="346011"/>
                    <a:pt x="321136" y="345888"/>
                    <a:pt x="645280" y="345888"/>
                  </a:cubicBezTo>
                  <a:cubicBezTo>
                    <a:pt x="1982285" y="345888"/>
                    <a:pt x="3183103" y="-228043"/>
                    <a:pt x="4646567" y="102697"/>
                  </a:cubicBezTo>
                  <a:cubicBezTo>
                    <a:pt x="5534915" y="180518"/>
                    <a:pt x="5243209" y="608658"/>
                    <a:pt x="5243209" y="932802"/>
                  </a:cubicBezTo>
                  <a:cubicBezTo>
                    <a:pt x="5197813" y="1643994"/>
                    <a:pt x="5191329" y="2345458"/>
                    <a:pt x="5350213" y="3046922"/>
                  </a:cubicBezTo>
                  <a:cubicBezTo>
                    <a:pt x="5505855" y="3371066"/>
                    <a:pt x="5136082" y="4091036"/>
                    <a:pt x="4811938" y="4091036"/>
                  </a:cubicBezTo>
                  <a:lnTo>
                    <a:pt x="645280" y="3993759"/>
                  </a:lnTo>
                  <a:cubicBezTo>
                    <a:pt x="321136" y="3993759"/>
                    <a:pt x="0" y="3604530"/>
                    <a:pt x="0" y="3280386"/>
                  </a:cubicBezTo>
                  <a:cubicBezTo>
                    <a:pt x="0" y="2497858"/>
                    <a:pt x="301557" y="1715330"/>
                    <a:pt x="87549" y="9328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99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FD4365-BEA7-407C-82B7-3DD0656C76BF}"/>
              </a:ext>
            </a:extLst>
          </p:cNvPr>
          <p:cNvSpPr txBox="1"/>
          <p:nvPr/>
        </p:nvSpPr>
        <p:spPr>
          <a:xfrm>
            <a:off x="3133209" y="707512"/>
            <a:ext cx="568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</a:rPr>
              <a:t>Đây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</a:rPr>
              <a:t>giác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</a:rPr>
              <a:t>quan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5F0EC-B572-A76D-872A-CA4750AE5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" y="2919411"/>
            <a:ext cx="4745070" cy="3243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A433EE-D570-FCA3-7512-844623B63C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6405796" y="3402550"/>
            <a:ext cx="1940395" cy="324938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3013ACB-F695-BF17-B20B-FE1109ADA4BD}"/>
              </a:ext>
            </a:extLst>
          </p:cNvPr>
          <p:cNvSpPr/>
          <p:nvPr/>
        </p:nvSpPr>
        <p:spPr>
          <a:xfrm>
            <a:off x="8134731" y="2691633"/>
            <a:ext cx="3190494" cy="1478797"/>
          </a:xfrm>
          <a:prstGeom prst="wedgeRoundRectCallout">
            <a:avLst>
              <a:gd name="adj1" fmla="val -28369"/>
              <a:gd name="adj2" fmla="val 6250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/>
              </a:rPr>
              <a:t>án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: Tai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27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DC81AF-8B77-4D45-A152-7CC7785ADB58}"/>
              </a:ext>
            </a:extLst>
          </p:cNvPr>
          <p:cNvGrpSpPr/>
          <p:nvPr/>
        </p:nvGrpSpPr>
        <p:grpSpPr>
          <a:xfrm>
            <a:off x="2752726" y="85531"/>
            <a:ext cx="6647606" cy="2271390"/>
            <a:chOff x="461019" y="66793"/>
            <a:chExt cx="6258919" cy="22713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6DFCF1-2E6F-4ECC-8DD3-4DD87B4DF140}"/>
                </a:ext>
              </a:extLst>
            </p:cNvPr>
            <p:cNvGrpSpPr/>
            <p:nvPr/>
          </p:nvGrpSpPr>
          <p:grpSpPr>
            <a:xfrm>
              <a:off x="461019" y="66793"/>
              <a:ext cx="6258919" cy="2271390"/>
              <a:chOff x="1887167" y="908980"/>
              <a:chExt cx="5523103" cy="4178584"/>
            </a:xfrm>
          </p:grpSpPr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id="{FC8645C3-1709-43B1-87D0-F27CC6AB2ADA}"/>
                  </a:ext>
                </a:extLst>
              </p:cNvPr>
              <p:cNvSpPr/>
              <p:nvPr/>
            </p:nvSpPr>
            <p:spPr>
              <a:xfrm>
                <a:off x="2023354" y="996528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rgbClr val="0066AC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">
                <a:extLst>
                  <a:ext uri="{FF2B5EF4-FFF2-40B4-BE49-F238E27FC236}">
                    <a16:creationId xmlns:a16="http://schemas.microsoft.com/office/drawing/2014/main" id="{D7DD8C21-8B0A-4836-8F6B-7E78CDC933F2}"/>
                  </a:ext>
                </a:extLst>
              </p:cNvPr>
              <p:cNvSpPr/>
              <p:nvPr/>
            </p:nvSpPr>
            <p:spPr>
              <a:xfrm>
                <a:off x="1887167" y="908980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">
              <a:extLst>
                <a:ext uri="{FF2B5EF4-FFF2-40B4-BE49-F238E27FC236}">
                  <a16:creationId xmlns:a16="http://schemas.microsoft.com/office/drawing/2014/main" id="{7F6AA4E2-372C-4EB2-853C-A470F783C9B5}"/>
                </a:ext>
              </a:extLst>
            </p:cNvPr>
            <p:cNvSpPr/>
            <p:nvPr/>
          </p:nvSpPr>
          <p:spPr>
            <a:xfrm>
              <a:off x="613419" y="219193"/>
              <a:ext cx="5717807" cy="1921633"/>
            </a:xfrm>
            <a:custGeom>
              <a:avLst/>
              <a:gdLst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29183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29183 w 5184843"/>
                <a:gd name="connsiteY8" fmla="*/ 586914 h 3521412"/>
                <a:gd name="connsiteX0" fmla="*/ 87549 w 5243209"/>
                <a:gd name="connsiteY0" fmla="*/ 586914 h 3521412"/>
                <a:gd name="connsiteX1" fmla="*/ 645280 w 5243209"/>
                <a:gd name="connsiteY1" fmla="*/ 0 h 3521412"/>
                <a:gd name="connsiteX2" fmla="*/ 4656295 w 5243209"/>
                <a:gd name="connsiteY2" fmla="*/ 0 h 3521412"/>
                <a:gd name="connsiteX3" fmla="*/ 5243209 w 5243209"/>
                <a:gd name="connsiteY3" fmla="*/ 586914 h 3521412"/>
                <a:gd name="connsiteX4" fmla="*/ 5243209 w 5243209"/>
                <a:gd name="connsiteY4" fmla="*/ 2934498 h 3521412"/>
                <a:gd name="connsiteX5" fmla="*/ 4656295 w 5243209"/>
                <a:gd name="connsiteY5" fmla="*/ 3521412 h 3521412"/>
                <a:gd name="connsiteX6" fmla="*/ 645280 w 5243209"/>
                <a:gd name="connsiteY6" fmla="*/ 3521412 h 3521412"/>
                <a:gd name="connsiteX7" fmla="*/ 0 w 5243209"/>
                <a:gd name="connsiteY7" fmla="*/ 2934498 h 3521412"/>
                <a:gd name="connsiteX8" fmla="*/ 87549 w 5243209"/>
                <a:gd name="connsiteY8" fmla="*/ 586914 h 3521412"/>
                <a:gd name="connsiteX0" fmla="*/ 87549 w 5243209"/>
                <a:gd name="connsiteY0" fmla="*/ 586914 h 3647871"/>
                <a:gd name="connsiteX1" fmla="*/ 645280 w 5243209"/>
                <a:gd name="connsiteY1" fmla="*/ 0 h 3647871"/>
                <a:gd name="connsiteX2" fmla="*/ 4656295 w 5243209"/>
                <a:gd name="connsiteY2" fmla="*/ 0 h 3647871"/>
                <a:gd name="connsiteX3" fmla="*/ 5243209 w 5243209"/>
                <a:gd name="connsiteY3" fmla="*/ 586914 h 3647871"/>
                <a:gd name="connsiteX4" fmla="*/ 5243209 w 5243209"/>
                <a:gd name="connsiteY4" fmla="*/ 2934498 h 3647871"/>
                <a:gd name="connsiteX5" fmla="*/ 4656295 w 5243209"/>
                <a:gd name="connsiteY5" fmla="*/ 3521412 h 3647871"/>
                <a:gd name="connsiteX6" fmla="*/ 645280 w 5243209"/>
                <a:gd name="connsiteY6" fmla="*/ 3647871 h 3647871"/>
                <a:gd name="connsiteX7" fmla="*/ 0 w 5243209"/>
                <a:gd name="connsiteY7" fmla="*/ 2934498 h 3647871"/>
                <a:gd name="connsiteX8" fmla="*/ 87549 w 5243209"/>
                <a:gd name="connsiteY8" fmla="*/ 586914 h 3647871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243209 w 5243209"/>
                <a:gd name="connsiteY4" fmla="*/ 2934498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386916"/>
                <a:gd name="connsiteY0" fmla="*/ 586914 h 3745148"/>
                <a:gd name="connsiteX1" fmla="*/ 645280 w 5386916"/>
                <a:gd name="connsiteY1" fmla="*/ 0 h 3745148"/>
                <a:gd name="connsiteX2" fmla="*/ 4656295 w 5386916"/>
                <a:gd name="connsiteY2" fmla="*/ 0 h 3745148"/>
                <a:gd name="connsiteX3" fmla="*/ 5243209 w 5386916"/>
                <a:gd name="connsiteY3" fmla="*/ 586914 h 3745148"/>
                <a:gd name="connsiteX4" fmla="*/ 5350213 w 5386916"/>
                <a:gd name="connsiteY4" fmla="*/ 2701034 h 3745148"/>
                <a:gd name="connsiteX5" fmla="*/ 4811938 w 5386916"/>
                <a:gd name="connsiteY5" fmla="*/ 3745148 h 3745148"/>
                <a:gd name="connsiteX6" fmla="*/ 645280 w 5386916"/>
                <a:gd name="connsiteY6" fmla="*/ 3647871 h 3745148"/>
                <a:gd name="connsiteX7" fmla="*/ 0 w 5386916"/>
                <a:gd name="connsiteY7" fmla="*/ 2934498 h 3745148"/>
                <a:gd name="connsiteX8" fmla="*/ 87549 w 5386916"/>
                <a:gd name="connsiteY8" fmla="*/ 586914 h 3745148"/>
                <a:gd name="connsiteX0" fmla="*/ 87549 w 5386916"/>
                <a:gd name="connsiteY0" fmla="*/ 630161 h 3788395"/>
                <a:gd name="connsiteX1" fmla="*/ 645280 w 5386916"/>
                <a:gd name="connsiteY1" fmla="*/ 43247 h 3788395"/>
                <a:gd name="connsiteX2" fmla="*/ 4656295 w 5386916"/>
                <a:gd name="connsiteY2" fmla="*/ 43247 h 3788395"/>
                <a:gd name="connsiteX3" fmla="*/ 5243209 w 5386916"/>
                <a:gd name="connsiteY3" fmla="*/ 630161 h 3788395"/>
                <a:gd name="connsiteX4" fmla="*/ 5350213 w 5386916"/>
                <a:gd name="connsiteY4" fmla="*/ 2744281 h 3788395"/>
                <a:gd name="connsiteX5" fmla="*/ 4811938 w 5386916"/>
                <a:gd name="connsiteY5" fmla="*/ 3788395 h 3788395"/>
                <a:gd name="connsiteX6" fmla="*/ 645280 w 5386916"/>
                <a:gd name="connsiteY6" fmla="*/ 3691118 h 3788395"/>
                <a:gd name="connsiteX7" fmla="*/ 0 w 5386916"/>
                <a:gd name="connsiteY7" fmla="*/ 2977745 h 3788395"/>
                <a:gd name="connsiteX8" fmla="*/ 87549 w 5386916"/>
                <a:gd name="connsiteY8" fmla="*/ 630161 h 3788395"/>
                <a:gd name="connsiteX0" fmla="*/ 87549 w 5386916"/>
                <a:gd name="connsiteY0" fmla="*/ 733909 h 3892143"/>
                <a:gd name="connsiteX1" fmla="*/ 645280 w 5386916"/>
                <a:gd name="connsiteY1" fmla="*/ 146995 h 3892143"/>
                <a:gd name="connsiteX2" fmla="*/ 4656295 w 5386916"/>
                <a:gd name="connsiteY2" fmla="*/ 146995 h 3892143"/>
                <a:gd name="connsiteX3" fmla="*/ 5243209 w 5386916"/>
                <a:gd name="connsiteY3" fmla="*/ 733909 h 3892143"/>
                <a:gd name="connsiteX4" fmla="*/ 5350213 w 5386916"/>
                <a:gd name="connsiteY4" fmla="*/ 2848029 h 3892143"/>
                <a:gd name="connsiteX5" fmla="*/ 4811938 w 5386916"/>
                <a:gd name="connsiteY5" fmla="*/ 3892143 h 3892143"/>
                <a:gd name="connsiteX6" fmla="*/ 645280 w 5386916"/>
                <a:gd name="connsiteY6" fmla="*/ 3794866 h 3892143"/>
                <a:gd name="connsiteX7" fmla="*/ 0 w 5386916"/>
                <a:gd name="connsiteY7" fmla="*/ 3081493 h 3892143"/>
                <a:gd name="connsiteX8" fmla="*/ 87549 w 5386916"/>
                <a:gd name="connsiteY8" fmla="*/ 733909 h 3892143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6916" h="4091036">
                  <a:moveTo>
                    <a:pt x="87549" y="932802"/>
                  </a:moveTo>
                  <a:cubicBezTo>
                    <a:pt x="97277" y="346011"/>
                    <a:pt x="321136" y="345888"/>
                    <a:pt x="645280" y="345888"/>
                  </a:cubicBezTo>
                  <a:cubicBezTo>
                    <a:pt x="1982285" y="345888"/>
                    <a:pt x="3183103" y="-228043"/>
                    <a:pt x="4646567" y="102697"/>
                  </a:cubicBezTo>
                  <a:cubicBezTo>
                    <a:pt x="5534915" y="180518"/>
                    <a:pt x="5243209" y="608658"/>
                    <a:pt x="5243209" y="932802"/>
                  </a:cubicBezTo>
                  <a:cubicBezTo>
                    <a:pt x="5197813" y="1643994"/>
                    <a:pt x="5191329" y="2345458"/>
                    <a:pt x="5350213" y="3046922"/>
                  </a:cubicBezTo>
                  <a:cubicBezTo>
                    <a:pt x="5505855" y="3371066"/>
                    <a:pt x="5136082" y="4091036"/>
                    <a:pt x="4811938" y="4091036"/>
                  </a:cubicBezTo>
                  <a:lnTo>
                    <a:pt x="645280" y="3993759"/>
                  </a:lnTo>
                  <a:cubicBezTo>
                    <a:pt x="321136" y="3993759"/>
                    <a:pt x="0" y="3604530"/>
                    <a:pt x="0" y="3280386"/>
                  </a:cubicBezTo>
                  <a:cubicBezTo>
                    <a:pt x="0" y="2497858"/>
                    <a:pt x="301557" y="1715330"/>
                    <a:pt x="87549" y="9328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99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FD4365-BEA7-407C-82B7-3DD0656C76BF}"/>
              </a:ext>
            </a:extLst>
          </p:cNvPr>
          <p:cNvSpPr txBox="1"/>
          <p:nvPr/>
        </p:nvSpPr>
        <p:spPr>
          <a:xfrm>
            <a:off x="3133209" y="707512"/>
            <a:ext cx="568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A433EE-D570-FCA3-7512-844623B63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6405796" y="3402550"/>
            <a:ext cx="1940395" cy="324938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3013ACB-F695-BF17-B20B-FE1109ADA4BD}"/>
              </a:ext>
            </a:extLst>
          </p:cNvPr>
          <p:cNvSpPr/>
          <p:nvPr/>
        </p:nvSpPr>
        <p:spPr>
          <a:xfrm>
            <a:off x="8134731" y="2691633"/>
            <a:ext cx="3190494" cy="1478797"/>
          </a:xfrm>
          <a:prstGeom prst="wedgeRoundRectCallout">
            <a:avLst>
              <a:gd name="adj1" fmla="val -28369"/>
              <a:gd name="adj2" fmla="val 6250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Lưỡi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0CAC0-7B4E-D1F3-BD62-263D0FD29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37" y="2939075"/>
            <a:ext cx="4281488" cy="3052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64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DC81AF-8B77-4D45-A152-7CC7785ADB58}"/>
              </a:ext>
            </a:extLst>
          </p:cNvPr>
          <p:cNvGrpSpPr/>
          <p:nvPr/>
        </p:nvGrpSpPr>
        <p:grpSpPr>
          <a:xfrm>
            <a:off x="2752726" y="85531"/>
            <a:ext cx="6647606" cy="2271390"/>
            <a:chOff x="461019" y="66793"/>
            <a:chExt cx="6258919" cy="22713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6DFCF1-2E6F-4ECC-8DD3-4DD87B4DF140}"/>
                </a:ext>
              </a:extLst>
            </p:cNvPr>
            <p:cNvGrpSpPr/>
            <p:nvPr/>
          </p:nvGrpSpPr>
          <p:grpSpPr>
            <a:xfrm>
              <a:off x="461019" y="66793"/>
              <a:ext cx="6258919" cy="2271390"/>
              <a:chOff x="1887167" y="908980"/>
              <a:chExt cx="5523103" cy="4178584"/>
            </a:xfrm>
          </p:grpSpPr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id="{FC8645C3-1709-43B1-87D0-F27CC6AB2ADA}"/>
                  </a:ext>
                </a:extLst>
              </p:cNvPr>
              <p:cNvSpPr/>
              <p:nvPr/>
            </p:nvSpPr>
            <p:spPr>
              <a:xfrm>
                <a:off x="2023354" y="996528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rgbClr val="0066AC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">
                <a:extLst>
                  <a:ext uri="{FF2B5EF4-FFF2-40B4-BE49-F238E27FC236}">
                    <a16:creationId xmlns:a16="http://schemas.microsoft.com/office/drawing/2014/main" id="{D7DD8C21-8B0A-4836-8F6B-7E78CDC933F2}"/>
                  </a:ext>
                </a:extLst>
              </p:cNvPr>
              <p:cNvSpPr/>
              <p:nvPr/>
            </p:nvSpPr>
            <p:spPr>
              <a:xfrm>
                <a:off x="1887167" y="908980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">
              <a:extLst>
                <a:ext uri="{FF2B5EF4-FFF2-40B4-BE49-F238E27FC236}">
                  <a16:creationId xmlns:a16="http://schemas.microsoft.com/office/drawing/2014/main" id="{7F6AA4E2-372C-4EB2-853C-A470F783C9B5}"/>
                </a:ext>
              </a:extLst>
            </p:cNvPr>
            <p:cNvSpPr/>
            <p:nvPr/>
          </p:nvSpPr>
          <p:spPr>
            <a:xfrm>
              <a:off x="613419" y="219193"/>
              <a:ext cx="5717807" cy="1921633"/>
            </a:xfrm>
            <a:custGeom>
              <a:avLst/>
              <a:gdLst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29183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29183 w 5184843"/>
                <a:gd name="connsiteY8" fmla="*/ 586914 h 3521412"/>
                <a:gd name="connsiteX0" fmla="*/ 87549 w 5243209"/>
                <a:gd name="connsiteY0" fmla="*/ 586914 h 3521412"/>
                <a:gd name="connsiteX1" fmla="*/ 645280 w 5243209"/>
                <a:gd name="connsiteY1" fmla="*/ 0 h 3521412"/>
                <a:gd name="connsiteX2" fmla="*/ 4656295 w 5243209"/>
                <a:gd name="connsiteY2" fmla="*/ 0 h 3521412"/>
                <a:gd name="connsiteX3" fmla="*/ 5243209 w 5243209"/>
                <a:gd name="connsiteY3" fmla="*/ 586914 h 3521412"/>
                <a:gd name="connsiteX4" fmla="*/ 5243209 w 5243209"/>
                <a:gd name="connsiteY4" fmla="*/ 2934498 h 3521412"/>
                <a:gd name="connsiteX5" fmla="*/ 4656295 w 5243209"/>
                <a:gd name="connsiteY5" fmla="*/ 3521412 h 3521412"/>
                <a:gd name="connsiteX6" fmla="*/ 645280 w 5243209"/>
                <a:gd name="connsiteY6" fmla="*/ 3521412 h 3521412"/>
                <a:gd name="connsiteX7" fmla="*/ 0 w 5243209"/>
                <a:gd name="connsiteY7" fmla="*/ 2934498 h 3521412"/>
                <a:gd name="connsiteX8" fmla="*/ 87549 w 5243209"/>
                <a:gd name="connsiteY8" fmla="*/ 586914 h 3521412"/>
                <a:gd name="connsiteX0" fmla="*/ 87549 w 5243209"/>
                <a:gd name="connsiteY0" fmla="*/ 586914 h 3647871"/>
                <a:gd name="connsiteX1" fmla="*/ 645280 w 5243209"/>
                <a:gd name="connsiteY1" fmla="*/ 0 h 3647871"/>
                <a:gd name="connsiteX2" fmla="*/ 4656295 w 5243209"/>
                <a:gd name="connsiteY2" fmla="*/ 0 h 3647871"/>
                <a:gd name="connsiteX3" fmla="*/ 5243209 w 5243209"/>
                <a:gd name="connsiteY3" fmla="*/ 586914 h 3647871"/>
                <a:gd name="connsiteX4" fmla="*/ 5243209 w 5243209"/>
                <a:gd name="connsiteY4" fmla="*/ 2934498 h 3647871"/>
                <a:gd name="connsiteX5" fmla="*/ 4656295 w 5243209"/>
                <a:gd name="connsiteY5" fmla="*/ 3521412 h 3647871"/>
                <a:gd name="connsiteX6" fmla="*/ 645280 w 5243209"/>
                <a:gd name="connsiteY6" fmla="*/ 3647871 h 3647871"/>
                <a:gd name="connsiteX7" fmla="*/ 0 w 5243209"/>
                <a:gd name="connsiteY7" fmla="*/ 2934498 h 3647871"/>
                <a:gd name="connsiteX8" fmla="*/ 87549 w 5243209"/>
                <a:gd name="connsiteY8" fmla="*/ 586914 h 3647871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243209 w 5243209"/>
                <a:gd name="connsiteY4" fmla="*/ 2934498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386916"/>
                <a:gd name="connsiteY0" fmla="*/ 586914 h 3745148"/>
                <a:gd name="connsiteX1" fmla="*/ 645280 w 5386916"/>
                <a:gd name="connsiteY1" fmla="*/ 0 h 3745148"/>
                <a:gd name="connsiteX2" fmla="*/ 4656295 w 5386916"/>
                <a:gd name="connsiteY2" fmla="*/ 0 h 3745148"/>
                <a:gd name="connsiteX3" fmla="*/ 5243209 w 5386916"/>
                <a:gd name="connsiteY3" fmla="*/ 586914 h 3745148"/>
                <a:gd name="connsiteX4" fmla="*/ 5350213 w 5386916"/>
                <a:gd name="connsiteY4" fmla="*/ 2701034 h 3745148"/>
                <a:gd name="connsiteX5" fmla="*/ 4811938 w 5386916"/>
                <a:gd name="connsiteY5" fmla="*/ 3745148 h 3745148"/>
                <a:gd name="connsiteX6" fmla="*/ 645280 w 5386916"/>
                <a:gd name="connsiteY6" fmla="*/ 3647871 h 3745148"/>
                <a:gd name="connsiteX7" fmla="*/ 0 w 5386916"/>
                <a:gd name="connsiteY7" fmla="*/ 2934498 h 3745148"/>
                <a:gd name="connsiteX8" fmla="*/ 87549 w 5386916"/>
                <a:gd name="connsiteY8" fmla="*/ 586914 h 3745148"/>
                <a:gd name="connsiteX0" fmla="*/ 87549 w 5386916"/>
                <a:gd name="connsiteY0" fmla="*/ 630161 h 3788395"/>
                <a:gd name="connsiteX1" fmla="*/ 645280 w 5386916"/>
                <a:gd name="connsiteY1" fmla="*/ 43247 h 3788395"/>
                <a:gd name="connsiteX2" fmla="*/ 4656295 w 5386916"/>
                <a:gd name="connsiteY2" fmla="*/ 43247 h 3788395"/>
                <a:gd name="connsiteX3" fmla="*/ 5243209 w 5386916"/>
                <a:gd name="connsiteY3" fmla="*/ 630161 h 3788395"/>
                <a:gd name="connsiteX4" fmla="*/ 5350213 w 5386916"/>
                <a:gd name="connsiteY4" fmla="*/ 2744281 h 3788395"/>
                <a:gd name="connsiteX5" fmla="*/ 4811938 w 5386916"/>
                <a:gd name="connsiteY5" fmla="*/ 3788395 h 3788395"/>
                <a:gd name="connsiteX6" fmla="*/ 645280 w 5386916"/>
                <a:gd name="connsiteY6" fmla="*/ 3691118 h 3788395"/>
                <a:gd name="connsiteX7" fmla="*/ 0 w 5386916"/>
                <a:gd name="connsiteY7" fmla="*/ 2977745 h 3788395"/>
                <a:gd name="connsiteX8" fmla="*/ 87549 w 5386916"/>
                <a:gd name="connsiteY8" fmla="*/ 630161 h 3788395"/>
                <a:gd name="connsiteX0" fmla="*/ 87549 w 5386916"/>
                <a:gd name="connsiteY0" fmla="*/ 733909 h 3892143"/>
                <a:gd name="connsiteX1" fmla="*/ 645280 w 5386916"/>
                <a:gd name="connsiteY1" fmla="*/ 146995 h 3892143"/>
                <a:gd name="connsiteX2" fmla="*/ 4656295 w 5386916"/>
                <a:gd name="connsiteY2" fmla="*/ 146995 h 3892143"/>
                <a:gd name="connsiteX3" fmla="*/ 5243209 w 5386916"/>
                <a:gd name="connsiteY3" fmla="*/ 733909 h 3892143"/>
                <a:gd name="connsiteX4" fmla="*/ 5350213 w 5386916"/>
                <a:gd name="connsiteY4" fmla="*/ 2848029 h 3892143"/>
                <a:gd name="connsiteX5" fmla="*/ 4811938 w 5386916"/>
                <a:gd name="connsiteY5" fmla="*/ 3892143 h 3892143"/>
                <a:gd name="connsiteX6" fmla="*/ 645280 w 5386916"/>
                <a:gd name="connsiteY6" fmla="*/ 3794866 h 3892143"/>
                <a:gd name="connsiteX7" fmla="*/ 0 w 5386916"/>
                <a:gd name="connsiteY7" fmla="*/ 3081493 h 3892143"/>
                <a:gd name="connsiteX8" fmla="*/ 87549 w 5386916"/>
                <a:gd name="connsiteY8" fmla="*/ 733909 h 3892143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6916" h="4091036">
                  <a:moveTo>
                    <a:pt x="87549" y="932802"/>
                  </a:moveTo>
                  <a:cubicBezTo>
                    <a:pt x="97277" y="346011"/>
                    <a:pt x="321136" y="345888"/>
                    <a:pt x="645280" y="345888"/>
                  </a:cubicBezTo>
                  <a:cubicBezTo>
                    <a:pt x="1982285" y="345888"/>
                    <a:pt x="3183103" y="-228043"/>
                    <a:pt x="4646567" y="102697"/>
                  </a:cubicBezTo>
                  <a:cubicBezTo>
                    <a:pt x="5534915" y="180518"/>
                    <a:pt x="5243209" y="608658"/>
                    <a:pt x="5243209" y="932802"/>
                  </a:cubicBezTo>
                  <a:cubicBezTo>
                    <a:pt x="5197813" y="1643994"/>
                    <a:pt x="5191329" y="2345458"/>
                    <a:pt x="5350213" y="3046922"/>
                  </a:cubicBezTo>
                  <a:cubicBezTo>
                    <a:pt x="5505855" y="3371066"/>
                    <a:pt x="5136082" y="4091036"/>
                    <a:pt x="4811938" y="4091036"/>
                  </a:cubicBezTo>
                  <a:lnTo>
                    <a:pt x="645280" y="3993759"/>
                  </a:lnTo>
                  <a:cubicBezTo>
                    <a:pt x="321136" y="3993759"/>
                    <a:pt x="0" y="3604530"/>
                    <a:pt x="0" y="3280386"/>
                  </a:cubicBezTo>
                  <a:cubicBezTo>
                    <a:pt x="0" y="2497858"/>
                    <a:pt x="301557" y="1715330"/>
                    <a:pt x="87549" y="9328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99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FD4365-BEA7-407C-82B7-3DD0656C76BF}"/>
              </a:ext>
            </a:extLst>
          </p:cNvPr>
          <p:cNvSpPr txBox="1"/>
          <p:nvPr/>
        </p:nvSpPr>
        <p:spPr>
          <a:xfrm>
            <a:off x="3133209" y="707512"/>
            <a:ext cx="568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A433EE-D570-FCA3-7512-844623B63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6405796" y="3402550"/>
            <a:ext cx="1940395" cy="324938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3013ACB-F695-BF17-B20B-FE1109ADA4BD}"/>
              </a:ext>
            </a:extLst>
          </p:cNvPr>
          <p:cNvSpPr/>
          <p:nvPr/>
        </p:nvSpPr>
        <p:spPr>
          <a:xfrm>
            <a:off x="8134731" y="2691633"/>
            <a:ext cx="3190494" cy="1478797"/>
          </a:xfrm>
          <a:prstGeom prst="wedgeRoundRectCallout">
            <a:avLst>
              <a:gd name="adj1" fmla="val -28369"/>
              <a:gd name="adj2" fmla="val 6250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Mắt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04348-B0B4-9386-9A8F-E38F98FF9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" y="3090862"/>
            <a:ext cx="4514850" cy="3246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75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DC81AF-8B77-4D45-A152-7CC7785ADB58}"/>
              </a:ext>
            </a:extLst>
          </p:cNvPr>
          <p:cNvGrpSpPr/>
          <p:nvPr/>
        </p:nvGrpSpPr>
        <p:grpSpPr>
          <a:xfrm>
            <a:off x="2752726" y="85531"/>
            <a:ext cx="6647606" cy="2271390"/>
            <a:chOff x="461019" y="66793"/>
            <a:chExt cx="6258919" cy="22713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6DFCF1-2E6F-4ECC-8DD3-4DD87B4DF140}"/>
                </a:ext>
              </a:extLst>
            </p:cNvPr>
            <p:cNvGrpSpPr/>
            <p:nvPr/>
          </p:nvGrpSpPr>
          <p:grpSpPr>
            <a:xfrm>
              <a:off x="461019" y="66793"/>
              <a:ext cx="6258919" cy="2271390"/>
              <a:chOff x="1887167" y="908980"/>
              <a:chExt cx="5523103" cy="4178584"/>
            </a:xfrm>
          </p:grpSpPr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id="{FC8645C3-1709-43B1-87D0-F27CC6AB2ADA}"/>
                  </a:ext>
                </a:extLst>
              </p:cNvPr>
              <p:cNvSpPr/>
              <p:nvPr/>
            </p:nvSpPr>
            <p:spPr>
              <a:xfrm>
                <a:off x="2023354" y="996528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rgbClr val="0066AC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">
                <a:extLst>
                  <a:ext uri="{FF2B5EF4-FFF2-40B4-BE49-F238E27FC236}">
                    <a16:creationId xmlns:a16="http://schemas.microsoft.com/office/drawing/2014/main" id="{D7DD8C21-8B0A-4836-8F6B-7E78CDC933F2}"/>
                  </a:ext>
                </a:extLst>
              </p:cNvPr>
              <p:cNvSpPr/>
              <p:nvPr/>
            </p:nvSpPr>
            <p:spPr>
              <a:xfrm>
                <a:off x="1887167" y="908980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">
              <a:extLst>
                <a:ext uri="{FF2B5EF4-FFF2-40B4-BE49-F238E27FC236}">
                  <a16:creationId xmlns:a16="http://schemas.microsoft.com/office/drawing/2014/main" id="{7F6AA4E2-372C-4EB2-853C-A470F783C9B5}"/>
                </a:ext>
              </a:extLst>
            </p:cNvPr>
            <p:cNvSpPr/>
            <p:nvPr/>
          </p:nvSpPr>
          <p:spPr>
            <a:xfrm>
              <a:off x="613419" y="219193"/>
              <a:ext cx="5717807" cy="1921633"/>
            </a:xfrm>
            <a:custGeom>
              <a:avLst/>
              <a:gdLst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29183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29183 w 5184843"/>
                <a:gd name="connsiteY8" fmla="*/ 586914 h 3521412"/>
                <a:gd name="connsiteX0" fmla="*/ 87549 w 5243209"/>
                <a:gd name="connsiteY0" fmla="*/ 586914 h 3521412"/>
                <a:gd name="connsiteX1" fmla="*/ 645280 w 5243209"/>
                <a:gd name="connsiteY1" fmla="*/ 0 h 3521412"/>
                <a:gd name="connsiteX2" fmla="*/ 4656295 w 5243209"/>
                <a:gd name="connsiteY2" fmla="*/ 0 h 3521412"/>
                <a:gd name="connsiteX3" fmla="*/ 5243209 w 5243209"/>
                <a:gd name="connsiteY3" fmla="*/ 586914 h 3521412"/>
                <a:gd name="connsiteX4" fmla="*/ 5243209 w 5243209"/>
                <a:gd name="connsiteY4" fmla="*/ 2934498 h 3521412"/>
                <a:gd name="connsiteX5" fmla="*/ 4656295 w 5243209"/>
                <a:gd name="connsiteY5" fmla="*/ 3521412 h 3521412"/>
                <a:gd name="connsiteX6" fmla="*/ 645280 w 5243209"/>
                <a:gd name="connsiteY6" fmla="*/ 3521412 h 3521412"/>
                <a:gd name="connsiteX7" fmla="*/ 0 w 5243209"/>
                <a:gd name="connsiteY7" fmla="*/ 2934498 h 3521412"/>
                <a:gd name="connsiteX8" fmla="*/ 87549 w 5243209"/>
                <a:gd name="connsiteY8" fmla="*/ 586914 h 3521412"/>
                <a:gd name="connsiteX0" fmla="*/ 87549 w 5243209"/>
                <a:gd name="connsiteY0" fmla="*/ 586914 h 3647871"/>
                <a:gd name="connsiteX1" fmla="*/ 645280 w 5243209"/>
                <a:gd name="connsiteY1" fmla="*/ 0 h 3647871"/>
                <a:gd name="connsiteX2" fmla="*/ 4656295 w 5243209"/>
                <a:gd name="connsiteY2" fmla="*/ 0 h 3647871"/>
                <a:gd name="connsiteX3" fmla="*/ 5243209 w 5243209"/>
                <a:gd name="connsiteY3" fmla="*/ 586914 h 3647871"/>
                <a:gd name="connsiteX4" fmla="*/ 5243209 w 5243209"/>
                <a:gd name="connsiteY4" fmla="*/ 2934498 h 3647871"/>
                <a:gd name="connsiteX5" fmla="*/ 4656295 w 5243209"/>
                <a:gd name="connsiteY5" fmla="*/ 3521412 h 3647871"/>
                <a:gd name="connsiteX6" fmla="*/ 645280 w 5243209"/>
                <a:gd name="connsiteY6" fmla="*/ 3647871 h 3647871"/>
                <a:gd name="connsiteX7" fmla="*/ 0 w 5243209"/>
                <a:gd name="connsiteY7" fmla="*/ 2934498 h 3647871"/>
                <a:gd name="connsiteX8" fmla="*/ 87549 w 5243209"/>
                <a:gd name="connsiteY8" fmla="*/ 586914 h 3647871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243209 w 5243209"/>
                <a:gd name="connsiteY4" fmla="*/ 2934498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386916"/>
                <a:gd name="connsiteY0" fmla="*/ 586914 h 3745148"/>
                <a:gd name="connsiteX1" fmla="*/ 645280 w 5386916"/>
                <a:gd name="connsiteY1" fmla="*/ 0 h 3745148"/>
                <a:gd name="connsiteX2" fmla="*/ 4656295 w 5386916"/>
                <a:gd name="connsiteY2" fmla="*/ 0 h 3745148"/>
                <a:gd name="connsiteX3" fmla="*/ 5243209 w 5386916"/>
                <a:gd name="connsiteY3" fmla="*/ 586914 h 3745148"/>
                <a:gd name="connsiteX4" fmla="*/ 5350213 w 5386916"/>
                <a:gd name="connsiteY4" fmla="*/ 2701034 h 3745148"/>
                <a:gd name="connsiteX5" fmla="*/ 4811938 w 5386916"/>
                <a:gd name="connsiteY5" fmla="*/ 3745148 h 3745148"/>
                <a:gd name="connsiteX6" fmla="*/ 645280 w 5386916"/>
                <a:gd name="connsiteY6" fmla="*/ 3647871 h 3745148"/>
                <a:gd name="connsiteX7" fmla="*/ 0 w 5386916"/>
                <a:gd name="connsiteY7" fmla="*/ 2934498 h 3745148"/>
                <a:gd name="connsiteX8" fmla="*/ 87549 w 5386916"/>
                <a:gd name="connsiteY8" fmla="*/ 586914 h 3745148"/>
                <a:gd name="connsiteX0" fmla="*/ 87549 w 5386916"/>
                <a:gd name="connsiteY0" fmla="*/ 630161 h 3788395"/>
                <a:gd name="connsiteX1" fmla="*/ 645280 w 5386916"/>
                <a:gd name="connsiteY1" fmla="*/ 43247 h 3788395"/>
                <a:gd name="connsiteX2" fmla="*/ 4656295 w 5386916"/>
                <a:gd name="connsiteY2" fmla="*/ 43247 h 3788395"/>
                <a:gd name="connsiteX3" fmla="*/ 5243209 w 5386916"/>
                <a:gd name="connsiteY3" fmla="*/ 630161 h 3788395"/>
                <a:gd name="connsiteX4" fmla="*/ 5350213 w 5386916"/>
                <a:gd name="connsiteY4" fmla="*/ 2744281 h 3788395"/>
                <a:gd name="connsiteX5" fmla="*/ 4811938 w 5386916"/>
                <a:gd name="connsiteY5" fmla="*/ 3788395 h 3788395"/>
                <a:gd name="connsiteX6" fmla="*/ 645280 w 5386916"/>
                <a:gd name="connsiteY6" fmla="*/ 3691118 h 3788395"/>
                <a:gd name="connsiteX7" fmla="*/ 0 w 5386916"/>
                <a:gd name="connsiteY7" fmla="*/ 2977745 h 3788395"/>
                <a:gd name="connsiteX8" fmla="*/ 87549 w 5386916"/>
                <a:gd name="connsiteY8" fmla="*/ 630161 h 3788395"/>
                <a:gd name="connsiteX0" fmla="*/ 87549 w 5386916"/>
                <a:gd name="connsiteY0" fmla="*/ 733909 h 3892143"/>
                <a:gd name="connsiteX1" fmla="*/ 645280 w 5386916"/>
                <a:gd name="connsiteY1" fmla="*/ 146995 h 3892143"/>
                <a:gd name="connsiteX2" fmla="*/ 4656295 w 5386916"/>
                <a:gd name="connsiteY2" fmla="*/ 146995 h 3892143"/>
                <a:gd name="connsiteX3" fmla="*/ 5243209 w 5386916"/>
                <a:gd name="connsiteY3" fmla="*/ 733909 h 3892143"/>
                <a:gd name="connsiteX4" fmla="*/ 5350213 w 5386916"/>
                <a:gd name="connsiteY4" fmla="*/ 2848029 h 3892143"/>
                <a:gd name="connsiteX5" fmla="*/ 4811938 w 5386916"/>
                <a:gd name="connsiteY5" fmla="*/ 3892143 h 3892143"/>
                <a:gd name="connsiteX6" fmla="*/ 645280 w 5386916"/>
                <a:gd name="connsiteY6" fmla="*/ 3794866 h 3892143"/>
                <a:gd name="connsiteX7" fmla="*/ 0 w 5386916"/>
                <a:gd name="connsiteY7" fmla="*/ 3081493 h 3892143"/>
                <a:gd name="connsiteX8" fmla="*/ 87549 w 5386916"/>
                <a:gd name="connsiteY8" fmla="*/ 733909 h 3892143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6916" h="4091036">
                  <a:moveTo>
                    <a:pt x="87549" y="932802"/>
                  </a:moveTo>
                  <a:cubicBezTo>
                    <a:pt x="97277" y="346011"/>
                    <a:pt x="321136" y="345888"/>
                    <a:pt x="645280" y="345888"/>
                  </a:cubicBezTo>
                  <a:cubicBezTo>
                    <a:pt x="1982285" y="345888"/>
                    <a:pt x="3183103" y="-228043"/>
                    <a:pt x="4646567" y="102697"/>
                  </a:cubicBezTo>
                  <a:cubicBezTo>
                    <a:pt x="5534915" y="180518"/>
                    <a:pt x="5243209" y="608658"/>
                    <a:pt x="5243209" y="932802"/>
                  </a:cubicBezTo>
                  <a:cubicBezTo>
                    <a:pt x="5197813" y="1643994"/>
                    <a:pt x="5191329" y="2345458"/>
                    <a:pt x="5350213" y="3046922"/>
                  </a:cubicBezTo>
                  <a:cubicBezTo>
                    <a:pt x="5505855" y="3371066"/>
                    <a:pt x="5136082" y="4091036"/>
                    <a:pt x="4811938" y="4091036"/>
                  </a:cubicBezTo>
                  <a:lnTo>
                    <a:pt x="645280" y="3993759"/>
                  </a:lnTo>
                  <a:cubicBezTo>
                    <a:pt x="321136" y="3993759"/>
                    <a:pt x="0" y="3604530"/>
                    <a:pt x="0" y="3280386"/>
                  </a:cubicBezTo>
                  <a:cubicBezTo>
                    <a:pt x="0" y="2497858"/>
                    <a:pt x="301557" y="1715330"/>
                    <a:pt x="87549" y="9328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99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FD4365-BEA7-407C-82B7-3DD0656C76BF}"/>
              </a:ext>
            </a:extLst>
          </p:cNvPr>
          <p:cNvSpPr txBox="1"/>
          <p:nvPr/>
        </p:nvSpPr>
        <p:spPr>
          <a:xfrm>
            <a:off x="3133209" y="707512"/>
            <a:ext cx="568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A433EE-D570-FCA3-7512-844623B63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6405796" y="3402550"/>
            <a:ext cx="1940395" cy="324938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3013ACB-F695-BF17-B20B-FE1109ADA4BD}"/>
              </a:ext>
            </a:extLst>
          </p:cNvPr>
          <p:cNvSpPr/>
          <p:nvPr/>
        </p:nvSpPr>
        <p:spPr>
          <a:xfrm>
            <a:off x="8134731" y="2691633"/>
            <a:ext cx="3190494" cy="1478797"/>
          </a:xfrm>
          <a:prstGeom prst="wedgeRoundRectCallout">
            <a:avLst>
              <a:gd name="adj1" fmla="val -28369"/>
              <a:gd name="adj2" fmla="val 6250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24E10-B3B8-25D5-BE13-7119EFBC5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" y="3284745"/>
            <a:ext cx="4500563" cy="3420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952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DC81AF-8B77-4D45-A152-7CC7785ADB58}"/>
              </a:ext>
            </a:extLst>
          </p:cNvPr>
          <p:cNvGrpSpPr/>
          <p:nvPr/>
        </p:nvGrpSpPr>
        <p:grpSpPr>
          <a:xfrm>
            <a:off x="2752726" y="85531"/>
            <a:ext cx="6647606" cy="2271390"/>
            <a:chOff x="461019" y="66793"/>
            <a:chExt cx="6258919" cy="22713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6DFCF1-2E6F-4ECC-8DD3-4DD87B4DF140}"/>
                </a:ext>
              </a:extLst>
            </p:cNvPr>
            <p:cNvGrpSpPr/>
            <p:nvPr/>
          </p:nvGrpSpPr>
          <p:grpSpPr>
            <a:xfrm>
              <a:off x="461019" y="66793"/>
              <a:ext cx="6258919" cy="2271390"/>
              <a:chOff x="1887167" y="908980"/>
              <a:chExt cx="5523103" cy="4178584"/>
            </a:xfrm>
          </p:grpSpPr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id="{FC8645C3-1709-43B1-87D0-F27CC6AB2ADA}"/>
                  </a:ext>
                </a:extLst>
              </p:cNvPr>
              <p:cNvSpPr/>
              <p:nvPr/>
            </p:nvSpPr>
            <p:spPr>
              <a:xfrm>
                <a:off x="2023354" y="996528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rgbClr val="0066AC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">
                <a:extLst>
                  <a:ext uri="{FF2B5EF4-FFF2-40B4-BE49-F238E27FC236}">
                    <a16:creationId xmlns:a16="http://schemas.microsoft.com/office/drawing/2014/main" id="{D7DD8C21-8B0A-4836-8F6B-7E78CDC933F2}"/>
                  </a:ext>
                </a:extLst>
              </p:cNvPr>
              <p:cNvSpPr/>
              <p:nvPr/>
            </p:nvSpPr>
            <p:spPr>
              <a:xfrm>
                <a:off x="1887167" y="908980"/>
                <a:ext cx="5386916" cy="4091036"/>
              </a:xfrm>
              <a:custGeom>
                <a:avLst/>
                <a:gdLst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0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0 w 5184843"/>
                  <a:gd name="connsiteY8" fmla="*/ 586914 h 3521412"/>
                  <a:gd name="connsiteX0" fmla="*/ 29183 w 5184843"/>
                  <a:gd name="connsiteY0" fmla="*/ 586914 h 3521412"/>
                  <a:gd name="connsiteX1" fmla="*/ 586914 w 5184843"/>
                  <a:gd name="connsiteY1" fmla="*/ 0 h 3521412"/>
                  <a:gd name="connsiteX2" fmla="*/ 4597929 w 5184843"/>
                  <a:gd name="connsiteY2" fmla="*/ 0 h 3521412"/>
                  <a:gd name="connsiteX3" fmla="*/ 5184843 w 5184843"/>
                  <a:gd name="connsiteY3" fmla="*/ 586914 h 3521412"/>
                  <a:gd name="connsiteX4" fmla="*/ 5184843 w 5184843"/>
                  <a:gd name="connsiteY4" fmla="*/ 2934498 h 3521412"/>
                  <a:gd name="connsiteX5" fmla="*/ 4597929 w 5184843"/>
                  <a:gd name="connsiteY5" fmla="*/ 3521412 h 3521412"/>
                  <a:gd name="connsiteX6" fmla="*/ 586914 w 5184843"/>
                  <a:gd name="connsiteY6" fmla="*/ 3521412 h 3521412"/>
                  <a:gd name="connsiteX7" fmla="*/ 0 w 5184843"/>
                  <a:gd name="connsiteY7" fmla="*/ 2934498 h 3521412"/>
                  <a:gd name="connsiteX8" fmla="*/ 29183 w 5184843"/>
                  <a:gd name="connsiteY8" fmla="*/ 586914 h 3521412"/>
                  <a:gd name="connsiteX0" fmla="*/ 87549 w 5243209"/>
                  <a:gd name="connsiteY0" fmla="*/ 586914 h 3521412"/>
                  <a:gd name="connsiteX1" fmla="*/ 645280 w 5243209"/>
                  <a:gd name="connsiteY1" fmla="*/ 0 h 3521412"/>
                  <a:gd name="connsiteX2" fmla="*/ 4656295 w 5243209"/>
                  <a:gd name="connsiteY2" fmla="*/ 0 h 3521412"/>
                  <a:gd name="connsiteX3" fmla="*/ 5243209 w 5243209"/>
                  <a:gd name="connsiteY3" fmla="*/ 586914 h 3521412"/>
                  <a:gd name="connsiteX4" fmla="*/ 5243209 w 5243209"/>
                  <a:gd name="connsiteY4" fmla="*/ 2934498 h 3521412"/>
                  <a:gd name="connsiteX5" fmla="*/ 4656295 w 5243209"/>
                  <a:gd name="connsiteY5" fmla="*/ 3521412 h 3521412"/>
                  <a:gd name="connsiteX6" fmla="*/ 645280 w 5243209"/>
                  <a:gd name="connsiteY6" fmla="*/ 3521412 h 3521412"/>
                  <a:gd name="connsiteX7" fmla="*/ 0 w 5243209"/>
                  <a:gd name="connsiteY7" fmla="*/ 2934498 h 3521412"/>
                  <a:gd name="connsiteX8" fmla="*/ 87549 w 5243209"/>
                  <a:gd name="connsiteY8" fmla="*/ 586914 h 3521412"/>
                  <a:gd name="connsiteX0" fmla="*/ 87549 w 5243209"/>
                  <a:gd name="connsiteY0" fmla="*/ 586914 h 3647871"/>
                  <a:gd name="connsiteX1" fmla="*/ 645280 w 5243209"/>
                  <a:gd name="connsiteY1" fmla="*/ 0 h 3647871"/>
                  <a:gd name="connsiteX2" fmla="*/ 4656295 w 5243209"/>
                  <a:gd name="connsiteY2" fmla="*/ 0 h 3647871"/>
                  <a:gd name="connsiteX3" fmla="*/ 5243209 w 5243209"/>
                  <a:gd name="connsiteY3" fmla="*/ 586914 h 3647871"/>
                  <a:gd name="connsiteX4" fmla="*/ 5243209 w 5243209"/>
                  <a:gd name="connsiteY4" fmla="*/ 2934498 h 3647871"/>
                  <a:gd name="connsiteX5" fmla="*/ 4656295 w 5243209"/>
                  <a:gd name="connsiteY5" fmla="*/ 3521412 h 3647871"/>
                  <a:gd name="connsiteX6" fmla="*/ 645280 w 5243209"/>
                  <a:gd name="connsiteY6" fmla="*/ 3647871 h 3647871"/>
                  <a:gd name="connsiteX7" fmla="*/ 0 w 5243209"/>
                  <a:gd name="connsiteY7" fmla="*/ 2934498 h 3647871"/>
                  <a:gd name="connsiteX8" fmla="*/ 87549 w 5243209"/>
                  <a:gd name="connsiteY8" fmla="*/ 586914 h 3647871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243209 w 5243209"/>
                  <a:gd name="connsiteY4" fmla="*/ 2934498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243209"/>
                  <a:gd name="connsiteY0" fmla="*/ 586914 h 3745148"/>
                  <a:gd name="connsiteX1" fmla="*/ 645280 w 5243209"/>
                  <a:gd name="connsiteY1" fmla="*/ 0 h 3745148"/>
                  <a:gd name="connsiteX2" fmla="*/ 4656295 w 5243209"/>
                  <a:gd name="connsiteY2" fmla="*/ 0 h 3745148"/>
                  <a:gd name="connsiteX3" fmla="*/ 5243209 w 5243209"/>
                  <a:gd name="connsiteY3" fmla="*/ 586914 h 3745148"/>
                  <a:gd name="connsiteX4" fmla="*/ 5107022 w 5243209"/>
                  <a:gd name="connsiteY4" fmla="*/ 2720489 h 3745148"/>
                  <a:gd name="connsiteX5" fmla="*/ 4811938 w 5243209"/>
                  <a:gd name="connsiteY5" fmla="*/ 3745148 h 3745148"/>
                  <a:gd name="connsiteX6" fmla="*/ 645280 w 5243209"/>
                  <a:gd name="connsiteY6" fmla="*/ 3647871 h 3745148"/>
                  <a:gd name="connsiteX7" fmla="*/ 0 w 5243209"/>
                  <a:gd name="connsiteY7" fmla="*/ 2934498 h 3745148"/>
                  <a:gd name="connsiteX8" fmla="*/ 87549 w 5243209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412561"/>
                  <a:gd name="connsiteY0" fmla="*/ 586914 h 3745148"/>
                  <a:gd name="connsiteX1" fmla="*/ 645280 w 5412561"/>
                  <a:gd name="connsiteY1" fmla="*/ 0 h 3745148"/>
                  <a:gd name="connsiteX2" fmla="*/ 4656295 w 5412561"/>
                  <a:gd name="connsiteY2" fmla="*/ 0 h 3745148"/>
                  <a:gd name="connsiteX3" fmla="*/ 5243209 w 5412561"/>
                  <a:gd name="connsiteY3" fmla="*/ 586914 h 3745148"/>
                  <a:gd name="connsiteX4" fmla="*/ 5350213 w 5412561"/>
                  <a:gd name="connsiteY4" fmla="*/ 2701034 h 3745148"/>
                  <a:gd name="connsiteX5" fmla="*/ 4811938 w 5412561"/>
                  <a:gd name="connsiteY5" fmla="*/ 3745148 h 3745148"/>
                  <a:gd name="connsiteX6" fmla="*/ 645280 w 5412561"/>
                  <a:gd name="connsiteY6" fmla="*/ 3647871 h 3745148"/>
                  <a:gd name="connsiteX7" fmla="*/ 0 w 5412561"/>
                  <a:gd name="connsiteY7" fmla="*/ 2934498 h 3745148"/>
                  <a:gd name="connsiteX8" fmla="*/ 87549 w 5412561"/>
                  <a:gd name="connsiteY8" fmla="*/ 586914 h 3745148"/>
                  <a:gd name="connsiteX0" fmla="*/ 87549 w 5386916"/>
                  <a:gd name="connsiteY0" fmla="*/ 586914 h 3745148"/>
                  <a:gd name="connsiteX1" fmla="*/ 645280 w 5386916"/>
                  <a:gd name="connsiteY1" fmla="*/ 0 h 3745148"/>
                  <a:gd name="connsiteX2" fmla="*/ 4656295 w 5386916"/>
                  <a:gd name="connsiteY2" fmla="*/ 0 h 3745148"/>
                  <a:gd name="connsiteX3" fmla="*/ 5243209 w 5386916"/>
                  <a:gd name="connsiteY3" fmla="*/ 586914 h 3745148"/>
                  <a:gd name="connsiteX4" fmla="*/ 5350213 w 5386916"/>
                  <a:gd name="connsiteY4" fmla="*/ 2701034 h 3745148"/>
                  <a:gd name="connsiteX5" fmla="*/ 4811938 w 5386916"/>
                  <a:gd name="connsiteY5" fmla="*/ 3745148 h 3745148"/>
                  <a:gd name="connsiteX6" fmla="*/ 645280 w 5386916"/>
                  <a:gd name="connsiteY6" fmla="*/ 3647871 h 3745148"/>
                  <a:gd name="connsiteX7" fmla="*/ 0 w 5386916"/>
                  <a:gd name="connsiteY7" fmla="*/ 2934498 h 3745148"/>
                  <a:gd name="connsiteX8" fmla="*/ 87549 w 5386916"/>
                  <a:gd name="connsiteY8" fmla="*/ 586914 h 3745148"/>
                  <a:gd name="connsiteX0" fmla="*/ 87549 w 5386916"/>
                  <a:gd name="connsiteY0" fmla="*/ 630161 h 3788395"/>
                  <a:gd name="connsiteX1" fmla="*/ 645280 w 5386916"/>
                  <a:gd name="connsiteY1" fmla="*/ 43247 h 3788395"/>
                  <a:gd name="connsiteX2" fmla="*/ 4656295 w 5386916"/>
                  <a:gd name="connsiteY2" fmla="*/ 43247 h 3788395"/>
                  <a:gd name="connsiteX3" fmla="*/ 5243209 w 5386916"/>
                  <a:gd name="connsiteY3" fmla="*/ 630161 h 3788395"/>
                  <a:gd name="connsiteX4" fmla="*/ 5350213 w 5386916"/>
                  <a:gd name="connsiteY4" fmla="*/ 2744281 h 3788395"/>
                  <a:gd name="connsiteX5" fmla="*/ 4811938 w 5386916"/>
                  <a:gd name="connsiteY5" fmla="*/ 3788395 h 3788395"/>
                  <a:gd name="connsiteX6" fmla="*/ 645280 w 5386916"/>
                  <a:gd name="connsiteY6" fmla="*/ 3691118 h 3788395"/>
                  <a:gd name="connsiteX7" fmla="*/ 0 w 5386916"/>
                  <a:gd name="connsiteY7" fmla="*/ 2977745 h 3788395"/>
                  <a:gd name="connsiteX8" fmla="*/ 87549 w 5386916"/>
                  <a:gd name="connsiteY8" fmla="*/ 630161 h 3788395"/>
                  <a:gd name="connsiteX0" fmla="*/ 87549 w 5386916"/>
                  <a:gd name="connsiteY0" fmla="*/ 733909 h 3892143"/>
                  <a:gd name="connsiteX1" fmla="*/ 645280 w 5386916"/>
                  <a:gd name="connsiteY1" fmla="*/ 146995 h 3892143"/>
                  <a:gd name="connsiteX2" fmla="*/ 4656295 w 5386916"/>
                  <a:gd name="connsiteY2" fmla="*/ 146995 h 3892143"/>
                  <a:gd name="connsiteX3" fmla="*/ 5243209 w 5386916"/>
                  <a:gd name="connsiteY3" fmla="*/ 733909 h 3892143"/>
                  <a:gd name="connsiteX4" fmla="*/ 5350213 w 5386916"/>
                  <a:gd name="connsiteY4" fmla="*/ 2848029 h 3892143"/>
                  <a:gd name="connsiteX5" fmla="*/ 4811938 w 5386916"/>
                  <a:gd name="connsiteY5" fmla="*/ 3892143 h 3892143"/>
                  <a:gd name="connsiteX6" fmla="*/ 645280 w 5386916"/>
                  <a:gd name="connsiteY6" fmla="*/ 3794866 h 3892143"/>
                  <a:gd name="connsiteX7" fmla="*/ 0 w 5386916"/>
                  <a:gd name="connsiteY7" fmla="*/ 3081493 h 3892143"/>
                  <a:gd name="connsiteX8" fmla="*/ 87549 w 5386916"/>
                  <a:gd name="connsiteY8" fmla="*/ 733909 h 3892143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  <a:gd name="connsiteX0" fmla="*/ 87549 w 5386916"/>
                  <a:gd name="connsiteY0" fmla="*/ 932802 h 4091036"/>
                  <a:gd name="connsiteX1" fmla="*/ 645280 w 5386916"/>
                  <a:gd name="connsiteY1" fmla="*/ 345888 h 4091036"/>
                  <a:gd name="connsiteX2" fmla="*/ 4646567 w 5386916"/>
                  <a:gd name="connsiteY2" fmla="*/ 102697 h 4091036"/>
                  <a:gd name="connsiteX3" fmla="*/ 5243209 w 5386916"/>
                  <a:gd name="connsiteY3" fmla="*/ 932802 h 4091036"/>
                  <a:gd name="connsiteX4" fmla="*/ 5350213 w 5386916"/>
                  <a:gd name="connsiteY4" fmla="*/ 3046922 h 4091036"/>
                  <a:gd name="connsiteX5" fmla="*/ 4811938 w 5386916"/>
                  <a:gd name="connsiteY5" fmla="*/ 4091036 h 4091036"/>
                  <a:gd name="connsiteX6" fmla="*/ 645280 w 5386916"/>
                  <a:gd name="connsiteY6" fmla="*/ 3993759 h 4091036"/>
                  <a:gd name="connsiteX7" fmla="*/ 0 w 5386916"/>
                  <a:gd name="connsiteY7" fmla="*/ 3280386 h 4091036"/>
                  <a:gd name="connsiteX8" fmla="*/ 87549 w 5386916"/>
                  <a:gd name="connsiteY8" fmla="*/ 932802 h 409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6916" h="4091036">
                    <a:moveTo>
                      <a:pt x="87549" y="932802"/>
                    </a:moveTo>
                    <a:cubicBezTo>
                      <a:pt x="97277" y="346011"/>
                      <a:pt x="321136" y="345888"/>
                      <a:pt x="645280" y="345888"/>
                    </a:cubicBezTo>
                    <a:cubicBezTo>
                      <a:pt x="1982285" y="345888"/>
                      <a:pt x="3183103" y="-228043"/>
                      <a:pt x="4646567" y="102697"/>
                    </a:cubicBezTo>
                    <a:cubicBezTo>
                      <a:pt x="5534915" y="180518"/>
                      <a:pt x="5243209" y="608658"/>
                      <a:pt x="5243209" y="932802"/>
                    </a:cubicBezTo>
                    <a:cubicBezTo>
                      <a:pt x="5197813" y="1643994"/>
                      <a:pt x="5191329" y="2345458"/>
                      <a:pt x="5350213" y="3046922"/>
                    </a:cubicBezTo>
                    <a:cubicBezTo>
                      <a:pt x="5505855" y="3371066"/>
                      <a:pt x="5136082" y="4091036"/>
                      <a:pt x="4811938" y="4091036"/>
                    </a:cubicBezTo>
                    <a:lnTo>
                      <a:pt x="645280" y="3993759"/>
                    </a:lnTo>
                    <a:cubicBezTo>
                      <a:pt x="321136" y="3993759"/>
                      <a:pt x="0" y="3604530"/>
                      <a:pt x="0" y="3280386"/>
                    </a:cubicBezTo>
                    <a:cubicBezTo>
                      <a:pt x="0" y="2497858"/>
                      <a:pt x="301557" y="1715330"/>
                      <a:pt x="87549" y="93280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66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">
              <a:extLst>
                <a:ext uri="{FF2B5EF4-FFF2-40B4-BE49-F238E27FC236}">
                  <a16:creationId xmlns:a16="http://schemas.microsoft.com/office/drawing/2014/main" id="{7F6AA4E2-372C-4EB2-853C-A470F783C9B5}"/>
                </a:ext>
              </a:extLst>
            </p:cNvPr>
            <p:cNvSpPr/>
            <p:nvPr/>
          </p:nvSpPr>
          <p:spPr>
            <a:xfrm>
              <a:off x="613419" y="219193"/>
              <a:ext cx="5717807" cy="1921633"/>
            </a:xfrm>
            <a:custGeom>
              <a:avLst/>
              <a:gdLst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0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0 w 5184843"/>
                <a:gd name="connsiteY8" fmla="*/ 586914 h 3521412"/>
                <a:gd name="connsiteX0" fmla="*/ 29183 w 5184843"/>
                <a:gd name="connsiteY0" fmla="*/ 586914 h 3521412"/>
                <a:gd name="connsiteX1" fmla="*/ 586914 w 5184843"/>
                <a:gd name="connsiteY1" fmla="*/ 0 h 3521412"/>
                <a:gd name="connsiteX2" fmla="*/ 4597929 w 5184843"/>
                <a:gd name="connsiteY2" fmla="*/ 0 h 3521412"/>
                <a:gd name="connsiteX3" fmla="*/ 5184843 w 5184843"/>
                <a:gd name="connsiteY3" fmla="*/ 586914 h 3521412"/>
                <a:gd name="connsiteX4" fmla="*/ 5184843 w 5184843"/>
                <a:gd name="connsiteY4" fmla="*/ 2934498 h 3521412"/>
                <a:gd name="connsiteX5" fmla="*/ 4597929 w 5184843"/>
                <a:gd name="connsiteY5" fmla="*/ 3521412 h 3521412"/>
                <a:gd name="connsiteX6" fmla="*/ 586914 w 5184843"/>
                <a:gd name="connsiteY6" fmla="*/ 3521412 h 3521412"/>
                <a:gd name="connsiteX7" fmla="*/ 0 w 5184843"/>
                <a:gd name="connsiteY7" fmla="*/ 2934498 h 3521412"/>
                <a:gd name="connsiteX8" fmla="*/ 29183 w 5184843"/>
                <a:gd name="connsiteY8" fmla="*/ 586914 h 3521412"/>
                <a:gd name="connsiteX0" fmla="*/ 87549 w 5243209"/>
                <a:gd name="connsiteY0" fmla="*/ 586914 h 3521412"/>
                <a:gd name="connsiteX1" fmla="*/ 645280 w 5243209"/>
                <a:gd name="connsiteY1" fmla="*/ 0 h 3521412"/>
                <a:gd name="connsiteX2" fmla="*/ 4656295 w 5243209"/>
                <a:gd name="connsiteY2" fmla="*/ 0 h 3521412"/>
                <a:gd name="connsiteX3" fmla="*/ 5243209 w 5243209"/>
                <a:gd name="connsiteY3" fmla="*/ 586914 h 3521412"/>
                <a:gd name="connsiteX4" fmla="*/ 5243209 w 5243209"/>
                <a:gd name="connsiteY4" fmla="*/ 2934498 h 3521412"/>
                <a:gd name="connsiteX5" fmla="*/ 4656295 w 5243209"/>
                <a:gd name="connsiteY5" fmla="*/ 3521412 h 3521412"/>
                <a:gd name="connsiteX6" fmla="*/ 645280 w 5243209"/>
                <a:gd name="connsiteY6" fmla="*/ 3521412 h 3521412"/>
                <a:gd name="connsiteX7" fmla="*/ 0 w 5243209"/>
                <a:gd name="connsiteY7" fmla="*/ 2934498 h 3521412"/>
                <a:gd name="connsiteX8" fmla="*/ 87549 w 5243209"/>
                <a:gd name="connsiteY8" fmla="*/ 586914 h 3521412"/>
                <a:gd name="connsiteX0" fmla="*/ 87549 w 5243209"/>
                <a:gd name="connsiteY0" fmla="*/ 586914 h 3647871"/>
                <a:gd name="connsiteX1" fmla="*/ 645280 w 5243209"/>
                <a:gd name="connsiteY1" fmla="*/ 0 h 3647871"/>
                <a:gd name="connsiteX2" fmla="*/ 4656295 w 5243209"/>
                <a:gd name="connsiteY2" fmla="*/ 0 h 3647871"/>
                <a:gd name="connsiteX3" fmla="*/ 5243209 w 5243209"/>
                <a:gd name="connsiteY3" fmla="*/ 586914 h 3647871"/>
                <a:gd name="connsiteX4" fmla="*/ 5243209 w 5243209"/>
                <a:gd name="connsiteY4" fmla="*/ 2934498 h 3647871"/>
                <a:gd name="connsiteX5" fmla="*/ 4656295 w 5243209"/>
                <a:gd name="connsiteY5" fmla="*/ 3521412 h 3647871"/>
                <a:gd name="connsiteX6" fmla="*/ 645280 w 5243209"/>
                <a:gd name="connsiteY6" fmla="*/ 3647871 h 3647871"/>
                <a:gd name="connsiteX7" fmla="*/ 0 w 5243209"/>
                <a:gd name="connsiteY7" fmla="*/ 2934498 h 3647871"/>
                <a:gd name="connsiteX8" fmla="*/ 87549 w 5243209"/>
                <a:gd name="connsiteY8" fmla="*/ 586914 h 3647871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243209 w 5243209"/>
                <a:gd name="connsiteY4" fmla="*/ 2934498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243209"/>
                <a:gd name="connsiteY0" fmla="*/ 586914 h 3745148"/>
                <a:gd name="connsiteX1" fmla="*/ 645280 w 5243209"/>
                <a:gd name="connsiteY1" fmla="*/ 0 h 3745148"/>
                <a:gd name="connsiteX2" fmla="*/ 4656295 w 5243209"/>
                <a:gd name="connsiteY2" fmla="*/ 0 h 3745148"/>
                <a:gd name="connsiteX3" fmla="*/ 5243209 w 5243209"/>
                <a:gd name="connsiteY3" fmla="*/ 586914 h 3745148"/>
                <a:gd name="connsiteX4" fmla="*/ 5107022 w 5243209"/>
                <a:gd name="connsiteY4" fmla="*/ 2720489 h 3745148"/>
                <a:gd name="connsiteX5" fmla="*/ 4811938 w 5243209"/>
                <a:gd name="connsiteY5" fmla="*/ 3745148 h 3745148"/>
                <a:gd name="connsiteX6" fmla="*/ 645280 w 5243209"/>
                <a:gd name="connsiteY6" fmla="*/ 3647871 h 3745148"/>
                <a:gd name="connsiteX7" fmla="*/ 0 w 5243209"/>
                <a:gd name="connsiteY7" fmla="*/ 2934498 h 3745148"/>
                <a:gd name="connsiteX8" fmla="*/ 87549 w 5243209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412561"/>
                <a:gd name="connsiteY0" fmla="*/ 586914 h 3745148"/>
                <a:gd name="connsiteX1" fmla="*/ 645280 w 5412561"/>
                <a:gd name="connsiteY1" fmla="*/ 0 h 3745148"/>
                <a:gd name="connsiteX2" fmla="*/ 4656295 w 5412561"/>
                <a:gd name="connsiteY2" fmla="*/ 0 h 3745148"/>
                <a:gd name="connsiteX3" fmla="*/ 5243209 w 5412561"/>
                <a:gd name="connsiteY3" fmla="*/ 586914 h 3745148"/>
                <a:gd name="connsiteX4" fmla="*/ 5350213 w 5412561"/>
                <a:gd name="connsiteY4" fmla="*/ 2701034 h 3745148"/>
                <a:gd name="connsiteX5" fmla="*/ 4811938 w 5412561"/>
                <a:gd name="connsiteY5" fmla="*/ 3745148 h 3745148"/>
                <a:gd name="connsiteX6" fmla="*/ 645280 w 5412561"/>
                <a:gd name="connsiteY6" fmla="*/ 3647871 h 3745148"/>
                <a:gd name="connsiteX7" fmla="*/ 0 w 5412561"/>
                <a:gd name="connsiteY7" fmla="*/ 2934498 h 3745148"/>
                <a:gd name="connsiteX8" fmla="*/ 87549 w 5412561"/>
                <a:gd name="connsiteY8" fmla="*/ 586914 h 3745148"/>
                <a:gd name="connsiteX0" fmla="*/ 87549 w 5386916"/>
                <a:gd name="connsiteY0" fmla="*/ 586914 h 3745148"/>
                <a:gd name="connsiteX1" fmla="*/ 645280 w 5386916"/>
                <a:gd name="connsiteY1" fmla="*/ 0 h 3745148"/>
                <a:gd name="connsiteX2" fmla="*/ 4656295 w 5386916"/>
                <a:gd name="connsiteY2" fmla="*/ 0 h 3745148"/>
                <a:gd name="connsiteX3" fmla="*/ 5243209 w 5386916"/>
                <a:gd name="connsiteY3" fmla="*/ 586914 h 3745148"/>
                <a:gd name="connsiteX4" fmla="*/ 5350213 w 5386916"/>
                <a:gd name="connsiteY4" fmla="*/ 2701034 h 3745148"/>
                <a:gd name="connsiteX5" fmla="*/ 4811938 w 5386916"/>
                <a:gd name="connsiteY5" fmla="*/ 3745148 h 3745148"/>
                <a:gd name="connsiteX6" fmla="*/ 645280 w 5386916"/>
                <a:gd name="connsiteY6" fmla="*/ 3647871 h 3745148"/>
                <a:gd name="connsiteX7" fmla="*/ 0 w 5386916"/>
                <a:gd name="connsiteY7" fmla="*/ 2934498 h 3745148"/>
                <a:gd name="connsiteX8" fmla="*/ 87549 w 5386916"/>
                <a:gd name="connsiteY8" fmla="*/ 586914 h 3745148"/>
                <a:gd name="connsiteX0" fmla="*/ 87549 w 5386916"/>
                <a:gd name="connsiteY0" fmla="*/ 630161 h 3788395"/>
                <a:gd name="connsiteX1" fmla="*/ 645280 w 5386916"/>
                <a:gd name="connsiteY1" fmla="*/ 43247 h 3788395"/>
                <a:gd name="connsiteX2" fmla="*/ 4656295 w 5386916"/>
                <a:gd name="connsiteY2" fmla="*/ 43247 h 3788395"/>
                <a:gd name="connsiteX3" fmla="*/ 5243209 w 5386916"/>
                <a:gd name="connsiteY3" fmla="*/ 630161 h 3788395"/>
                <a:gd name="connsiteX4" fmla="*/ 5350213 w 5386916"/>
                <a:gd name="connsiteY4" fmla="*/ 2744281 h 3788395"/>
                <a:gd name="connsiteX5" fmla="*/ 4811938 w 5386916"/>
                <a:gd name="connsiteY5" fmla="*/ 3788395 h 3788395"/>
                <a:gd name="connsiteX6" fmla="*/ 645280 w 5386916"/>
                <a:gd name="connsiteY6" fmla="*/ 3691118 h 3788395"/>
                <a:gd name="connsiteX7" fmla="*/ 0 w 5386916"/>
                <a:gd name="connsiteY7" fmla="*/ 2977745 h 3788395"/>
                <a:gd name="connsiteX8" fmla="*/ 87549 w 5386916"/>
                <a:gd name="connsiteY8" fmla="*/ 630161 h 3788395"/>
                <a:gd name="connsiteX0" fmla="*/ 87549 w 5386916"/>
                <a:gd name="connsiteY0" fmla="*/ 733909 h 3892143"/>
                <a:gd name="connsiteX1" fmla="*/ 645280 w 5386916"/>
                <a:gd name="connsiteY1" fmla="*/ 146995 h 3892143"/>
                <a:gd name="connsiteX2" fmla="*/ 4656295 w 5386916"/>
                <a:gd name="connsiteY2" fmla="*/ 146995 h 3892143"/>
                <a:gd name="connsiteX3" fmla="*/ 5243209 w 5386916"/>
                <a:gd name="connsiteY3" fmla="*/ 733909 h 3892143"/>
                <a:gd name="connsiteX4" fmla="*/ 5350213 w 5386916"/>
                <a:gd name="connsiteY4" fmla="*/ 2848029 h 3892143"/>
                <a:gd name="connsiteX5" fmla="*/ 4811938 w 5386916"/>
                <a:gd name="connsiteY5" fmla="*/ 3892143 h 3892143"/>
                <a:gd name="connsiteX6" fmla="*/ 645280 w 5386916"/>
                <a:gd name="connsiteY6" fmla="*/ 3794866 h 3892143"/>
                <a:gd name="connsiteX7" fmla="*/ 0 w 5386916"/>
                <a:gd name="connsiteY7" fmla="*/ 3081493 h 3892143"/>
                <a:gd name="connsiteX8" fmla="*/ 87549 w 5386916"/>
                <a:gd name="connsiteY8" fmla="*/ 733909 h 3892143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  <a:gd name="connsiteX0" fmla="*/ 87549 w 5386916"/>
                <a:gd name="connsiteY0" fmla="*/ 932802 h 4091036"/>
                <a:gd name="connsiteX1" fmla="*/ 645280 w 5386916"/>
                <a:gd name="connsiteY1" fmla="*/ 345888 h 4091036"/>
                <a:gd name="connsiteX2" fmla="*/ 4646567 w 5386916"/>
                <a:gd name="connsiteY2" fmla="*/ 102697 h 4091036"/>
                <a:gd name="connsiteX3" fmla="*/ 5243209 w 5386916"/>
                <a:gd name="connsiteY3" fmla="*/ 932802 h 4091036"/>
                <a:gd name="connsiteX4" fmla="*/ 5350213 w 5386916"/>
                <a:gd name="connsiteY4" fmla="*/ 3046922 h 4091036"/>
                <a:gd name="connsiteX5" fmla="*/ 4811938 w 5386916"/>
                <a:gd name="connsiteY5" fmla="*/ 4091036 h 4091036"/>
                <a:gd name="connsiteX6" fmla="*/ 645280 w 5386916"/>
                <a:gd name="connsiteY6" fmla="*/ 3993759 h 4091036"/>
                <a:gd name="connsiteX7" fmla="*/ 0 w 5386916"/>
                <a:gd name="connsiteY7" fmla="*/ 3280386 h 4091036"/>
                <a:gd name="connsiteX8" fmla="*/ 87549 w 5386916"/>
                <a:gd name="connsiteY8" fmla="*/ 932802 h 409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6916" h="4091036">
                  <a:moveTo>
                    <a:pt x="87549" y="932802"/>
                  </a:moveTo>
                  <a:cubicBezTo>
                    <a:pt x="97277" y="346011"/>
                    <a:pt x="321136" y="345888"/>
                    <a:pt x="645280" y="345888"/>
                  </a:cubicBezTo>
                  <a:cubicBezTo>
                    <a:pt x="1982285" y="345888"/>
                    <a:pt x="3183103" y="-228043"/>
                    <a:pt x="4646567" y="102697"/>
                  </a:cubicBezTo>
                  <a:cubicBezTo>
                    <a:pt x="5534915" y="180518"/>
                    <a:pt x="5243209" y="608658"/>
                    <a:pt x="5243209" y="932802"/>
                  </a:cubicBezTo>
                  <a:cubicBezTo>
                    <a:pt x="5197813" y="1643994"/>
                    <a:pt x="5191329" y="2345458"/>
                    <a:pt x="5350213" y="3046922"/>
                  </a:cubicBezTo>
                  <a:cubicBezTo>
                    <a:pt x="5505855" y="3371066"/>
                    <a:pt x="5136082" y="4091036"/>
                    <a:pt x="4811938" y="4091036"/>
                  </a:cubicBezTo>
                  <a:lnTo>
                    <a:pt x="645280" y="3993759"/>
                  </a:lnTo>
                  <a:cubicBezTo>
                    <a:pt x="321136" y="3993759"/>
                    <a:pt x="0" y="3604530"/>
                    <a:pt x="0" y="3280386"/>
                  </a:cubicBezTo>
                  <a:cubicBezTo>
                    <a:pt x="0" y="2497858"/>
                    <a:pt x="301557" y="1715330"/>
                    <a:pt x="87549" y="9328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99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FD4365-BEA7-407C-82B7-3DD0656C76BF}"/>
              </a:ext>
            </a:extLst>
          </p:cNvPr>
          <p:cNvSpPr txBox="1"/>
          <p:nvPr/>
        </p:nvSpPr>
        <p:spPr>
          <a:xfrm>
            <a:off x="3133209" y="707512"/>
            <a:ext cx="568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A433EE-D570-FCA3-7512-844623B63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6405796" y="3402550"/>
            <a:ext cx="1940395" cy="3249386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3013ACB-F695-BF17-B20B-FE1109ADA4BD}"/>
              </a:ext>
            </a:extLst>
          </p:cNvPr>
          <p:cNvSpPr/>
          <p:nvPr/>
        </p:nvSpPr>
        <p:spPr>
          <a:xfrm>
            <a:off x="8134731" y="2691633"/>
            <a:ext cx="3190494" cy="1478797"/>
          </a:xfrm>
          <a:prstGeom prst="wedgeRoundRectCallout">
            <a:avLst>
              <a:gd name="adj1" fmla="val -28369"/>
              <a:gd name="adj2" fmla="val 62500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Mũi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167CA-7B72-DB09-D759-43B1B97EB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825" y="3195637"/>
            <a:ext cx="3081337" cy="336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11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1CBD190-97B9-42A1-AAF9-105F38F8361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ÀI 21. CÁC GIÁC QUAN CỦA CƠ THỂ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B50060-7B20-411B-A092-D3EABDFD27DE}:3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036844-4F54-4EC2-BE2C-774E34EF6A54}: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18E627-0DA4-4E88-B0EE-2FA3A2274C7D}:3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63722B-6255-4129-9E76-5D1BB1DB42A7}: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872E2A-0189-4DA0-AFE0-AC550979FD47}:3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DA8B2F-5698-43FF-B7AE-5AD9846F7250}:3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56</Words>
  <Application>Microsoft Office PowerPoint</Application>
  <PresentationFormat>Widescreen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BÀI 21. CÁC GIÁC QUAN CỦA CƠ THỂ</dc:title>
  <dc:creator>Thao Tran</dc:creator>
  <cp:lastModifiedBy>Admin</cp:lastModifiedBy>
  <cp:revision>25</cp:revision>
  <dcterms:created xsi:type="dcterms:W3CDTF">2023-11-22T06:08:06Z</dcterms:created>
  <dcterms:modified xsi:type="dcterms:W3CDTF">2026-03-25T07:54:11Z</dcterms:modified>
</cp:coreProperties>
</file>