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67" r:id="rId3"/>
    <p:sldId id="268" r:id="rId4"/>
    <p:sldId id="269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79FB4-A5FF-477E-B405-1CAA5CBBE09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AA784-3EBE-498B-B620-9EAC4C47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99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268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039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021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85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AAAF83-29E8-403F-8C93-73C421A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D0F4-FFDB-47E3-BA89-CC68418D1609}" type="datetimeFigureOut">
              <a:rPr lang="zh-CN" altLang="en-US" smtClean="0"/>
              <a:t>2026/4/20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02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 userDrawn="1"/>
        </p:nvSpPr>
        <p:spPr>
          <a:xfrm>
            <a:off x="4104068" y="4648200"/>
            <a:ext cx="3828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39" y="2510202"/>
            <a:ext cx="1983962" cy="202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5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 userDrawn="1"/>
        </p:nvSpPr>
        <p:spPr>
          <a:xfrm>
            <a:off x="-10790271" y="3429000"/>
            <a:ext cx="3828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7900" y="1291002"/>
            <a:ext cx="1983962" cy="20236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 userDrawn="1"/>
        </p:nvSpPr>
        <p:spPr>
          <a:xfrm>
            <a:off x="19153568" y="3429000"/>
            <a:ext cx="3828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939" y="1291002"/>
            <a:ext cx="1983962" cy="20236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 userDrawn="1"/>
        </p:nvSpPr>
        <p:spPr>
          <a:xfrm>
            <a:off x="4065968" y="-5181600"/>
            <a:ext cx="3828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39" y="-7319598"/>
            <a:ext cx="1983962" cy="20236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 userDrawn="1"/>
        </p:nvSpPr>
        <p:spPr>
          <a:xfrm>
            <a:off x="4561268" y="13223491"/>
            <a:ext cx="3828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639" y="11085493"/>
            <a:ext cx="1983962" cy="202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7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6" Type="http://schemas.openxmlformats.org/officeDocument/2006/relationships/image" Target="../media/image12.png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huy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51" y="3234403"/>
            <a:ext cx="505079" cy="4379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1561" y="2334967"/>
            <a:ext cx="6506941" cy="1572904"/>
          </a:xfrm>
          <a:prstGeom prst="rect">
            <a:avLst/>
          </a:prstGeom>
        </p:spPr>
      </p:pic>
      <p:pic>
        <p:nvPicPr>
          <p:cNvPr id="1030" name="Picture 6" descr="Library of bee on flower vector transparent stock png fil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126" y="1649215"/>
            <a:ext cx="964089" cy="122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Bee Clipart, Bee Cards, Bee Pictures, Bee - Cartoon Bee - Png ..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89" b="96927" l="11932" r="89205">
                        <a14:foregroundMark x1="33182" y1="21255" x2="54659" y2="23431"/>
                        <a14:foregroundMark x1="37045" y1="30602" x2="54659" y2="16773"/>
                        <a14:foregroundMark x1="37727" y1="19078" x2="56818" y2="31754"/>
                        <a14:foregroundMark x1="38977" y1="31754" x2="56818" y2="24200"/>
                        <a14:foregroundMark x1="40455" y1="19078" x2="46705" y2="21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37" t="2536" r="11699" b="2445"/>
          <a:stretch/>
        </p:blipFill>
        <p:spPr bwMode="auto">
          <a:xfrm>
            <a:off x="8335732" y="1517455"/>
            <a:ext cx="1086433" cy="119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780853" y="2805946"/>
            <a:ext cx="4324470" cy="803372"/>
            <a:chOff x="1767321" y="2343898"/>
            <a:chExt cx="5938677" cy="1103249"/>
          </a:xfrm>
        </p:grpSpPr>
        <p:pic>
          <p:nvPicPr>
            <p:cNvPr id="174" name="huyen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351" y="2812570"/>
              <a:ext cx="731796" cy="634577"/>
            </a:xfrm>
            <a:prstGeom prst="rect">
              <a:avLst/>
            </a:prstGeom>
          </p:spPr>
        </p:pic>
        <p:pic>
          <p:nvPicPr>
            <p:cNvPr id="175" name="huyen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4202" y="2343898"/>
              <a:ext cx="731796" cy="634577"/>
            </a:xfrm>
            <a:prstGeom prst="rect">
              <a:avLst/>
            </a:prstGeom>
          </p:spPr>
        </p:pic>
        <p:pic>
          <p:nvPicPr>
            <p:cNvPr id="176" name="huyen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9999">
              <a:off x="1767321" y="2401228"/>
              <a:ext cx="696795" cy="920250"/>
            </a:xfrm>
            <a:prstGeom prst="rect">
              <a:avLst/>
            </a:prstGeom>
          </p:spPr>
        </p:pic>
      </p:grpSp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41946" y="3798570"/>
            <a:ext cx="2352382" cy="2496256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993">
            <a:off x="6999355" y="3655230"/>
            <a:ext cx="1523494" cy="1477718"/>
          </a:xfrm>
          <a:prstGeom prst="rect">
            <a:avLst/>
          </a:prstGeom>
        </p:spPr>
      </p:pic>
      <p:pic>
        <p:nvPicPr>
          <p:cNvPr id="53" name="huyen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4" t="-42386" r="-6989" b="-36838"/>
          <a:stretch/>
        </p:blipFill>
        <p:spPr>
          <a:xfrm flipH="1">
            <a:off x="212095" y="334209"/>
            <a:ext cx="2569027" cy="1349829"/>
          </a:xfrm>
          <a:prstGeom prst="ellipse">
            <a:avLst/>
          </a:prstGeom>
        </p:spPr>
      </p:pic>
      <p:pic>
        <p:nvPicPr>
          <p:cNvPr id="14" name="Crazy Arcade Music (크아 BGM) - Cánh đồng tuyết (Snow Field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74625" y="-1254125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845989" y="459404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微软雅黑"/>
                <a:cs typeface="Tahoma" panose="020B0604030504040204" pitchFamily="34" charset="0"/>
              </a:rPr>
              <a:t>Ms Huyền Phạm - 0936.082.789 – YOUTUBE: MsPham.  Facebook: Dạy và học cùng công nghệ.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358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6970" numSld="999" showWhenStopped="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882628" y="3071284"/>
            <a:ext cx="6276852" cy="118392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Đồng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hồ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chỉ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mấy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giờ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349413" y="4909578"/>
            <a:ext cx="2560320" cy="1250438"/>
          </a:xfrm>
          <a:prstGeom prst="roundRect">
            <a:avLst/>
          </a:prstGeom>
          <a:ln w="28575" cmpd="thickThin">
            <a:solidFill>
              <a:srgbClr val="70C60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13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giờ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23131" y="4909578"/>
            <a:ext cx="2560320" cy="1250438"/>
          </a:xfrm>
          <a:prstGeom prst="roundRect">
            <a:avLst/>
          </a:prstGeom>
          <a:ln w="28575" cmpd="thickThin">
            <a:solidFill>
              <a:srgbClr val="70C60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11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giờ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96849" y="4909578"/>
            <a:ext cx="2560320" cy="1250438"/>
          </a:xfrm>
          <a:prstGeom prst="roundRect">
            <a:avLst/>
          </a:prstGeom>
          <a:ln w="28575" cmpd="thickThin">
            <a:solidFill>
              <a:srgbClr val="70C60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10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giờ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175696" y="4909578"/>
            <a:ext cx="2560320" cy="1250438"/>
          </a:xfrm>
          <a:prstGeom prst="roundRect">
            <a:avLst/>
          </a:prstGeom>
          <a:ln w="28575" cmpd="thickThin">
            <a:solidFill>
              <a:srgbClr val="70C60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9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giờ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</p:txBody>
      </p:sp>
      <p:pic>
        <p:nvPicPr>
          <p:cNvPr id="34" name="ahuy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302" y="5413551"/>
            <a:ext cx="759094" cy="1026723"/>
          </a:xfrm>
          <a:prstGeom prst="rect">
            <a:avLst/>
          </a:prstGeom>
        </p:spPr>
      </p:pic>
      <p:pic>
        <p:nvPicPr>
          <p:cNvPr id="35" name="bhuy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8312" y="5624601"/>
            <a:ext cx="793156" cy="997527"/>
          </a:xfrm>
          <a:prstGeom prst="rect">
            <a:avLst/>
          </a:prstGeom>
        </p:spPr>
      </p:pic>
      <p:pic>
        <p:nvPicPr>
          <p:cNvPr id="36" name="chuye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1054" y="5662849"/>
            <a:ext cx="788291" cy="1012126"/>
          </a:xfrm>
          <a:prstGeom prst="rect">
            <a:avLst/>
          </a:prstGeom>
        </p:spPr>
      </p:pic>
      <p:pic>
        <p:nvPicPr>
          <p:cNvPr id="37" name="dhuye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0688" y="5413551"/>
            <a:ext cx="759094" cy="1012126"/>
          </a:xfrm>
          <a:prstGeom prst="rect">
            <a:avLst/>
          </a:prstGeom>
        </p:spPr>
      </p:pic>
      <p:sp>
        <p:nvSpPr>
          <p:cNvPr id="38" name="Double Wave 37">
            <a:hlinkClick r:id="" action="ppaction://hlinkshowjump?jump=nextslide"/>
          </p:cNvPr>
          <p:cNvSpPr/>
          <p:nvPr/>
        </p:nvSpPr>
        <p:spPr>
          <a:xfrm>
            <a:off x="9899465" y="2817574"/>
            <a:ext cx="1492560" cy="743826"/>
          </a:xfrm>
          <a:prstGeom prst="doubleWav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Next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9" b="926"/>
          <a:stretch/>
        </p:blipFill>
        <p:spPr>
          <a:xfrm flipH="1">
            <a:off x="449993" y="954686"/>
            <a:ext cx="1376302" cy="1462233"/>
          </a:xfrm>
          <a:prstGeom prst="rect">
            <a:avLst/>
          </a:prstGeom>
        </p:spPr>
      </p:pic>
      <p:pic>
        <p:nvPicPr>
          <p:cNvPr id="40" name="Picture 3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007" flipH="1">
            <a:off x="-20047" y="4509726"/>
            <a:ext cx="1557288" cy="1510497"/>
          </a:xfrm>
          <a:prstGeom prst="rect">
            <a:avLst/>
          </a:prstGeom>
        </p:spPr>
      </p:pic>
      <p:pic>
        <p:nvPicPr>
          <p:cNvPr id="41" name="huyen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4" t="-42386" r="-6989" b="-36838"/>
          <a:stretch/>
        </p:blipFill>
        <p:spPr>
          <a:xfrm flipH="1">
            <a:off x="9166989" y="-42086"/>
            <a:ext cx="2569027" cy="1349829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1949A4-2DB7-46D2-8DF0-773A37F660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92060" y="201234"/>
            <a:ext cx="3012592" cy="25491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82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03216 0.5057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6.25E-7 -2.59259E-6 L 0.87227 -0.3893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07" y="-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2112 0.47315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23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42435 0.50671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25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65937 0.50509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69" y="25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349413" y="4874128"/>
            <a:ext cx="2560320" cy="1250438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10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giờ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23131" y="4945029"/>
            <a:ext cx="2560320" cy="1250438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9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giờ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96849" y="4928826"/>
            <a:ext cx="2560320" cy="1250438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12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giờ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175696" y="4884148"/>
            <a:ext cx="2560320" cy="1250438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11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giờ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</p:txBody>
      </p:sp>
      <p:pic>
        <p:nvPicPr>
          <p:cNvPr id="20" name="ahuy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330" y="5406396"/>
            <a:ext cx="759094" cy="1026723"/>
          </a:xfrm>
          <a:prstGeom prst="rect">
            <a:avLst/>
          </a:prstGeom>
        </p:spPr>
      </p:pic>
      <p:pic>
        <p:nvPicPr>
          <p:cNvPr id="21" name="bhuy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9353" y="5649810"/>
            <a:ext cx="793156" cy="995797"/>
          </a:xfrm>
          <a:prstGeom prst="rect">
            <a:avLst/>
          </a:prstGeom>
        </p:spPr>
      </p:pic>
      <p:pic>
        <p:nvPicPr>
          <p:cNvPr id="22" name="chuye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2637" y="5649810"/>
            <a:ext cx="788291" cy="1012126"/>
          </a:xfrm>
          <a:prstGeom prst="rect">
            <a:avLst/>
          </a:prstGeom>
        </p:spPr>
      </p:pic>
      <p:pic>
        <p:nvPicPr>
          <p:cNvPr id="23" name="dhuye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6435" y="5406396"/>
            <a:ext cx="759094" cy="10121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9" b="926"/>
          <a:stretch/>
        </p:blipFill>
        <p:spPr>
          <a:xfrm flipH="1">
            <a:off x="449993" y="954686"/>
            <a:ext cx="1376302" cy="1462233"/>
          </a:xfrm>
          <a:prstGeom prst="rect">
            <a:avLst/>
          </a:prstGeom>
        </p:spPr>
      </p:pic>
      <p:sp>
        <p:nvSpPr>
          <p:cNvPr id="25" name="Double Wave 24">
            <a:hlinkClick r:id="" action="ppaction://hlinkshowjump?jump=nextslide"/>
          </p:cNvPr>
          <p:cNvSpPr/>
          <p:nvPr/>
        </p:nvSpPr>
        <p:spPr>
          <a:xfrm>
            <a:off x="9899465" y="2817574"/>
            <a:ext cx="1492560" cy="743826"/>
          </a:xfrm>
          <a:prstGeom prst="doubleWav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Next </a:t>
            </a:r>
          </a:p>
        </p:txBody>
      </p:sp>
      <p:pic>
        <p:nvPicPr>
          <p:cNvPr id="26" name="Picture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007" flipH="1">
            <a:off x="2856227" y="4712611"/>
            <a:ext cx="1557288" cy="1510497"/>
          </a:xfrm>
          <a:prstGeom prst="rect">
            <a:avLst/>
          </a:prstGeom>
        </p:spPr>
      </p:pic>
      <p:pic>
        <p:nvPicPr>
          <p:cNvPr id="27" name="huyen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4" t="-42386" r="-6989" b="-36838"/>
          <a:stretch/>
        </p:blipFill>
        <p:spPr>
          <a:xfrm flipH="1">
            <a:off x="9166989" y="-42086"/>
            <a:ext cx="2569027" cy="1349829"/>
          </a:xfrm>
          <a:prstGeom prst="ellipse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132827" y="3349839"/>
            <a:ext cx="5776906" cy="12504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hồ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mấy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7CA9B7-C6CA-43A1-9370-D233347D4E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6766" y="561974"/>
            <a:ext cx="2569027" cy="24939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23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20481 0.551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125E-6 -2.22222E-6 L 0.63633 -0.4312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10" y="-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42435 0.50671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25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65937 0.4713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69" y="23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03607 0.4754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23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990718" y="3507392"/>
            <a:ext cx="5776906" cy="258574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Đồng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hồ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chỉ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mấy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giờ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349413" y="4909578"/>
            <a:ext cx="2560320" cy="1250438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giờ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23131" y="4909578"/>
            <a:ext cx="2560320" cy="1250438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9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giờ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96849" y="4909578"/>
            <a:ext cx="2560320" cy="1250438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12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giờ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175696" y="4909578"/>
            <a:ext cx="2560320" cy="1250438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giờ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</p:txBody>
      </p:sp>
      <p:pic>
        <p:nvPicPr>
          <p:cNvPr id="21" name="ahuy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582" y="5240712"/>
            <a:ext cx="759094" cy="1026723"/>
          </a:xfrm>
          <a:prstGeom prst="rect">
            <a:avLst/>
          </a:prstGeom>
        </p:spPr>
      </p:pic>
      <p:pic>
        <p:nvPicPr>
          <p:cNvPr id="22" name="bhuy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1004" y="5573407"/>
            <a:ext cx="793156" cy="997527"/>
          </a:xfrm>
          <a:prstGeom prst="rect">
            <a:avLst/>
          </a:prstGeom>
        </p:spPr>
      </p:pic>
      <p:pic>
        <p:nvPicPr>
          <p:cNvPr id="23" name="chuye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7775" y="5571635"/>
            <a:ext cx="854801" cy="1097521"/>
          </a:xfrm>
          <a:prstGeom prst="rect">
            <a:avLst/>
          </a:prstGeom>
        </p:spPr>
      </p:pic>
      <p:pic>
        <p:nvPicPr>
          <p:cNvPr id="24" name="dhuye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7624" y="5353045"/>
            <a:ext cx="759094" cy="10121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9" b="926"/>
          <a:stretch/>
        </p:blipFill>
        <p:spPr>
          <a:xfrm flipH="1">
            <a:off x="449993" y="954686"/>
            <a:ext cx="1376302" cy="1462233"/>
          </a:xfrm>
          <a:prstGeom prst="rect">
            <a:avLst/>
          </a:prstGeom>
        </p:spPr>
      </p:pic>
      <p:sp>
        <p:nvSpPr>
          <p:cNvPr id="26" name="Double Wave 25">
            <a:hlinkClick r:id="" action="ppaction://hlinkshowjump?jump=nextslide"/>
          </p:cNvPr>
          <p:cNvSpPr/>
          <p:nvPr/>
        </p:nvSpPr>
        <p:spPr>
          <a:xfrm>
            <a:off x="9899465" y="2817574"/>
            <a:ext cx="1492560" cy="743826"/>
          </a:xfrm>
          <a:prstGeom prst="doubleWav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Next </a:t>
            </a:r>
          </a:p>
        </p:txBody>
      </p:sp>
      <p:pic>
        <p:nvPicPr>
          <p:cNvPr id="27" name="Picture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007" flipH="1">
            <a:off x="5589687" y="4613903"/>
            <a:ext cx="1557288" cy="1510497"/>
          </a:xfrm>
          <a:prstGeom prst="rect">
            <a:avLst/>
          </a:prstGeom>
        </p:spPr>
      </p:pic>
      <p:pic>
        <p:nvPicPr>
          <p:cNvPr id="28" name="huyen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4" t="-42386" r="-6989" b="-36838"/>
          <a:stretch/>
        </p:blipFill>
        <p:spPr>
          <a:xfrm flipH="1">
            <a:off x="9166989" y="-42086"/>
            <a:ext cx="2569027" cy="1349829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97202F-19F2-4F90-9F30-209A6E402F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8311" y="522903"/>
            <a:ext cx="3581262" cy="30000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259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42435 0.5067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-3.7037E-7 L 0.41211 -0.4111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9" y="-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67096 0.47315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23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03607 0.4754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23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20286 0.49468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3" y="2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F0D2FA9-5985-4A73-9BE2-E6907180A93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4- Tiết 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1EA505-D8DE-46BE-B98B-A8FDACCEC7CA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CAA7CE-D83F-4955-8613-9514A435DAB4}:26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66C2EA-44F3-4EF5-92F2-3BFB8145DF7A}:2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A0BD35-77FF-4947-AC90-715F58970EDD}:269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sraqdch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144</Words>
  <Application>Microsoft Office PowerPoint</Application>
  <PresentationFormat>Widescreen</PresentationFormat>
  <Paragraphs>27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等线</vt:lpstr>
      <vt:lpstr>Arial</vt:lpstr>
      <vt:lpstr>Calibri</vt:lpstr>
      <vt:lpstr>Tahoma</vt:lpstr>
      <vt:lpstr>1_Office 主题​​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34- Tiết 2</dc:title>
  <dc:creator>thao</dc:creator>
  <cp:lastModifiedBy>Admin</cp:lastModifiedBy>
  <cp:revision>16</cp:revision>
  <dcterms:created xsi:type="dcterms:W3CDTF">2022-01-03T09:27:04Z</dcterms:created>
  <dcterms:modified xsi:type="dcterms:W3CDTF">2026-04-20T14:17:12Z</dcterms:modified>
</cp:coreProperties>
</file>