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7"/>
  </p:notesMasterIdLst>
  <p:sldIdLst>
    <p:sldId id="470" r:id="rId2"/>
    <p:sldId id="472" r:id="rId3"/>
    <p:sldId id="473" r:id="rId4"/>
    <p:sldId id="474" r:id="rId5"/>
    <p:sldId id="475" r:id="rId6"/>
  </p:sldIdLst>
  <p:sldSz cx="12192000" cy="6858000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0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CE8C1-E71F-4AB3-8332-865AB845F905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5E992-18A6-42E0-AD3A-39D227C7C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91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480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Sai –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–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;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chiếc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bay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-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2 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963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983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579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076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3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21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9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67359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33570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68133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32858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366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87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audio" Target="../media/media1.mp3"/><Relationship Id="rId21" Type="http://schemas.openxmlformats.org/officeDocument/2006/relationships/image" Target="../media/image15.png"/><Relationship Id="rId7" Type="http://schemas.openxmlformats.org/officeDocument/2006/relationships/notesSlide" Target="../notesSlides/notesSlide2.xml"/><Relationship Id="rId12" Type="http://schemas.microsoft.com/office/2007/relationships/hdphoto" Target="../media/hdphoto3.wdp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slide" Target="slide2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5" Type="http://schemas.openxmlformats.org/officeDocument/2006/relationships/audio" Target="../media/media2.mp3"/><Relationship Id="rId15" Type="http://schemas.openxmlformats.org/officeDocument/2006/relationships/image" Target="../media/image11.png"/><Relationship Id="rId23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image" Target="../media/image14.png"/><Relationship Id="rId4" Type="http://schemas.microsoft.com/office/2007/relationships/media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10.png"/><Relationship Id="rId2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audio" Target="../media/media1.mp3"/><Relationship Id="rId21" Type="http://schemas.openxmlformats.org/officeDocument/2006/relationships/image" Target="../media/image15.png"/><Relationship Id="rId7" Type="http://schemas.openxmlformats.org/officeDocument/2006/relationships/notesSlide" Target="../notesSlides/notesSlide3.xml"/><Relationship Id="rId12" Type="http://schemas.microsoft.com/office/2007/relationships/hdphoto" Target="../media/hdphoto3.wdp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slide" Target="slide2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5" Type="http://schemas.openxmlformats.org/officeDocument/2006/relationships/audio" Target="../media/media2.mp3"/><Relationship Id="rId15" Type="http://schemas.openxmlformats.org/officeDocument/2006/relationships/image" Target="../media/image11.png"/><Relationship Id="rId23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image" Target="../media/image14.png"/><Relationship Id="rId4" Type="http://schemas.microsoft.com/office/2007/relationships/media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10.png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audio" Target="../media/media1.mp3"/><Relationship Id="rId21" Type="http://schemas.openxmlformats.org/officeDocument/2006/relationships/image" Target="../media/image15.png"/><Relationship Id="rId7" Type="http://schemas.openxmlformats.org/officeDocument/2006/relationships/notesSlide" Target="../notesSlides/notesSlide4.xml"/><Relationship Id="rId12" Type="http://schemas.microsoft.com/office/2007/relationships/hdphoto" Target="../media/hdphoto3.wdp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slide" Target="slide2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5" Type="http://schemas.openxmlformats.org/officeDocument/2006/relationships/audio" Target="../media/media2.mp3"/><Relationship Id="rId15" Type="http://schemas.openxmlformats.org/officeDocument/2006/relationships/image" Target="../media/image11.png"/><Relationship Id="rId23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image" Target="../media/image14.png"/><Relationship Id="rId4" Type="http://schemas.microsoft.com/office/2007/relationships/media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10.png"/><Relationship Id="rId2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audio" Target="../media/media1.mp3"/><Relationship Id="rId21" Type="http://schemas.openxmlformats.org/officeDocument/2006/relationships/image" Target="../media/image15.png"/><Relationship Id="rId7" Type="http://schemas.openxmlformats.org/officeDocument/2006/relationships/notesSlide" Target="../notesSlides/notesSlide5.xml"/><Relationship Id="rId12" Type="http://schemas.microsoft.com/office/2007/relationships/hdphoto" Target="../media/hdphoto3.wdp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slide" Target="slide2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5" Type="http://schemas.openxmlformats.org/officeDocument/2006/relationships/audio" Target="../media/media2.mp3"/><Relationship Id="rId15" Type="http://schemas.openxmlformats.org/officeDocument/2006/relationships/image" Target="../media/image11.png"/><Relationship Id="rId23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image" Target="../media/image14.png"/><Relationship Id="rId4" Type="http://schemas.microsoft.com/office/2007/relationships/media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10.png"/><Relationship Id="rId2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-84455"/>
            <a:ext cx="12692380" cy="4656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1875" y1="27917" x2="3125" y2="86389"/>
                        <a14:foregroundMark x1="14063" y1="32639" x2="16484" y2="17639"/>
                        <a14:foregroundMark x1="5078" y1="18472" x2="3906" y2="50278"/>
                        <a14:foregroundMark x1="2500" y1="20972" x2="1484" y2="34861"/>
                        <a14:foregroundMark x1="1250" y1="13472" x2="2500" y2="11944"/>
                        <a14:foregroundMark x1="6563" y1="8472" x2="7187" y2="6944"/>
                        <a14:foregroundMark x1="27891" y1="30556" x2="29453" y2="19306"/>
                        <a14:foregroundMark x1="26563" y1="42222" x2="26328" y2="52361"/>
                        <a14:foregroundMark x1="54609" y1="45972" x2="61875" y2="30139"/>
                        <a14:foregroundMark x1="60078" y1="30833" x2="66250" y2="20278"/>
                        <a14:foregroundMark x1="57344" y1="28056" x2="57500" y2="26250"/>
                        <a14:foregroundMark x1="71641" y1="38750" x2="74453" y2="30417"/>
                        <a14:foregroundMark x1="58359" y1="52778" x2="68672" y2="63194"/>
                        <a14:foregroundMark x1="78906" y1="79861" x2="90781" y2="95833"/>
                        <a14:foregroundMark x1="91250" y1="30833" x2="96328" y2="10833"/>
                        <a14:foregroundMark x1="55703" y1="28472" x2="56875" y2="23333"/>
                        <a14:foregroundMark x1="60000" y1="32222" x2="56797" y2="23194"/>
                        <a14:foregroundMark x1="52969" y1="29583" x2="55937" y2="2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154940"/>
            <a:ext cx="1269238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75093" l="10000" r="92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30" y="-845820"/>
            <a:ext cx="10182225" cy="565785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700357" y="4113396"/>
            <a:ext cx="3104114" cy="1544454"/>
            <a:chOff x="8700357" y="4113396"/>
            <a:chExt cx="3104114" cy="154445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0841" b="89790" l="0" r="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88" r="45622"/>
            <a:stretch>
              <a:fillRect/>
            </a:stretch>
          </p:blipFill>
          <p:spPr>
            <a:xfrm>
              <a:off x="8700357" y="4113396"/>
              <a:ext cx="3104114" cy="1544454"/>
            </a:xfrm>
            <a:prstGeom prst="rect">
              <a:avLst/>
            </a:prstGeom>
            <a:effectLst>
              <a:innerShdw blurRad="254000">
                <a:schemeClr val="bg1"/>
              </a:inn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9770597" y="4345483"/>
              <a:ext cx="16017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srgbClr val="000000">
                        <a:lumMod val="60000"/>
                        <a:lumOff val="40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Showcard" panose="02040603050506020204" pitchFamily="18" charset="0"/>
                  <a:ea typeface="SimSun"/>
                  <a:cs typeface="+mn-cs"/>
                </a:rPr>
                <a:t>Play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03960" y="-542290"/>
            <a:ext cx="10387330" cy="415671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57875" y="3121723"/>
            <a:ext cx="5350495" cy="2145736"/>
            <a:chOff x="457875" y="3121723"/>
            <a:chExt cx="5350495" cy="2145736"/>
          </a:xfrm>
        </p:grpSpPr>
        <p:grpSp>
          <p:nvGrpSpPr>
            <p:cNvPr id="7" name="Group 6"/>
            <p:cNvGrpSpPr/>
            <p:nvPr/>
          </p:nvGrpSpPr>
          <p:grpSpPr>
            <a:xfrm>
              <a:off x="457875" y="3121723"/>
              <a:ext cx="5350495" cy="2145736"/>
              <a:chOff x="8700357" y="4113396"/>
              <a:chExt cx="3104114" cy="154445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9794188" y="4524739"/>
                <a:ext cx="132981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Chủ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nhật</a:t>
                </a:r>
                <a:endPara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9720144" y="4524980"/>
                <a:ext cx="114872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hai</a:t>
                </a:r>
                <a:endPara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35" name="Group 34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3" name="Group 12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864359" y="4510733"/>
                <a:ext cx="119894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sáu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16" name="Group 1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9813998" y="4522328"/>
                <a:ext cx="133472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năm</a:t>
                </a: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21979" y="2962463"/>
            <a:ext cx="4105423" cy="38639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13762" y="2916689"/>
            <a:ext cx="4105423" cy="3863926"/>
          </a:xfrm>
          <a:prstGeom prst="rect">
            <a:avLst/>
          </a:prstGeom>
        </p:spPr>
      </p:pic>
      <p:pic>
        <p:nvPicPr>
          <p:cNvPr id="43" name="noo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4" name="noo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5" name="noo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6" name="Picture 45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620963" y="2291424"/>
            <a:ext cx="4850235" cy="413886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1846980" y="3383913"/>
            <a:ext cx="1405289" cy="1171073"/>
          </a:xfrm>
          <a:prstGeom prst="rect">
            <a:avLst/>
          </a:prstGeom>
        </p:spPr>
      </p:pic>
      <p:pic>
        <p:nvPicPr>
          <p:cNvPr id="48" name="wow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02148B-2542-48D7-92BF-4135BC48566C}"/>
              </a:ext>
            </a:extLst>
          </p:cNvPr>
          <p:cNvSpPr txBox="1"/>
          <p:nvPr/>
        </p:nvSpPr>
        <p:spPr>
          <a:xfrm>
            <a:off x="2790824" y="1543050"/>
            <a:ext cx="71342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</a:rPr>
              <a:t>Ngày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cuối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tuần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là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thứ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mấy</a:t>
            </a:r>
            <a:r>
              <a:rPr lang="en-US" sz="4400" b="1" dirty="0">
                <a:solidFill>
                  <a:schemeClr val="bg1"/>
                </a:solidFill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1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1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20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08 L 0.0582 -0.09445 C 0.07005 -0.11598 0.08802 -0.12639 0.10677 -0.12639 C 0.12825 -0.12639 0.14531 -0.11598 0.1569 -0.09445 L 0.21484 0.00208 " pathEditMode="relative" rAng="0" ptsTypes="AAAAA">
                                      <p:cBhvr>
                                        <p:cTn id="1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337783"/>
            <a:ext cx="10387379" cy="47307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762716" y="4501590"/>
                <a:ext cx="1218137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bảy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7" name="Group 16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9814871" y="4495771"/>
                <a:ext cx="119894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sáu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23" name="Group 22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24" name="Group 23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9972271" y="4496023"/>
                <a:ext cx="105665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tư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30" name="Group 29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31" name="Group 30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9937364" y="4528015"/>
                <a:ext cx="106874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ba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9" name="noo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0" name="noo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1" name="noo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2" name="Picture 41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786391" y="2317098"/>
            <a:ext cx="4850235" cy="41388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7849526" y="5318830"/>
            <a:ext cx="1405289" cy="1171073"/>
          </a:xfrm>
          <a:prstGeom prst="rect">
            <a:avLst/>
          </a:prstGeom>
        </p:spPr>
      </p:pic>
      <p:pic>
        <p:nvPicPr>
          <p:cNvPr id="44" name="wow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A402761-7B4D-4436-82D5-CF031089D9B5}"/>
              </a:ext>
            </a:extLst>
          </p:cNvPr>
          <p:cNvSpPr txBox="1"/>
          <p:nvPr/>
        </p:nvSpPr>
        <p:spPr>
          <a:xfrm>
            <a:off x="2626178" y="800100"/>
            <a:ext cx="7794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Điền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vào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chỗ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trống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theo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thứ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tự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ngày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trong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tuần</a:t>
            </a:r>
            <a:r>
              <a:rPr lang="en-US" sz="4000" b="1">
                <a:solidFill>
                  <a:schemeClr val="bg1"/>
                </a:solidFill>
              </a:rPr>
              <a:t>: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Thứ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hai</a:t>
            </a:r>
            <a:r>
              <a:rPr lang="en-US" sz="4000" b="1" dirty="0">
                <a:solidFill>
                  <a:schemeClr val="bg1"/>
                </a:solidFill>
              </a:rPr>
              <a:t>,…., </a:t>
            </a:r>
            <a:r>
              <a:rPr lang="en-US" sz="4000" b="1" dirty="0" err="1">
                <a:solidFill>
                  <a:schemeClr val="bg1"/>
                </a:solidFill>
              </a:rPr>
              <a:t>thứ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tư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20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55 L -0.00976 -0.17014 C -0.01054 -0.20741 -0.02109 -0.24282 -0.03789 -0.26782 C -0.05755 -0.29653 -0.07799 -0.3081 -0.09883 -0.30301 L -0.19232 -0.28958 " pathEditMode="relative" rAng="2400000" ptsTypes="AAAAA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01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j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612103"/>
            <a:ext cx="10387379" cy="473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8492" y="1237303"/>
            <a:ext cx="6650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Một tuần có mấy ngày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5" name="Group 4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914105" y="4524738"/>
                <a:ext cx="27267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0007269" y="4506316"/>
                <a:ext cx="27267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7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0083231" y="4492798"/>
                <a:ext cx="27267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5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26" name="Group 2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10041317" y="4529865"/>
                <a:ext cx="27267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6</a:t>
                </a: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4" name="noo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35" name="noo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36" name="noo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572207" y="2147688"/>
            <a:ext cx="4850235" cy="4138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3273529" y="5336770"/>
            <a:ext cx="1405289" cy="1171073"/>
          </a:xfrm>
          <a:prstGeom prst="rect">
            <a:avLst/>
          </a:prstGeom>
        </p:spPr>
      </p:pic>
      <p:pic>
        <p:nvPicPr>
          <p:cNvPr id="39" name="wow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351077" y="0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Thảo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Ly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-0.00651 -0.16412 C -0.00924 -0.20093 -0.0026 -0.23657 0.01146 -0.26319 C 0.02735 -0.29236 0.0461 -0.30625 0.06667 -0.3037 L 0.15808 -0.30139 " pathEditMode="relative" rAng="798000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j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612103"/>
            <a:ext cx="10387379" cy="473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3386" y="1135865"/>
            <a:ext cx="9555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Em bắt đầu đi học vào thứ mấy?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5" name="Group 4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722403" y="4492798"/>
                <a:ext cx="133472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</a:t>
                </a:r>
                <a:r>
                  <a:rPr kumimoji="0" lang="en-SG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năm</a:t>
                </a:r>
                <a:endPara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836957" y="4500660"/>
                <a:ext cx="105665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tư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9985473" y="4524738"/>
                <a:ext cx="114872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hai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26" name="Group 2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9941796" y="4531694"/>
                <a:ext cx="106874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</a:t>
                </a:r>
                <a:r>
                  <a:rPr kumimoji="0" lang="en-SG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ba</a:t>
                </a:r>
                <a:endPara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4" name="noo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35" name="noo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36" name="noo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4240141" y="2526926"/>
            <a:ext cx="4850235" cy="4138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7935948" y="3261948"/>
            <a:ext cx="1405289" cy="1171073"/>
          </a:xfrm>
          <a:prstGeom prst="rect">
            <a:avLst/>
          </a:prstGeom>
        </p:spPr>
      </p:pic>
      <p:pic>
        <p:nvPicPr>
          <p:cNvPr id="39" name="wow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06693 -0.10556 C -0.08099 -0.1301 -0.09883 -0.13797 -0.11706 -0.13264 C -0.13659 -0.12732 -0.15209 -0.10926 -0.1599 -0.0794 L -0.20209 0.05439 " pathEditMode="relative" rAng="2106000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Mang bánh cho bà"/>
  <p:tag name="ISPRING_ULTRA_SCORM_COURSE_ID" val="B63700A5-AC7B-4FA4-9E99-49826255B38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1\uFFFD\uFFFDt{F4A10C81-457A-4584-82FC-AFC9B043A417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Mang bánh cho bà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A045CE-2F98-4FA6-BEEE-D14D10274CFF}:47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77CE34-9593-481B-B686-97FD7E1C6558}:47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1B9C9B-9875-4D21-A5F2-9AA7E5D44567}:47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EACAA8-4D02-45E1-A456-2C2BEC4B3256}:47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B42E2B-2034-4155-B076-80CFFDB6A541}:475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121</Words>
  <Application>Microsoft Office PowerPoint</Application>
  <PresentationFormat>Widescreen</PresentationFormat>
  <Paragraphs>29</Paragraphs>
  <Slides>5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UTM Avo</vt:lpstr>
      <vt:lpstr>UTM Showcard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bánh cho bà</dc:title>
  <dc:creator>thao</dc:creator>
  <cp:lastModifiedBy>Admin</cp:lastModifiedBy>
  <cp:revision>19</cp:revision>
  <dcterms:created xsi:type="dcterms:W3CDTF">2022-01-03T10:47:56Z</dcterms:created>
  <dcterms:modified xsi:type="dcterms:W3CDTF">2026-04-20T14:25:03Z</dcterms:modified>
</cp:coreProperties>
</file>