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  <p:sldMasterId id="2147483705" r:id="rId3"/>
  </p:sldMasterIdLst>
  <p:notesMasterIdLst>
    <p:notesMasterId r:id="rId12"/>
  </p:notesMasterIdLst>
  <p:sldIdLst>
    <p:sldId id="284" r:id="rId4"/>
    <p:sldId id="343" r:id="rId5"/>
    <p:sldId id="308" r:id="rId6"/>
    <p:sldId id="276" r:id="rId7"/>
    <p:sldId id="286" r:id="rId8"/>
    <p:sldId id="310" r:id="rId9"/>
    <p:sldId id="280" r:id="rId10"/>
    <p:sldId id="2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068C5-2077-467C-9F22-A620F3369F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E5BCF-8FA8-4299-A43B-D937B35B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2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97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80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43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62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76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01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63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53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53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1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5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75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0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63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95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75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70549341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331757937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433951455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989575872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34875885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79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175648117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1603134533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2250801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254982501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263420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42336581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39860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0536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28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1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63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088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5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87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120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02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5689"/>
            </a:lvl1pPr>
            <a:lvl2pPr>
              <a:defRPr sz="4977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6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689"/>
            </a:lvl1pPr>
            <a:lvl2pPr marL="812760" indent="0">
              <a:buNone/>
              <a:defRPr sz="4977"/>
            </a:lvl2pPr>
            <a:lvl3pPr marL="1625519" indent="0">
              <a:buNone/>
              <a:defRPr sz="4267"/>
            </a:lvl3pPr>
            <a:lvl4pPr marL="2438278" indent="0">
              <a:buNone/>
              <a:defRPr sz="3556"/>
            </a:lvl4pPr>
            <a:lvl5pPr marL="3251037" indent="0">
              <a:buNone/>
              <a:defRPr sz="3556"/>
            </a:lvl5pPr>
            <a:lvl6pPr marL="4063797" indent="0">
              <a:buNone/>
              <a:defRPr sz="3556"/>
            </a:lvl6pPr>
            <a:lvl7pPr marL="4876557" indent="0">
              <a:buNone/>
              <a:defRPr sz="3556"/>
            </a:lvl7pPr>
            <a:lvl8pPr marL="5689315" indent="0">
              <a:buNone/>
              <a:defRPr sz="3556"/>
            </a:lvl8pPr>
            <a:lvl9pPr marL="6502075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515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859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2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5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5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3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itan One"/>
              <a:buNone/>
              <a:defRPr sz="3200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98156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162551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1625519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1625519" rtl="0" eaLnBrk="1" latinLnBrk="0" hangingPunct="1">
        <a:spcBef>
          <a:spcPct val="20000"/>
        </a:spcBef>
        <a:buFont typeface="Arial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34263" y="-391089"/>
            <a:ext cx="4102964" cy="274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964940" y="902970"/>
            <a:ext cx="386969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49748" y="1516695"/>
            <a:ext cx="1322947" cy="142049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圆角矩形 1"/>
          <p:cNvSpPr/>
          <p:nvPr/>
        </p:nvSpPr>
        <p:spPr>
          <a:xfrm>
            <a:off x="2007235" y="356235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….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892675" y="1337310"/>
            <a:ext cx="24892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TOÁN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763B28-DF1B-4A6A-9148-BC366A92A2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0951" y="3212921"/>
            <a:ext cx="10016596" cy="1828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9" y="980728"/>
            <a:ext cx="7927962" cy="397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15800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B3AE5DA-792C-4218-831E-83C506C4DD3B}"/>
              </a:ext>
            </a:extLst>
          </p:cNvPr>
          <p:cNvSpPr/>
          <p:nvPr/>
        </p:nvSpPr>
        <p:spPr>
          <a:xfrm>
            <a:off x="10089201" y="2584455"/>
            <a:ext cx="895350" cy="866775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" name="Freeform 44">
            <a:extLst>
              <a:ext uri="{FF2B5EF4-FFF2-40B4-BE49-F238E27FC236}">
                <a16:creationId xmlns:a16="http://schemas.microsoft.com/office/drawing/2014/main" id="{0F109E06-DCB8-AA57-ED4F-09903223558F}"/>
              </a:ext>
            </a:extLst>
          </p:cNvPr>
          <p:cNvSpPr/>
          <p:nvPr/>
        </p:nvSpPr>
        <p:spPr>
          <a:xfrm>
            <a:off x="1051550" y="1733312"/>
            <a:ext cx="9938183" cy="1171032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  <a:gd name="connsiteX0" fmla="*/ 0 w 7555658"/>
              <a:gd name="connsiteY0" fmla="*/ 826729 h 870845"/>
              <a:gd name="connsiteX1" fmla="*/ 1619479 w 7555658"/>
              <a:gd name="connsiteY1" fmla="*/ 44532 h 870845"/>
              <a:gd name="connsiteX2" fmla="*/ 3745735 w 7555658"/>
              <a:gd name="connsiteY2" fmla="*/ 870797 h 870845"/>
              <a:gd name="connsiteX3" fmla="*/ 5728770 w 7555658"/>
              <a:gd name="connsiteY3" fmla="*/ 465 h 870845"/>
              <a:gd name="connsiteX4" fmla="*/ 7425368 w 7555658"/>
              <a:gd name="connsiteY4" fmla="*/ 749611 h 870845"/>
              <a:gd name="connsiteX5" fmla="*/ 7555658 w 7555658"/>
              <a:gd name="connsiteY5" fmla="*/ 851211 h 870845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0" fmla="*/ 0 w 6951585"/>
              <a:gd name="connsiteY0" fmla="*/ 834158 h 878274"/>
              <a:gd name="connsiteX1" fmla="*/ 1619479 w 6951585"/>
              <a:gd name="connsiteY1" fmla="*/ 51961 h 878274"/>
              <a:gd name="connsiteX2" fmla="*/ 3745735 w 6951585"/>
              <a:gd name="connsiteY2" fmla="*/ 878226 h 878274"/>
              <a:gd name="connsiteX3" fmla="*/ 5728770 w 6951585"/>
              <a:gd name="connsiteY3" fmla="*/ 7894 h 878274"/>
              <a:gd name="connsiteX4" fmla="*/ 6951585 w 6951585"/>
              <a:gd name="connsiteY4" fmla="*/ 464940 h 87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1585" h="878274">
                <a:moveTo>
                  <a:pt x="0" y="834158"/>
                </a:moveTo>
                <a:cubicBezTo>
                  <a:pt x="412214" y="231902"/>
                  <a:pt x="995190" y="44616"/>
                  <a:pt x="1619479" y="51961"/>
                </a:cubicBezTo>
                <a:cubicBezTo>
                  <a:pt x="2243768" y="59306"/>
                  <a:pt x="3060853" y="885570"/>
                  <a:pt x="3745735" y="878226"/>
                </a:cubicBezTo>
                <a:cubicBezTo>
                  <a:pt x="4430617" y="870882"/>
                  <a:pt x="5194462" y="76775"/>
                  <a:pt x="5728770" y="7894"/>
                </a:cubicBezTo>
                <a:cubicBezTo>
                  <a:pt x="6263078" y="-60987"/>
                  <a:pt x="6668819" y="340082"/>
                  <a:pt x="6951585" y="4649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B94C22-E4BA-8CF1-4F59-4137ECE4B41F}"/>
              </a:ext>
            </a:extLst>
          </p:cNvPr>
          <p:cNvSpPr/>
          <p:nvPr/>
        </p:nvSpPr>
        <p:spPr>
          <a:xfrm>
            <a:off x="1051551" y="1866580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D3BAE1-0C12-1104-D852-E01C39312DC6}"/>
              </a:ext>
            </a:extLst>
          </p:cNvPr>
          <p:cNvSpPr/>
          <p:nvPr/>
        </p:nvSpPr>
        <p:spPr>
          <a:xfrm>
            <a:off x="2439629" y="1411057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EB752E-7398-6F07-53FB-07F0C5D810A1}"/>
              </a:ext>
            </a:extLst>
          </p:cNvPr>
          <p:cNvSpPr/>
          <p:nvPr/>
        </p:nvSpPr>
        <p:spPr>
          <a:xfrm>
            <a:off x="6705600" y="216937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EDDFA2-B98D-416F-39E5-A6461201D7FA}"/>
              </a:ext>
            </a:extLst>
          </p:cNvPr>
          <p:cNvSpPr/>
          <p:nvPr/>
        </p:nvSpPr>
        <p:spPr>
          <a:xfrm>
            <a:off x="5317068" y="2242693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507C55F-D1BB-959E-9652-C95DE1F1814B}"/>
              </a:ext>
            </a:extLst>
          </p:cNvPr>
          <p:cNvSpPr/>
          <p:nvPr/>
        </p:nvSpPr>
        <p:spPr>
          <a:xfrm>
            <a:off x="3886352" y="1562047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36163F-7FEA-56DF-B8C5-F89A1FCCE208}"/>
              </a:ext>
            </a:extLst>
          </p:cNvPr>
          <p:cNvSpPr/>
          <p:nvPr/>
        </p:nvSpPr>
        <p:spPr>
          <a:xfrm>
            <a:off x="8125828" y="1565879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0E3209-D3E7-F906-EF91-C7BF9EB219E1}"/>
              </a:ext>
            </a:extLst>
          </p:cNvPr>
          <p:cNvSpPr/>
          <p:nvPr/>
        </p:nvSpPr>
        <p:spPr>
          <a:xfrm>
            <a:off x="9728353" y="151098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A98D47-70E1-4727-70F9-18A4C7E3C532}"/>
              </a:ext>
            </a:extLst>
          </p:cNvPr>
          <p:cNvGrpSpPr/>
          <p:nvPr/>
        </p:nvGrpSpPr>
        <p:grpSpPr>
          <a:xfrm>
            <a:off x="3886352" y="1549500"/>
            <a:ext cx="914400" cy="914400"/>
            <a:chOff x="3005309" y="3698495"/>
            <a:chExt cx="685800" cy="6858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1CD0F8-BD5A-DDB9-5350-C10D27511D05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6526BC6-E6F6-9F2C-6896-A4B62A2A5060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E96F6F-5721-940E-F4C6-C118B08CD19B}"/>
              </a:ext>
            </a:extLst>
          </p:cNvPr>
          <p:cNvGrpSpPr/>
          <p:nvPr/>
        </p:nvGrpSpPr>
        <p:grpSpPr>
          <a:xfrm>
            <a:off x="3860800" y="1547407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987350-6B95-BE14-5BF5-633AC2D6C661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313651A-AF21-D403-8664-8B3121213D63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6FCA2FD-3788-7BAA-BD61-5BADB8FB8831}"/>
              </a:ext>
            </a:extLst>
          </p:cNvPr>
          <p:cNvGrpSpPr/>
          <p:nvPr/>
        </p:nvGrpSpPr>
        <p:grpSpPr>
          <a:xfrm>
            <a:off x="6705600" y="2157007"/>
            <a:ext cx="914400" cy="914400"/>
            <a:chOff x="3005309" y="3698495"/>
            <a:chExt cx="685800" cy="6858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6BDF912-6990-0CE4-EA6C-54AA6FDABA70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589B4CE-CA61-8CA7-7CB3-1C9227C615F3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CCB4B5-DABD-6212-E74F-6A769AB81CA4}"/>
              </a:ext>
            </a:extLst>
          </p:cNvPr>
          <p:cNvGrpSpPr/>
          <p:nvPr/>
        </p:nvGrpSpPr>
        <p:grpSpPr>
          <a:xfrm>
            <a:off x="9728353" y="1523493"/>
            <a:ext cx="914400" cy="914400"/>
            <a:chOff x="3005309" y="3698495"/>
            <a:chExt cx="685800" cy="6858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35D9731-75F4-DE32-7CA9-66A6A6D4976D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D9086B9-954B-D1EB-5F34-0DF476504C89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A6FBE2-1A2E-9669-F08D-8212A1A6F703}"/>
              </a:ext>
            </a:extLst>
          </p:cNvPr>
          <p:cNvGrpSpPr/>
          <p:nvPr/>
        </p:nvGrpSpPr>
        <p:grpSpPr>
          <a:xfrm>
            <a:off x="6705600" y="2169372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62D577A-9281-DD56-5085-FC09E0A81AEF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E1E6E7D-3942-A747-0C07-BAC75059B36C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99257DE-6D2F-B912-101A-D57009194676}"/>
              </a:ext>
            </a:extLst>
          </p:cNvPr>
          <p:cNvGrpSpPr/>
          <p:nvPr/>
        </p:nvGrpSpPr>
        <p:grpSpPr>
          <a:xfrm>
            <a:off x="8128000" y="1565879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9235CE6-CC06-73C9-ABE2-C14350EB9879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A31688A-82C6-C979-0227-8A78CB55B08D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6D497DD-889F-A935-E738-F72646920562}"/>
              </a:ext>
            </a:extLst>
          </p:cNvPr>
          <p:cNvGrpSpPr/>
          <p:nvPr/>
        </p:nvGrpSpPr>
        <p:grpSpPr>
          <a:xfrm>
            <a:off x="9712413" y="1507801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6013106-EC9B-7CBE-7EA2-E585C52F8590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AAD0B7D-C97A-E340-D88D-EB713C6FB9F5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sp>
        <p:nvSpPr>
          <p:cNvPr id="102" name="Freeform 79">
            <a:extLst>
              <a:ext uri="{FF2B5EF4-FFF2-40B4-BE49-F238E27FC236}">
                <a16:creationId xmlns:a16="http://schemas.microsoft.com/office/drawing/2014/main" id="{E4AD51F4-3DFE-D8C0-A076-B3AFA231FE71}"/>
              </a:ext>
            </a:extLst>
          </p:cNvPr>
          <p:cNvSpPr/>
          <p:nvPr/>
        </p:nvSpPr>
        <p:spPr>
          <a:xfrm>
            <a:off x="1051550" y="3600833"/>
            <a:ext cx="10056719" cy="1168007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  <a:gd name="connsiteX0" fmla="*/ 0 w 7437213"/>
              <a:gd name="connsiteY0" fmla="*/ 826729 h 870845"/>
              <a:gd name="connsiteX1" fmla="*/ 1619479 w 7437213"/>
              <a:gd name="connsiteY1" fmla="*/ 44532 h 870845"/>
              <a:gd name="connsiteX2" fmla="*/ 3745735 w 7437213"/>
              <a:gd name="connsiteY2" fmla="*/ 870797 h 870845"/>
              <a:gd name="connsiteX3" fmla="*/ 5728770 w 7437213"/>
              <a:gd name="connsiteY3" fmla="*/ 465 h 870845"/>
              <a:gd name="connsiteX4" fmla="*/ 7425368 w 7437213"/>
              <a:gd name="connsiteY4" fmla="*/ 749611 h 870845"/>
              <a:gd name="connsiteX5" fmla="*/ 7437213 w 7437213"/>
              <a:gd name="connsiteY5" fmla="*/ 228911 h 870845"/>
              <a:gd name="connsiteX0" fmla="*/ 0 w 7437213"/>
              <a:gd name="connsiteY0" fmla="*/ 829100 h 873216"/>
              <a:gd name="connsiteX1" fmla="*/ 1619479 w 7437213"/>
              <a:gd name="connsiteY1" fmla="*/ 46903 h 873216"/>
              <a:gd name="connsiteX2" fmla="*/ 3745735 w 7437213"/>
              <a:gd name="connsiteY2" fmla="*/ 873168 h 873216"/>
              <a:gd name="connsiteX3" fmla="*/ 5728770 w 7437213"/>
              <a:gd name="connsiteY3" fmla="*/ 2836 h 873216"/>
              <a:gd name="connsiteX4" fmla="*/ 7164788 w 7437213"/>
              <a:gd name="connsiteY4" fmla="*/ 599582 h 873216"/>
              <a:gd name="connsiteX5" fmla="*/ 7437213 w 7437213"/>
              <a:gd name="connsiteY5" fmla="*/ 231282 h 873216"/>
              <a:gd name="connsiteX0" fmla="*/ 0 w 7437213"/>
              <a:gd name="connsiteY0" fmla="*/ 831889 h 876005"/>
              <a:gd name="connsiteX1" fmla="*/ 1619479 w 7437213"/>
              <a:gd name="connsiteY1" fmla="*/ 49692 h 876005"/>
              <a:gd name="connsiteX2" fmla="*/ 3745735 w 7437213"/>
              <a:gd name="connsiteY2" fmla="*/ 875957 h 876005"/>
              <a:gd name="connsiteX3" fmla="*/ 5728770 w 7437213"/>
              <a:gd name="connsiteY3" fmla="*/ 5625 h 876005"/>
              <a:gd name="connsiteX4" fmla="*/ 7034499 w 7437213"/>
              <a:gd name="connsiteY4" fmla="*/ 513471 h 876005"/>
              <a:gd name="connsiteX5" fmla="*/ 7437213 w 7437213"/>
              <a:gd name="connsiteY5" fmla="*/ 234071 h 876005"/>
              <a:gd name="connsiteX0" fmla="*/ 0 w 7034499"/>
              <a:gd name="connsiteY0" fmla="*/ 831889 h 876005"/>
              <a:gd name="connsiteX1" fmla="*/ 1619479 w 7034499"/>
              <a:gd name="connsiteY1" fmla="*/ 49692 h 876005"/>
              <a:gd name="connsiteX2" fmla="*/ 3745735 w 7034499"/>
              <a:gd name="connsiteY2" fmla="*/ 875957 h 876005"/>
              <a:gd name="connsiteX3" fmla="*/ 5728770 w 7034499"/>
              <a:gd name="connsiteY3" fmla="*/ 5625 h 876005"/>
              <a:gd name="connsiteX4" fmla="*/ 7034499 w 7034499"/>
              <a:gd name="connsiteY4" fmla="*/ 513471 h 87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4499" h="876005">
                <a:moveTo>
                  <a:pt x="0" y="831889"/>
                </a:moveTo>
                <a:cubicBezTo>
                  <a:pt x="412214" y="229633"/>
                  <a:pt x="995190" y="42347"/>
                  <a:pt x="1619479" y="49692"/>
                </a:cubicBezTo>
                <a:cubicBezTo>
                  <a:pt x="2243768" y="57037"/>
                  <a:pt x="3060853" y="883301"/>
                  <a:pt x="3745735" y="875957"/>
                </a:cubicBezTo>
                <a:cubicBezTo>
                  <a:pt x="4430617" y="868613"/>
                  <a:pt x="5180643" y="66039"/>
                  <a:pt x="5728770" y="5625"/>
                </a:cubicBezTo>
                <a:cubicBezTo>
                  <a:pt x="6276897" y="-54789"/>
                  <a:pt x="6751733" y="388613"/>
                  <a:pt x="7034499" y="5134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9C9AC8B-BDB1-1A41-FA8A-6B2CB35A4CE1}"/>
              </a:ext>
            </a:extLst>
          </p:cNvPr>
          <p:cNvSpPr/>
          <p:nvPr/>
        </p:nvSpPr>
        <p:spPr>
          <a:xfrm>
            <a:off x="1051551" y="3731076"/>
            <a:ext cx="914400" cy="914400"/>
          </a:xfrm>
          <a:prstGeom prst="ellipse">
            <a:avLst/>
          </a:prstGeom>
          <a:solidFill>
            <a:srgbClr val="8FE2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667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1CC08DD-BA5F-B9A0-D68A-7733D5DDD966}"/>
              </a:ext>
            </a:extLst>
          </p:cNvPr>
          <p:cNvSpPr/>
          <p:nvPr/>
        </p:nvSpPr>
        <p:spPr>
          <a:xfrm>
            <a:off x="4083981" y="3566293"/>
            <a:ext cx="914400" cy="914400"/>
          </a:xfrm>
          <a:prstGeom prst="ellipse">
            <a:avLst/>
          </a:prstGeom>
          <a:solidFill>
            <a:srgbClr val="8FE2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ABBB039-9A88-B376-BA66-DBA211BE7241}"/>
              </a:ext>
            </a:extLst>
          </p:cNvPr>
          <p:cNvSpPr/>
          <p:nvPr/>
        </p:nvSpPr>
        <p:spPr>
          <a:xfrm>
            <a:off x="7027333" y="3868773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2D78492B-B738-88CB-EE7A-1DE2D9367EBE}"/>
              </a:ext>
            </a:extLst>
          </p:cNvPr>
          <p:cNvSpPr/>
          <p:nvPr/>
        </p:nvSpPr>
        <p:spPr>
          <a:xfrm>
            <a:off x="5560012" y="4140200"/>
            <a:ext cx="914400" cy="914400"/>
          </a:xfrm>
          <a:prstGeom prst="ellipse">
            <a:avLst/>
          </a:prstGeom>
          <a:solidFill>
            <a:srgbClr val="8FE2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DDE31F2-8EF5-FE20-E365-B081D2042856}"/>
              </a:ext>
            </a:extLst>
          </p:cNvPr>
          <p:cNvSpPr/>
          <p:nvPr/>
        </p:nvSpPr>
        <p:spPr>
          <a:xfrm>
            <a:off x="2502172" y="317557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8535C31B-7611-F5D9-BC9E-12B49397A8E9}"/>
              </a:ext>
            </a:extLst>
          </p:cNvPr>
          <p:cNvSpPr/>
          <p:nvPr/>
        </p:nvSpPr>
        <p:spPr>
          <a:xfrm>
            <a:off x="8432800" y="3203873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297AF7C-8502-7850-975E-B80B534E030A}"/>
              </a:ext>
            </a:extLst>
          </p:cNvPr>
          <p:cNvSpPr/>
          <p:nvPr/>
        </p:nvSpPr>
        <p:spPr>
          <a:xfrm>
            <a:off x="9906995" y="333482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EB6D830-AD67-A731-EF54-8FBD5A71A8BF}"/>
              </a:ext>
            </a:extLst>
          </p:cNvPr>
          <p:cNvGrpSpPr/>
          <p:nvPr/>
        </p:nvGrpSpPr>
        <p:grpSpPr>
          <a:xfrm>
            <a:off x="4083981" y="3567319"/>
            <a:ext cx="914400" cy="914400"/>
            <a:chOff x="3005309" y="3698495"/>
            <a:chExt cx="685800" cy="685800"/>
          </a:xfrm>
          <a:solidFill>
            <a:srgbClr val="8FE2FF"/>
          </a:solidFill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2B61823-5232-AF90-F3EA-505B3C16C72D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A8088B8-A718-FFBC-6BAB-723F9B5DF003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10D08A5-2F29-D4D5-7DC4-4008567F1E9E}"/>
              </a:ext>
            </a:extLst>
          </p:cNvPr>
          <p:cNvGrpSpPr/>
          <p:nvPr/>
        </p:nvGrpSpPr>
        <p:grpSpPr>
          <a:xfrm>
            <a:off x="2502172" y="3163028"/>
            <a:ext cx="914400" cy="914400"/>
            <a:chOff x="3005309" y="3698495"/>
            <a:chExt cx="685800" cy="685800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DD4E51D-AD8D-59D1-2278-3657BFEFB635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4A6A59F-1BEC-F599-6C2F-1F62FF128298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A8CBE2F-744A-0801-CF2B-1053BAFF76D9}"/>
              </a:ext>
            </a:extLst>
          </p:cNvPr>
          <p:cNvGrpSpPr/>
          <p:nvPr/>
        </p:nvGrpSpPr>
        <p:grpSpPr>
          <a:xfrm>
            <a:off x="2485239" y="3150757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4915E262-6412-CFF3-5521-B3FD524C2787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F932B35-1FFA-8651-D931-ACE31C5863CF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F293D7B-323A-E23C-F17F-E4243A2ADC0E}"/>
              </a:ext>
            </a:extLst>
          </p:cNvPr>
          <p:cNvGrpSpPr/>
          <p:nvPr/>
        </p:nvGrpSpPr>
        <p:grpSpPr>
          <a:xfrm>
            <a:off x="7027333" y="3856408"/>
            <a:ext cx="914400" cy="914400"/>
            <a:chOff x="3005309" y="3698495"/>
            <a:chExt cx="685800" cy="685800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205A9C7A-A8B0-5649-7BA4-D00157B6646C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F8B43B7-53FB-2EA9-ACEB-CE64A510FC92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7F020F0-60E9-ABA3-7E11-3A6046E7232E}"/>
              </a:ext>
            </a:extLst>
          </p:cNvPr>
          <p:cNvGrpSpPr/>
          <p:nvPr/>
        </p:nvGrpSpPr>
        <p:grpSpPr>
          <a:xfrm>
            <a:off x="9906995" y="3347333"/>
            <a:ext cx="914400" cy="914400"/>
            <a:chOff x="3005309" y="3698495"/>
            <a:chExt cx="685800" cy="685800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59C75C-E720-5FCD-AE83-3A0B0B6DFCF2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BF2AF732-1C8D-6C86-3737-D28557236F82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021F8E1-CDFD-3F77-E4CE-9D2E40EC8715}"/>
              </a:ext>
            </a:extLst>
          </p:cNvPr>
          <p:cNvGrpSpPr/>
          <p:nvPr/>
        </p:nvGrpSpPr>
        <p:grpSpPr>
          <a:xfrm>
            <a:off x="7010400" y="3843939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480E04B-EA9E-13E3-44D5-5DFD774DB1D5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70634A4-F113-5470-5EC5-B48B81086175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F9F6CDA-F7E3-C349-0B88-3D5513E0FDBB}"/>
              </a:ext>
            </a:extLst>
          </p:cNvPr>
          <p:cNvGrpSpPr/>
          <p:nvPr/>
        </p:nvGrpSpPr>
        <p:grpSpPr>
          <a:xfrm>
            <a:off x="8432800" y="3224887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C00CBDB4-103E-6B71-C55A-3565B01700A0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C079353-0726-ED11-95E1-3F4E33F3D439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313672E-9EDE-AD6B-DBFA-95E733A9F0B3}"/>
              </a:ext>
            </a:extLst>
          </p:cNvPr>
          <p:cNvGrpSpPr/>
          <p:nvPr/>
        </p:nvGrpSpPr>
        <p:grpSpPr>
          <a:xfrm>
            <a:off x="9890061" y="3332361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13CD0652-1A41-F9B6-6596-B2D3063236DF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3EF9BA9-7574-11B6-2681-FD61E14744D5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137" name="Title 4">
            <a:extLst>
              <a:ext uri="{FF2B5EF4-FFF2-40B4-BE49-F238E27FC236}">
                <a16:creationId xmlns:a16="http://schemas.microsoft.com/office/drawing/2014/main" id="{19C085B9-81A6-EC3D-82F3-53497D8494C2}"/>
              </a:ext>
            </a:extLst>
          </p:cNvPr>
          <p:cNvSpPr txBox="1">
            <a:spLocks/>
          </p:cNvSpPr>
          <p:nvPr/>
        </p:nvSpPr>
        <p:spPr>
          <a:xfrm>
            <a:off x="853981" y="119301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055B25B5-C7F6-0770-BA77-2FD209BFE180}"/>
              </a:ext>
            </a:extLst>
          </p:cNvPr>
          <p:cNvSpPr/>
          <p:nvPr/>
        </p:nvSpPr>
        <p:spPr>
          <a:xfrm>
            <a:off x="189345" y="314035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139" name="Title 4">
            <a:extLst>
              <a:ext uri="{FF2B5EF4-FFF2-40B4-BE49-F238E27FC236}">
                <a16:creationId xmlns:a16="http://schemas.microsoft.com/office/drawing/2014/main" id="{C1AF9FBC-D93A-89CC-B39B-D6007703B87D}"/>
              </a:ext>
            </a:extLst>
          </p:cNvPr>
          <p:cNvSpPr txBox="1">
            <a:spLocks/>
          </p:cNvSpPr>
          <p:nvPr/>
        </p:nvSpPr>
        <p:spPr>
          <a:xfrm>
            <a:off x="1086734" y="3597633"/>
            <a:ext cx="92825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937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1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55110" y="116764"/>
            <a:ext cx="9723052" cy="1135117"/>
            <a:chOff x="627" y="403"/>
            <a:chExt cx="17661" cy="2604"/>
          </a:xfrm>
        </p:grpSpPr>
        <p:sp>
          <p:nvSpPr>
            <p:cNvPr id="64" name="Rounded Rectangle 63"/>
            <p:cNvSpPr/>
            <p:nvPr/>
          </p:nvSpPr>
          <p:spPr>
            <a:xfrm>
              <a:off x="627" y="678"/>
              <a:ext cx="8597" cy="232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944" y="403"/>
              <a:ext cx="17344" cy="2162"/>
            </a:xfrm>
            <a:prstGeom prst="round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2a. </a:t>
              </a:r>
              <a:r>
                <a:rPr lang="vi-VN" sz="3600" b="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Những bông hoa nào ghi số lớn hơn 5?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2EBEACD-F1C7-4371-B342-A9D7494F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012" y="1371757"/>
            <a:ext cx="4643438" cy="502029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0364B02-EB9F-4FF3-BEB1-C455B66E3B59}"/>
              </a:ext>
            </a:extLst>
          </p:cNvPr>
          <p:cNvSpPr/>
          <p:nvPr/>
        </p:nvSpPr>
        <p:spPr>
          <a:xfrm>
            <a:off x="7086600" y="2152650"/>
            <a:ext cx="1295400" cy="1200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6400574-298F-49FE-93C3-ED85AA452FD8}"/>
              </a:ext>
            </a:extLst>
          </p:cNvPr>
          <p:cNvSpPr/>
          <p:nvPr/>
        </p:nvSpPr>
        <p:spPr>
          <a:xfrm>
            <a:off x="5534025" y="2914650"/>
            <a:ext cx="1295400" cy="1200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9CC66AC-3CA7-472D-8820-52C62DFCF8AE}"/>
              </a:ext>
            </a:extLst>
          </p:cNvPr>
          <p:cNvSpPr/>
          <p:nvPr/>
        </p:nvSpPr>
        <p:spPr>
          <a:xfrm>
            <a:off x="5965031" y="1543129"/>
            <a:ext cx="1295400" cy="1200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A315519-BA39-4CB7-94CA-5C150A79EBA9}"/>
              </a:ext>
            </a:extLst>
          </p:cNvPr>
          <p:cNvGrpSpPr/>
          <p:nvPr/>
        </p:nvGrpSpPr>
        <p:grpSpPr>
          <a:xfrm>
            <a:off x="-55110" y="89413"/>
            <a:ext cx="12056610" cy="1135117"/>
            <a:chOff x="627" y="403"/>
            <a:chExt cx="17661" cy="2604"/>
          </a:xfrm>
        </p:grpSpPr>
        <p:sp>
          <p:nvSpPr>
            <p:cNvPr id="46" name="Rounded Rectangle 63">
              <a:extLst>
                <a:ext uri="{FF2B5EF4-FFF2-40B4-BE49-F238E27FC236}">
                  <a16:creationId xmlns:a16="http://schemas.microsoft.com/office/drawing/2014/main" id="{AC8B81FF-FF79-45A8-92BA-F592F2E3F722}"/>
                </a:ext>
              </a:extLst>
            </p:cNvPr>
            <p:cNvSpPr/>
            <p:nvPr/>
          </p:nvSpPr>
          <p:spPr>
            <a:xfrm>
              <a:off x="627" y="678"/>
              <a:ext cx="8597" cy="232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ounded Rectangle 62">
              <a:extLst>
                <a:ext uri="{FF2B5EF4-FFF2-40B4-BE49-F238E27FC236}">
                  <a16:creationId xmlns:a16="http://schemas.microsoft.com/office/drawing/2014/main" id="{192EA031-B066-44D8-BBB3-4CADECC4E23A}"/>
                </a:ext>
              </a:extLst>
            </p:cNvPr>
            <p:cNvSpPr/>
            <p:nvPr/>
          </p:nvSpPr>
          <p:spPr>
            <a:xfrm>
              <a:off x="944" y="403"/>
              <a:ext cx="17344" cy="2162"/>
            </a:xfrm>
            <a:prstGeom prst="round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trắng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DD532B-C65B-4CD9-BABE-347D45D70555}"/>
              </a:ext>
            </a:extLst>
          </p:cNvPr>
          <p:cNvSpPr/>
          <p:nvPr/>
        </p:nvSpPr>
        <p:spPr>
          <a:xfrm>
            <a:off x="7729537" y="3695699"/>
            <a:ext cx="1504950" cy="5332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Bé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nhất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F9D5240-E724-492E-B0ED-B142472448FE}"/>
              </a:ext>
            </a:extLst>
          </p:cNvPr>
          <p:cNvSpPr/>
          <p:nvPr/>
        </p:nvSpPr>
        <p:spPr>
          <a:xfrm>
            <a:off x="8382000" y="2486103"/>
            <a:ext cx="1837134" cy="5332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Lớn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nhất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2" grpId="0" animBg="1"/>
      <p:bldP spid="42" grpId="1" animBg="1"/>
      <p:bldP spid="43" grpId="0" animBg="1"/>
      <p:bldP spid="43" grpId="1" animBg="1"/>
      <p:bldP spid="8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20888" y="3041398"/>
            <a:ext cx="10292179" cy="1829121"/>
          </a:xfrm>
          <a:prstGeom prst="roundRect">
            <a:avLst/>
          </a:prstGeom>
          <a:solidFill>
            <a:srgbClr val="CCE9AD"/>
          </a:solidFill>
          <a:ln>
            <a:solidFill>
              <a:srgbClr val="1DC4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89345" y="762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883821" y="23310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Lúc đầu Việt xếp các ô tô thành hai hàng (như hình vẽ). Sau đó Việt chuyển một ô tô từ hàng trên xuống hàng dưới. Khi đó câu nào dưới đây là đúng?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965201" y="4631267"/>
            <a:ext cx="1093264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 Số ô tô ở hàng trên nhiều hơn.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388533" y="1367852"/>
            <a:ext cx="8959171" cy="191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11" y="30413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41354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45" y="30413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78" y="30413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711" y="30413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145" y="30413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578" y="30413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011" y="30413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445" y="30413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1" y="41354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41354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01" y="41354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34" y="41354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467" y="41354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4"/>
          <p:cNvSpPr txBox="1">
            <a:spLocks/>
          </p:cNvSpPr>
          <p:nvPr/>
        </p:nvSpPr>
        <p:spPr>
          <a:xfrm>
            <a:off x="965201" y="5216272"/>
            <a:ext cx="1093264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B. Số ô tô ở hàng dưới nhiều hơn. </a:t>
            </a:r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965201" y="5842000"/>
            <a:ext cx="1093264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 Số ô tô ở hai hàng bằng nhau. </a:t>
            </a:r>
          </a:p>
        </p:txBody>
      </p:sp>
    </p:spTree>
    <p:extLst>
      <p:ext uri="{BB962C8B-B14F-4D97-AF65-F5344CB8AC3E}">
        <p14:creationId xmlns:p14="http://schemas.microsoft.com/office/powerpoint/2010/main" val="1980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29" grpId="0"/>
      <p:bldP spid="29" grpId="1"/>
      <p:bldP spid="2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2C14E87F-6D17-B0E4-6F92-7EFFFB699ED1}"/>
              </a:ext>
            </a:extLst>
          </p:cNvPr>
          <p:cNvSpPr/>
          <p:nvPr/>
        </p:nvSpPr>
        <p:spPr>
          <a:xfrm>
            <a:off x="931543" y="3155698"/>
            <a:ext cx="10292179" cy="1829121"/>
          </a:xfrm>
          <a:prstGeom prst="roundRect">
            <a:avLst/>
          </a:prstGeom>
          <a:solidFill>
            <a:srgbClr val="CCE9AD"/>
          </a:solidFill>
          <a:ln>
            <a:solidFill>
              <a:srgbClr val="1DC4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67D352-0F8B-0273-4D5D-07F7A3107125}"/>
              </a:ext>
            </a:extLst>
          </p:cNvPr>
          <p:cNvSpPr/>
          <p:nvPr/>
        </p:nvSpPr>
        <p:spPr>
          <a:xfrm>
            <a:off x="0" y="1905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B6146AD1-C3C7-1E75-3F2D-EAD57050AC8D}"/>
              </a:ext>
            </a:extLst>
          </p:cNvPr>
          <p:cNvSpPr txBox="1">
            <a:spLocks/>
          </p:cNvSpPr>
          <p:nvPr/>
        </p:nvSpPr>
        <p:spPr>
          <a:xfrm>
            <a:off x="694476" y="34740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Lúc đầu Việt xếp các ô tô thành hai hàng (như hình vẽ). Sau đó Việt chuyển một ô tô từ hàng trên xuống hàng dưới. Khi đó câu nào dưới đây là đúng?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70D0AA9-7B0E-8A0A-EF92-49BC8A937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99188" y="1482152"/>
            <a:ext cx="8959171" cy="191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C67C99E5-E5BE-C950-BD44-E9B928962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66" y="31556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0A20E22-BA4F-1CF3-A7B1-ECDE474CB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56" y="42497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F77AD3DB-3AC1-5235-4B5D-E355B17D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00" y="31556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6DD46387-17D4-D88C-CF68-FD1531898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933" y="31556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F80ECA11-0961-2958-91B3-CED6DF47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66" y="31556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12261E7E-162B-BC40-0EE5-5C2B88FE0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00" y="31556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9C05F091-264D-76DB-9BC6-DFBED6D48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33" y="31556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5DDA000D-6EDB-212D-39DC-2E67E293B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666" y="31556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1784E839-7366-C6B4-078E-18DBA7CE3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100" y="31556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4B2E5C57-7C70-E135-5AB6-B407BCEC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56" y="42497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984EEEB7-77D2-B715-CFEF-FD93DDDB8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656" y="42497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049D0665-928E-D270-67EA-9A8ED39F0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256" y="42497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5D964030-AAB5-6E60-E02C-6FF774FF4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89" y="42497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DB0F6895-CA7F-D231-6C7E-D480CDC9F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22" y="42497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4">
            <a:extLst>
              <a:ext uri="{FF2B5EF4-FFF2-40B4-BE49-F238E27FC236}">
                <a16:creationId xmlns:a16="http://schemas.microsoft.com/office/drawing/2014/main" id="{941316B3-FA9E-E38A-D073-7C1A0988DAC7}"/>
              </a:ext>
            </a:extLst>
          </p:cNvPr>
          <p:cNvSpPr txBox="1">
            <a:spLocks/>
          </p:cNvSpPr>
          <p:nvPr/>
        </p:nvSpPr>
        <p:spPr>
          <a:xfrm>
            <a:off x="2718956" y="5975350"/>
            <a:ext cx="1093264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71125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71605E-6 L -0.09618 0.148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7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1" b="25332"/>
          <a:stretch>
            <a:fillRect/>
          </a:stretch>
        </p:blipFill>
        <p:spPr>
          <a:xfrm>
            <a:off x="-499745" y="71437"/>
            <a:ext cx="13358495" cy="1747838"/>
          </a:xfrm>
          <a:prstGeom prst="rect">
            <a:avLst/>
          </a:prstGeom>
        </p:spPr>
      </p:pic>
      <p:sp>
        <p:nvSpPr>
          <p:cNvPr id="83" name="Rounded Rectangle 82"/>
          <p:cNvSpPr/>
          <p:nvPr/>
        </p:nvSpPr>
        <p:spPr>
          <a:xfrm>
            <a:off x="594995" y="259786"/>
            <a:ext cx="10968355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?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giai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phát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triển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sen.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2245"/>
            <a:ext cx="899795" cy="974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0DE57-4CA0-41C8-93FE-DD8AC4BBB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795" y="2101850"/>
            <a:ext cx="9791485" cy="321945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4D5B13-0460-4FA4-82A8-33F79CF573A4}"/>
              </a:ext>
            </a:extLst>
          </p:cNvPr>
          <p:cNvSpPr/>
          <p:nvPr/>
        </p:nvSpPr>
        <p:spPr>
          <a:xfrm>
            <a:off x="3057525" y="2359652"/>
            <a:ext cx="590550" cy="61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D2DB02F-7A0E-4301-935D-4C4B52D7C5AC}"/>
              </a:ext>
            </a:extLst>
          </p:cNvPr>
          <p:cNvSpPr/>
          <p:nvPr/>
        </p:nvSpPr>
        <p:spPr>
          <a:xfrm>
            <a:off x="8772525" y="2426327"/>
            <a:ext cx="590550" cy="61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CA56110-0FB8-47E7-8707-0DE4A9E9EBA4}"/>
              </a:ext>
            </a:extLst>
          </p:cNvPr>
          <p:cNvSpPr/>
          <p:nvPr/>
        </p:nvSpPr>
        <p:spPr>
          <a:xfrm>
            <a:off x="6853770" y="2415528"/>
            <a:ext cx="590550" cy="61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  <p:bldP spid="83" grpId="1" animBg="1"/>
      <p:bldP spid="6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44451" y="6015038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4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971550" y="534035"/>
            <a:ext cx="11127105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Điểm số của Mai, Việt và Nam trong bài kiểm tra Toán là 9, 10, 10. Biết rằng điểm của Mai cao hơn điểm của Nam. Việt được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mấy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điểm.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E4050-E95D-4483-B789-D34B254C615D}"/>
              </a:ext>
            </a:extLst>
          </p:cNvPr>
          <p:cNvSpPr txBox="1"/>
          <p:nvPr/>
        </p:nvSpPr>
        <p:spPr>
          <a:xfrm>
            <a:off x="2486025" y="2439977"/>
            <a:ext cx="744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iểm của Mai cao hơn điểm của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BCBF7-44AE-43D8-8541-DE6E3190E587}"/>
              </a:ext>
            </a:extLst>
          </p:cNvPr>
          <p:cNvSpPr txBox="1"/>
          <p:nvPr/>
        </p:nvSpPr>
        <p:spPr>
          <a:xfrm>
            <a:off x="3438524" y="3036191"/>
            <a:ext cx="688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=&gt; Mai: 10 </a:t>
            </a:r>
            <a:r>
              <a:rPr lang="en-US" sz="3600" b="1" dirty="0" err="1">
                <a:solidFill>
                  <a:srgbClr val="FF0000"/>
                </a:solidFill>
              </a:rPr>
              <a:t>điểm</a:t>
            </a:r>
            <a:r>
              <a:rPr lang="en-US" sz="3600" b="1" dirty="0">
                <a:solidFill>
                  <a:srgbClr val="FF0000"/>
                </a:solidFill>
              </a:rPr>
              <a:t>, Nam 9 </a:t>
            </a:r>
            <a:r>
              <a:rPr lang="en-US" sz="3600" b="1" dirty="0" err="1">
                <a:solidFill>
                  <a:srgbClr val="FF0000"/>
                </a:solidFill>
              </a:rPr>
              <a:t>điểm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F0363C-D8F8-4E96-86EC-417D9F34F3D8}"/>
              </a:ext>
            </a:extLst>
          </p:cNvPr>
          <p:cNvSpPr txBox="1"/>
          <p:nvPr/>
        </p:nvSpPr>
        <p:spPr>
          <a:xfrm>
            <a:off x="2562224" y="3710230"/>
            <a:ext cx="842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Vậy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còn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lại</a:t>
            </a:r>
            <a:r>
              <a:rPr lang="en-US" sz="3600" b="1" dirty="0">
                <a:solidFill>
                  <a:srgbClr val="FF0000"/>
                </a:solidFill>
              </a:rPr>
              <a:t> 10 </a:t>
            </a:r>
            <a:r>
              <a:rPr lang="en-US" sz="3600" b="1" dirty="0" err="1">
                <a:solidFill>
                  <a:srgbClr val="FF0000"/>
                </a:solidFill>
              </a:rPr>
              <a:t>điểm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chính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điểm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Việt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" grpId="0"/>
      <p:bldP spid="7" grpId="0"/>
      <p:bldP spid="3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290</Words>
  <Application>Microsoft Office PowerPoint</Application>
  <PresentationFormat>Widescreen</PresentationFormat>
  <Paragraphs>61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.VnArial</vt:lpstr>
      <vt:lpstr>Arial</vt:lpstr>
      <vt:lpstr>Bebas Neue</vt:lpstr>
      <vt:lpstr>Calibri</vt:lpstr>
      <vt:lpstr>Calibri Light</vt:lpstr>
      <vt:lpstr>Coiny</vt:lpstr>
      <vt:lpstr>Fredoka One</vt:lpstr>
      <vt:lpstr>Mulish</vt:lpstr>
      <vt:lpstr>Neucha</vt:lpstr>
      <vt:lpstr>Titan One</vt:lpstr>
      <vt:lpstr>印品黑体</vt:lpstr>
      <vt:lpstr>1_Office Theme</vt:lpstr>
      <vt:lpstr>1_Children's Day in Brazil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14</cp:revision>
  <dcterms:created xsi:type="dcterms:W3CDTF">2022-01-03T16:08:23Z</dcterms:created>
  <dcterms:modified xsi:type="dcterms:W3CDTF">2026-04-20T14:59:21Z</dcterms:modified>
</cp:coreProperties>
</file>