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5"/>
  </p:notesMasterIdLst>
  <p:sldIdLst>
    <p:sldId id="263" r:id="rId2"/>
    <p:sldId id="270" r:id="rId3"/>
    <p:sldId id="30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068C5-2077-467C-9F22-A620F3369F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E5BCF-8FA8-4299-A43B-D937B35B6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emf"/><Relationship Id="rId10" Type="http://schemas.openxmlformats.org/officeDocument/2006/relationships/image" Target="../media/image9.png"/><Relationship Id="rId4" Type="http://schemas.openxmlformats.org/officeDocument/2006/relationships/video" Target="../media/media3.mp4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microsoft.com/office/2007/relationships/media" Target="../media/media4.mp4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97421" y="514659"/>
            <a:ext cx="691862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m nay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sáu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,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kia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mấy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bảy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Chủ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nhật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hai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74971" y="559287"/>
            <a:ext cx="80267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nay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12,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qua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13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52</Words>
  <Application>Microsoft Office PowerPoint</Application>
  <PresentationFormat>Widescreen</PresentationFormat>
  <Paragraphs>13</Paragraphs>
  <Slides>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#9Slide02 Noi dung dai</vt:lpstr>
      <vt:lpstr>#9Slide02 Tieu de dai</vt:lpstr>
      <vt:lpstr>Arial</vt:lpstr>
      <vt:lpstr>Calibri</vt:lpstr>
      <vt:lpstr>iCiel Cadena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16</cp:revision>
  <dcterms:created xsi:type="dcterms:W3CDTF">2022-01-03T16:08:23Z</dcterms:created>
  <dcterms:modified xsi:type="dcterms:W3CDTF">2026-04-20T15:01:11Z</dcterms:modified>
</cp:coreProperties>
</file>