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8"/>
  </p:notesMasterIdLst>
  <p:sldIdLst>
    <p:sldId id="326" r:id="rId3"/>
    <p:sldId id="327" r:id="rId4"/>
    <p:sldId id="328" r:id="rId5"/>
    <p:sldId id="329" r:id="rId6"/>
    <p:sldId id="331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30B67-7421-436F-AA39-C542B906055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2C807-98E9-491D-9F38-A4C0098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7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91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7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69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13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2C807-98E9-491D-9F38-A4C0098E4C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3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4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6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6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audio" Target="../media/media1.mp3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emf"/><Relationship Id="rId2" Type="http://schemas.microsoft.com/office/2007/relationships/media" Target="../media/media1.mp3"/><Relationship Id="rId16" Type="http://schemas.microsoft.com/office/2007/relationships/hdphoto" Target="../media/hdphoto1.wdp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png"/><Relationship Id="rId18" Type="http://schemas.openxmlformats.org/officeDocument/2006/relationships/image" Target="../media/image20.png"/><Relationship Id="rId3" Type="http://schemas.openxmlformats.org/officeDocument/2006/relationships/audio" Target="../media/media1.mp3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19.png"/><Relationship Id="rId2" Type="http://schemas.microsoft.com/office/2007/relationships/media" Target="../media/media1.mp3"/><Relationship Id="rId16" Type="http://schemas.openxmlformats.org/officeDocument/2006/relationships/image" Target="../media/image18.emf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image" Target="../media/image19.png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11" Type="http://schemas.microsoft.com/office/2007/relationships/hdphoto" Target="../media/hdphoto1.wdp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18.emf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5.xml"/><Relationship Id="rId2" Type="http://schemas.microsoft.com/office/2007/relationships/media" Target="../media/media1.mp3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3.xml"/><Relationship Id="rId5" Type="http://schemas.microsoft.com/office/2007/relationships/media" Target="../media/media2.mp3"/><Relationship Id="rId4" Type="http://schemas.openxmlformats.org/officeDocument/2006/relationships/audio" Target="NULL" TargetMode="Externa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nền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34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779525" y="1699024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Thứ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hai</a:t>
              </a:r>
              <a:endPara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思源黑体 CN Normal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365816" cy="872180"/>
            <a:chOff x="1580457" y="293638"/>
            <a:chExt cx="9365815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9365815" cy="872180"/>
              <a:chOff x="150128" y="102542"/>
              <a:chExt cx="16882134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5925197" cy="1863939"/>
                <a:chOff x="1107064" y="247999"/>
                <a:chExt cx="16291693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7064" y="247999"/>
                  <a:ext cx="16291693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111343" y="47749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Tiết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chào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cờ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thường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diễn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ra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vào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thứ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mấy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?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56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202527" y="3733819"/>
            <a:ext cx="2303701" cy="25314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5" y="5410743"/>
            <a:ext cx="1306543" cy="805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0"/>
            <a:ext cx="9103811" cy="2519441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thứ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sáu</a:t>
              </a:r>
              <a:endPara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思源黑体 CN Normal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10259117" cy="872180"/>
            <a:chOff x="1580457" y="293638"/>
            <a:chExt cx="1025911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10049567" cy="872180"/>
              <a:chOff x="150128" y="102542"/>
              <a:chExt cx="18114616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7157679" cy="1863939"/>
                <a:chOff x="1107064" y="247999"/>
                <a:chExt cx="17552538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7552538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49" y="420927"/>
              <a:ext cx="10090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Tiết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sinh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lớp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thường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diễn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ra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vào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thứ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mấy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9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Tết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thiếu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diễn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ra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vào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ngày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?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1/6</a:t>
            </a:r>
            <a:endParaRPr kumimoji="0" lang="en-US" sz="5867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1181.693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CA1A0DD-C014-4BA8-BE1C-A5B56948A9B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429D7E-AADA-433C-A8B8-6CDBE3118616}:3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F98842-B01C-4F8B-B762-5021E531C559}:3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29DC51-CD2A-469F-BD73-317154EA1DE9}:3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8B37BD-99E4-423C-9A46-12DE08E4EC66}:3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2FF147-04F8-4419-9E77-E1DD2C13833E}:33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152</Words>
  <Application>Microsoft Office PowerPoint</Application>
  <PresentationFormat>Widescreen</PresentationFormat>
  <Paragraphs>17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iCiel Cadena</vt:lpstr>
      <vt:lpstr>思源黑体 CN Normal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</dc:title>
  <dc:creator>thao</dc:creator>
  <cp:lastModifiedBy>Admin</cp:lastModifiedBy>
  <cp:revision>9</cp:revision>
  <dcterms:created xsi:type="dcterms:W3CDTF">2022-01-03T15:56:02Z</dcterms:created>
  <dcterms:modified xsi:type="dcterms:W3CDTF">2026-04-20T14:55:18Z</dcterms:modified>
</cp:coreProperties>
</file>