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73" r:id="rId3"/>
    <p:sldId id="275" r:id="rId4"/>
    <p:sldId id="747" r:id="rId5"/>
    <p:sldId id="2007577475" r:id="rId6"/>
    <p:sldId id="277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E518B-E38D-4858-AE50-D7539DB5137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0727-9756-4038-AF03-A800A608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2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30727-9756-4038-AF03-A800A60896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3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1642-72A9-0EDF-1D51-A93F7F8AB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39E7B-3CAA-4674-273E-5432AF321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992B8-EB14-951E-DC9E-44C833FB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4ED3-6152-406B-95B1-D5843D0C05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5D2F3-B48C-F500-A7AD-21DEDC86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75FAA-A914-4CC6-FA81-D5E0D453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D048-87F4-4DAA-8485-2DBAEC3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4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FEE9-8DEA-6955-26BA-B70EFEEF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8F29E-6735-24C2-B96E-BE682051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9A5B2-AAD5-7267-EEAE-8B84E218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4ED3-6152-406B-95B1-D5843D0C05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F640B-88DA-57A2-21F7-F7F153FA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0224D-C966-77E5-1DFA-CC31AAAE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D048-87F4-4DAA-8485-2DBAEC3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3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33882-11ED-BD73-72FA-D52F2F457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97729-FDC4-BD7D-786F-E64588DB2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FFC21-0ECF-DF0E-072B-AC3D69D0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4ED3-6152-406B-95B1-D5843D0C05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94CAF-B573-3745-715A-B1F1924D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DAF6E-4240-DE5B-5E53-83A316A6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D048-87F4-4DAA-8485-2DBAEC3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7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21CB-E06C-AF9E-351C-73C65284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20FE-C2AA-273F-6105-653DAA084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ED9AD-E1EF-F6CE-90E3-25E9B5AD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4ED3-6152-406B-95B1-D5843D0C05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ADD16-C2B6-A21F-C99A-61E44FF0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51FF9-1B65-DDAF-DE8F-F936B733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D048-87F4-4DAA-8485-2DBAEC3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0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DC5E-6E14-4866-C8D3-5BA4D070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18407-3D80-FBE4-6D2C-4AC9BD712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19F67-CA11-C0D3-EE8D-DE32554E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4ED3-6152-406B-95B1-D5843D0C05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A44A6-36BF-E998-D8A8-2D17AC0A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CC8A5-EAD4-1910-A20C-77D3BE6B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D048-87F4-4DAA-8485-2DBAEC3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CE23-F430-F300-B15E-3B971429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5F505-C667-F0A7-386B-297B0D7D8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AF2B6-9530-FEF5-D0DB-AF3655835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12D27-C92A-96B0-0570-7416F8F2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4ED3-6152-406B-95B1-D5843D0C05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63357-7CBD-F2FD-5B83-C7EB8DFE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DB2B9-BCCE-FBFA-A61D-9A53C1D7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D048-87F4-4DAA-8485-2DBAEC3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9484-9C9A-8AC3-0DC0-4AE37B48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301CE-185C-F99F-E418-38F13EE6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72069-16E7-98A9-080A-AF0A0FC23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18BE0-8FD5-C1A8-BD54-D62E50467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1BFA14-10CD-506B-F3D0-FDE8D1F49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FE439-F149-E6EC-0C29-20AFFDC2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4ED3-6152-406B-95B1-D5843D0C05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34D9C4-BC4B-7D7E-5F45-89D8193C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51576-9DCF-D993-9918-5B58653D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D048-87F4-4DAA-8485-2DBAEC3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216E-F57D-904B-C082-EBB8192D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8BF6A-AE81-4147-8309-392AC746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4ED3-6152-406B-95B1-D5843D0C05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BE5E6-A6A9-2095-E9F6-A78BBE18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390FE-9B4B-4E07-4F80-05281539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D048-87F4-4DAA-8485-2DBAEC3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9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861763-C542-917B-DDC0-92C0501E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4ED3-6152-406B-95B1-D5843D0C05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ECEF6-28C9-01BA-4303-4F5011A9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E4E2F-E110-366E-9C36-51943DCA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D048-87F4-4DAA-8485-2DBAEC3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5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F40B-B6B6-6BF2-D6BC-B6D1E9E0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365CA-EE16-3B81-F957-A10E9597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3A7B6-E200-1232-31C8-82DE82F11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CD7D-F78F-031A-74F5-9F35A3A3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4ED3-6152-406B-95B1-D5843D0C05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27B6B-3CA9-55EE-2E1C-45BB836B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654C-1FA3-3051-977F-8A5E140F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D048-87F4-4DAA-8485-2DBAEC3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6F96-4998-9939-A57B-4021A6F9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C61E4-33BE-1FBB-2987-5D29A89FC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2D8E9-23B5-3950-82FD-0A44DF5C5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CD5DC-D183-399A-A1CC-1C01CB82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4ED3-6152-406B-95B1-D5843D0C05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4C40F-47F5-7242-FE28-B8F01D6B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FD751-DD08-3E99-2148-0AF8548F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D048-87F4-4DAA-8485-2DBAEC3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1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D5547-716E-F73E-BF64-28173097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7CA41-30D9-1EF3-4BA8-386143E07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46BDF-5ACC-92A5-BC79-069EC058A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84ED3-6152-406B-95B1-D5843D0C05C7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0C8EA-AA75-36ED-4491-E1756A745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057C6-8957-85E4-E6C1-75DDBFEDA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D048-87F4-4DAA-8485-2DBAEC30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8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4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C1F26DD-412A-42D3-922E-BD37329DD73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HỘP QUÀ BÍ MẬ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EF78FE-78C1-448A-968C-98B70EE98E32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A40539-0A50-487D-9F51-85E48CB9897A}:2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350318-5779-4617-B9FE-3946BF9C7C4C}:2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4D8161-8967-4F55-98D6-2BC15691AEA6}:7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B7B22C-E559-4001-ABE8-9B7B5F4E3897}:20075774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AE768D-60E3-4998-95E4-30991F46D35B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136</Words>
  <Application>Microsoft Office PowerPoint</Application>
  <PresentationFormat>Widescreen</PresentationFormat>
  <Paragraphs>13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HỘP QUÀ BÍ MẬT</dc:title>
  <dc:creator>Administrator</dc:creator>
  <cp:lastModifiedBy>Administrator</cp:lastModifiedBy>
  <cp:revision>3</cp:revision>
  <dcterms:created xsi:type="dcterms:W3CDTF">2026-01-19T07:41:46Z</dcterms:created>
  <dcterms:modified xsi:type="dcterms:W3CDTF">2026-01-19T08:01:08Z</dcterms:modified>
</cp:coreProperties>
</file>