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7" r:id="rId2"/>
    <p:sldId id="306" r:id="rId3"/>
    <p:sldId id="260" r:id="rId4"/>
    <p:sldId id="258" r:id="rId5"/>
    <p:sldId id="261" r:id="rId6"/>
    <p:sldId id="262" r:id="rId7"/>
    <p:sldId id="263" r:id="rId8"/>
    <p:sldId id="444" r:id="rId9"/>
    <p:sldId id="446" r:id="rId10"/>
    <p:sldId id="445" r:id="rId11"/>
    <p:sldId id="447" r:id="rId12"/>
    <p:sldId id="461" r:id="rId13"/>
    <p:sldId id="462" r:id="rId14"/>
    <p:sldId id="450" r:id="rId15"/>
    <p:sldId id="451" r:id="rId16"/>
    <p:sldId id="454" r:id="rId17"/>
    <p:sldId id="456" r:id="rId18"/>
    <p:sldId id="321" r:id="rId19"/>
    <p:sldId id="322" r:id="rId20"/>
    <p:sldId id="292" r:id="rId21"/>
    <p:sldId id="457"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BFE08-2F80-450F-BF9F-B40A1DE9390A}" type="datetimeFigureOut">
              <a:rPr lang="en-US" smtClean="0"/>
              <a:t>1/24/2026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BE922-F9F2-4209-B4E9-5481FFD48590}" type="slidenum">
              <a:rPr lang="en-US" smtClean="0"/>
              <a:t>‹#›</a:t>
            </a:fld>
            <a:endParaRPr lang="en-US"/>
          </a:p>
        </p:txBody>
      </p:sp>
    </p:spTree>
    <p:extLst>
      <p:ext uri="{BB962C8B-B14F-4D97-AF65-F5344CB8AC3E}">
        <p14:creationId xmlns:p14="http://schemas.microsoft.com/office/powerpoint/2010/main" val="3883121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9"/>
        <p:cNvGrpSpPr/>
        <p:nvPr/>
      </p:nvGrpSpPr>
      <p:grpSpPr>
        <a:xfrm>
          <a:off x="0" y="0"/>
          <a:ext cx="0" cy="0"/>
          <a:chOff x="0" y="0"/>
          <a:chExt cx="0" cy="0"/>
        </a:xfrm>
      </p:grpSpPr>
      <p:sp>
        <p:nvSpPr>
          <p:cNvPr id="4000" name="Google Shape;40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1" name="Google Shape;40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9"/>
        <p:cNvGrpSpPr/>
        <p:nvPr/>
      </p:nvGrpSpPr>
      <p:grpSpPr>
        <a:xfrm>
          <a:off x="0" y="0"/>
          <a:ext cx="0" cy="0"/>
          <a:chOff x="0" y="0"/>
          <a:chExt cx="0" cy="0"/>
        </a:xfrm>
      </p:grpSpPr>
      <p:sp>
        <p:nvSpPr>
          <p:cNvPr id="4000" name="Google Shape;40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1" name="Google Shape;40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9376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9"/>
        <p:cNvGrpSpPr/>
        <p:nvPr/>
      </p:nvGrpSpPr>
      <p:grpSpPr>
        <a:xfrm>
          <a:off x="0" y="0"/>
          <a:ext cx="0" cy="0"/>
          <a:chOff x="0" y="0"/>
          <a:chExt cx="0" cy="0"/>
        </a:xfrm>
      </p:grpSpPr>
      <p:sp>
        <p:nvSpPr>
          <p:cNvPr id="4000" name="Google Shape;40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1" name="Google Shape;40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2362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0532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9"/>
        <p:cNvGrpSpPr/>
        <p:nvPr/>
      </p:nvGrpSpPr>
      <p:grpSpPr>
        <a:xfrm>
          <a:off x="0" y="0"/>
          <a:ext cx="0" cy="0"/>
          <a:chOff x="0" y="0"/>
          <a:chExt cx="0" cy="0"/>
        </a:xfrm>
      </p:grpSpPr>
      <p:sp>
        <p:nvSpPr>
          <p:cNvPr id="4000" name="Google Shape;40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1" name="Google Shape;40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F16BC-117B-464E-9B70-CC1E31572F39}" type="slidenum">
              <a:rPr lang="en-US" smtClean="0"/>
              <a:t>3</a:t>
            </a:fld>
            <a:endParaRPr lang="en-US"/>
          </a:p>
        </p:txBody>
      </p:sp>
    </p:spTree>
    <p:extLst>
      <p:ext uri="{BB962C8B-B14F-4D97-AF65-F5344CB8AC3E}">
        <p14:creationId xmlns:p14="http://schemas.microsoft.com/office/powerpoint/2010/main" val="1255811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BẤM BÔNG HOA ĐỂ QUAY VỀ</a:t>
            </a:r>
          </a:p>
        </p:txBody>
      </p:sp>
      <p:sp>
        <p:nvSpPr>
          <p:cNvPr id="4" name="Slide Number Placeholder 3"/>
          <p:cNvSpPr>
            <a:spLocks noGrp="1"/>
          </p:cNvSpPr>
          <p:nvPr>
            <p:ph type="sldNum" sz="quarter" idx="5"/>
          </p:nvPr>
        </p:nvSpPr>
        <p:spPr/>
        <p:txBody>
          <a:bodyPr/>
          <a:lstStyle/>
          <a:p>
            <a:fld id="{A27F16BC-117B-464E-9B70-CC1E31572F39}" type="slidenum">
              <a:rPr lang="en-US" smtClean="0"/>
              <a:t>4</a:t>
            </a:fld>
            <a:endParaRPr lang="en-US"/>
          </a:p>
        </p:txBody>
      </p:sp>
    </p:spTree>
    <p:extLst>
      <p:ext uri="{BB962C8B-B14F-4D97-AF65-F5344CB8AC3E}">
        <p14:creationId xmlns:p14="http://schemas.microsoft.com/office/powerpoint/2010/main" val="3914882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BẤM BÔNG HOA ĐỂ QUAY VỀ</a:t>
            </a:r>
          </a:p>
          <a:p>
            <a:endParaRPr lang="en-US" dirty="0"/>
          </a:p>
        </p:txBody>
      </p:sp>
      <p:sp>
        <p:nvSpPr>
          <p:cNvPr id="4" name="Slide Number Placeholder 3"/>
          <p:cNvSpPr>
            <a:spLocks noGrp="1"/>
          </p:cNvSpPr>
          <p:nvPr>
            <p:ph type="sldNum" sz="quarter" idx="5"/>
          </p:nvPr>
        </p:nvSpPr>
        <p:spPr/>
        <p:txBody>
          <a:bodyPr/>
          <a:lstStyle/>
          <a:p>
            <a:fld id="{A27F16BC-117B-464E-9B70-CC1E31572F39}" type="slidenum">
              <a:rPr lang="en-US" smtClean="0"/>
              <a:t>5</a:t>
            </a:fld>
            <a:endParaRPr lang="en-US"/>
          </a:p>
        </p:txBody>
      </p:sp>
    </p:spTree>
    <p:extLst>
      <p:ext uri="{BB962C8B-B14F-4D97-AF65-F5344CB8AC3E}">
        <p14:creationId xmlns:p14="http://schemas.microsoft.com/office/powerpoint/2010/main" val="100522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BẤM BÔNG HOA ĐỂ QUAY VỀ</a:t>
            </a:r>
          </a:p>
          <a:p>
            <a:endParaRPr lang="en-US" dirty="0"/>
          </a:p>
        </p:txBody>
      </p:sp>
      <p:sp>
        <p:nvSpPr>
          <p:cNvPr id="4" name="Slide Number Placeholder 3"/>
          <p:cNvSpPr>
            <a:spLocks noGrp="1"/>
          </p:cNvSpPr>
          <p:nvPr>
            <p:ph type="sldNum" sz="quarter" idx="5"/>
          </p:nvPr>
        </p:nvSpPr>
        <p:spPr/>
        <p:txBody>
          <a:bodyPr/>
          <a:lstStyle/>
          <a:p>
            <a:fld id="{A27F16BC-117B-464E-9B70-CC1E31572F39}" type="slidenum">
              <a:rPr lang="en-US" smtClean="0"/>
              <a:t>6</a:t>
            </a:fld>
            <a:endParaRPr lang="en-US"/>
          </a:p>
        </p:txBody>
      </p:sp>
    </p:spTree>
    <p:extLst>
      <p:ext uri="{BB962C8B-B14F-4D97-AF65-F5344CB8AC3E}">
        <p14:creationId xmlns:p14="http://schemas.microsoft.com/office/powerpoint/2010/main" val="2835095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BẤM BÔNG HOA ĐỂ QUAY VỀ</a:t>
            </a:r>
          </a:p>
          <a:p>
            <a:endParaRPr lang="en-US" dirty="0"/>
          </a:p>
        </p:txBody>
      </p:sp>
      <p:sp>
        <p:nvSpPr>
          <p:cNvPr id="4" name="Slide Number Placeholder 3"/>
          <p:cNvSpPr>
            <a:spLocks noGrp="1"/>
          </p:cNvSpPr>
          <p:nvPr>
            <p:ph type="sldNum" sz="quarter" idx="5"/>
          </p:nvPr>
        </p:nvSpPr>
        <p:spPr/>
        <p:txBody>
          <a:bodyPr/>
          <a:lstStyle/>
          <a:p>
            <a:fld id="{A27F16BC-117B-464E-9B70-CC1E31572F39}" type="slidenum">
              <a:rPr lang="en-US" smtClean="0"/>
              <a:t>7</a:t>
            </a:fld>
            <a:endParaRPr lang="en-US"/>
          </a:p>
        </p:txBody>
      </p:sp>
    </p:spTree>
    <p:extLst>
      <p:ext uri="{BB962C8B-B14F-4D97-AF65-F5344CB8AC3E}">
        <p14:creationId xmlns:p14="http://schemas.microsoft.com/office/powerpoint/2010/main" val="682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9"/>
        <p:cNvGrpSpPr/>
        <p:nvPr/>
      </p:nvGrpSpPr>
      <p:grpSpPr>
        <a:xfrm>
          <a:off x="0" y="0"/>
          <a:ext cx="0" cy="0"/>
          <a:chOff x="0" y="0"/>
          <a:chExt cx="0" cy="0"/>
        </a:xfrm>
      </p:grpSpPr>
      <p:sp>
        <p:nvSpPr>
          <p:cNvPr id="4000" name="Google Shape;40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1" name="Google Shape;40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250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9"/>
        <p:cNvGrpSpPr/>
        <p:nvPr/>
      </p:nvGrpSpPr>
      <p:grpSpPr>
        <a:xfrm>
          <a:off x="0" y="0"/>
          <a:ext cx="0" cy="0"/>
          <a:chOff x="0" y="0"/>
          <a:chExt cx="0" cy="0"/>
        </a:xfrm>
      </p:grpSpPr>
      <p:sp>
        <p:nvSpPr>
          <p:cNvPr id="4000" name="Google Shape;40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1" name="Google Shape;40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9914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A6AAF-8C04-89A5-B16D-7AB0B919B6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57E8C1-239F-E451-3EC2-B182B27E9D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C8BAA2-B870-FC64-82E1-E30B6FD0F437}"/>
              </a:ext>
            </a:extLst>
          </p:cNvPr>
          <p:cNvSpPr>
            <a:spLocks noGrp="1"/>
          </p:cNvSpPr>
          <p:nvPr>
            <p:ph type="dt" sz="half" idx="10"/>
          </p:nvPr>
        </p:nvSpPr>
        <p:spPr/>
        <p:txBody>
          <a:bodyPr/>
          <a:lstStyle/>
          <a:p>
            <a:fld id="{DF2EFD81-C527-4198-88D2-DE8646778E71}" type="datetimeFigureOut">
              <a:rPr lang="en-US" smtClean="0"/>
              <a:t>1/24/2026</a:t>
            </a:fld>
            <a:endParaRPr lang="en-US"/>
          </a:p>
        </p:txBody>
      </p:sp>
      <p:sp>
        <p:nvSpPr>
          <p:cNvPr id="5" name="Footer Placeholder 4">
            <a:extLst>
              <a:ext uri="{FF2B5EF4-FFF2-40B4-BE49-F238E27FC236}">
                <a16:creationId xmlns:a16="http://schemas.microsoft.com/office/drawing/2014/main" id="{A21F708C-1C5A-3867-2933-661CDA27FF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24AD6-16F0-10FD-A52E-1775A3BD6AD5}"/>
              </a:ext>
            </a:extLst>
          </p:cNvPr>
          <p:cNvSpPr>
            <a:spLocks noGrp="1"/>
          </p:cNvSpPr>
          <p:nvPr>
            <p:ph type="sldNum" sz="quarter" idx="12"/>
          </p:nvPr>
        </p:nvSpPr>
        <p:spPr/>
        <p:txBody>
          <a:bodyPr/>
          <a:lstStyle/>
          <a:p>
            <a:fld id="{C9E77BB6-4B47-4BEE-B845-2B097D37ADCF}" type="slidenum">
              <a:rPr lang="en-US" smtClean="0"/>
              <a:t>‹#›</a:t>
            </a:fld>
            <a:endParaRPr lang="en-US"/>
          </a:p>
        </p:txBody>
      </p:sp>
    </p:spTree>
    <p:extLst>
      <p:ext uri="{BB962C8B-B14F-4D97-AF65-F5344CB8AC3E}">
        <p14:creationId xmlns:p14="http://schemas.microsoft.com/office/powerpoint/2010/main" val="251420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7AFF-29F1-6F02-53AE-517AC8F13D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25DB11-1D47-F2F1-A3F6-76955B9640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C5165-3CB1-70BD-E088-FBFE472592AB}"/>
              </a:ext>
            </a:extLst>
          </p:cNvPr>
          <p:cNvSpPr>
            <a:spLocks noGrp="1"/>
          </p:cNvSpPr>
          <p:nvPr>
            <p:ph type="dt" sz="half" idx="10"/>
          </p:nvPr>
        </p:nvSpPr>
        <p:spPr/>
        <p:txBody>
          <a:bodyPr/>
          <a:lstStyle/>
          <a:p>
            <a:fld id="{DF2EFD81-C527-4198-88D2-DE8646778E71}" type="datetimeFigureOut">
              <a:rPr lang="en-US" smtClean="0"/>
              <a:t>1/24/2026</a:t>
            </a:fld>
            <a:endParaRPr lang="en-US"/>
          </a:p>
        </p:txBody>
      </p:sp>
      <p:sp>
        <p:nvSpPr>
          <p:cNvPr id="5" name="Footer Placeholder 4">
            <a:extLst>
              <a:ext uri="{FF2B5EF4-FFF2-40B4-BE49-F238E27FC236}">
                <a16:creationId xmlns:a16="http://schemas.microsoft.com/office/drawing/2014/main" id="{0A4F1359-9EB8-187C-68F8-E73E36E911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3BB35-4E40-EA14-A63B-992EEB5AB0DB}"/>
              </a:ext>
            </a:extLst>
          </p:cNvPr>
          <p:cNvSpPr>
            <a:spLocks noGrp="1"/>
          </p:cNvSpPr>
          <p:nvPr>
            <p:ph type="sldNum" sz="quarter" idx="12"/>
          </p:nvPr>
        </p:nvSpPr>
        <p:spPr/>
        <p:txBody>
          <a:bodyPr/>
          <a:lstStyle/>
          <a:p>
            <a:fld id="{C9E77BB6-4B47-4BEE-B845-2B097D37ADCF}" type="slidenum">
              <a:rPr lang="en-US" smtClean="0"/>
              <a:t>‹#›</a:t>
            </a:fld>
            <a:endParaRPr lang="en-US"/>
          </a:p>
        </p:txBody>
      </p:sp>
    </p:spTree>
    <p:extLst>
      <p:ext uri="{BB962C8B-B14F-4D97-AF65-F5344CB8AC3E}">
        <p14:creationId xmlns:p14="http://schemas.microsoft.com/office/powerpoint/2010/main" val="375798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45999D-A0E4-1D4B-B2A4-8AE62B79ED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4AF0E2-A530-4CFF-9FC3-51CE420DA5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5F49D-70F7-1484-7775-A0B3E85F1B2E}"/>
              </a:ext>
            </a:extLst>
          </p:cNvPr>
          <p:cNvSpPr>
            <a:spLocks noGrp="1"/>
          </p:cNvSpPr>
          <p:nvPr>
            <p:ph type="dt" sz="half" idx="10"/>
          </p:nvPr>
        </p:nvSpPr>
        <p:spPr/>
        <p:txBody>
          <a:bodyPr/>
          <a:lstStyle/>
          <a:p>
            <a:fld id="{DF2EFD81-C527-4198-88D2-DE8646778E71}" type="datetimeFigureOut">
              <a:rPr lang="en-US" smtClean="0"/>
              <a:t>1/24/2026</a:t>
            </a:fld>
            <a:endParaRPr lang="en-US"/>
          </a:p>
        </p:txBody>
      </p:sp>
      <p:sp>
        <p:nvSpPr>
          <p:cNvPr id="5" name="Footer Placeholder 4">
            <a:extLst>
              <a:ext uri="{FF2B5EF4-FFF2-40B4-BE49-F238E27FC236}">
                <a16:creationId xmlns:a16="http://schemas.microsoft.com/office/drawing/2014/main" id="{A6941794-E231-AC09-33B0-F766ED11B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5C2BC-F3EB-37A1-4560-74B53F7280F6}"/>
              </a:ext>
            </a:extLst>
          </p:cNvPr>
          <p:cNvSpPr>
            <a:spLocks noGrp="1"/>
          </p:cNvSpPr>
          <p:nvPr>
            <p:ph type="sldNum" sz="quarter" idx="12"/>
          </p:nvPr>
        </p:nvSpPr>
        <p:spPr/>
        <p:txBody>
          <a:bodyPr/>
          <a:lstStyle/>
          <a:p>
            <a:fld id="{C9E77BB6-4B47-4BEE-B845-2B097D37ADCF}" type="slidenum">
              <a:rPr lang="en-US" smtClean="0"/>
              <a:t>‹#›</a:t>
            </a:fld>
            <a:endParaRPr lang="en-US"/>
          </a:p>
        </p:txBody>
      </p:sp>
    </p:spTree>
    <p:extLst>
      <p:ext uri="{BB962C8B-B14F-4D97-AF65-F5344CB8AC3E}">
        <p14:creationId xmlns:p14="http://schemas.microsoft.com/office/powerpoint/2010/main" val="3461916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2"/>
        </a:solidFill>
        <a:effectLst/>
      </p:bgPr>
    </p:bg>
    <p:spTree>
      <p:nvGrpSpPr>
        <p:cNvPr id="1" name="Shape 1179"/>
        <p:cNvGrpSpPr/>
        <p:nvPr/>
      </p:nvGrpSpPr>
      <p:grpSpPr>
        <a:xfrm>
          <a:off x="0" y="0"/>
          <a:ext cx="0" cy="0"/>
          <a:chOff x="0" y="0"/>
          <a:chExt cx="0" cy="0"/>
        </a:xfrm>
      </p:grpSpPr>
      <p:grpSp>
        <p:nvGrpSpPr>
          <p:cNvPr id="1180" name="Google Shape;1180;p7"/>
          <p:cNvGrpSpPr/>
          <p:nvPr/>
        </p:nvGrpSpPr>
        <p:grpSpPr>
          <a:xfrm>
            <a:off x="0" y="-32299"/>
            <a:ext cx="12258333" cy="7010300"/>
            <a:chOff x="0" y="-24225"/>
            <a:chExt cx="9193750" cy="5257725"/>
          </a:xfrm>
        </p:grpSpPr>
        <p:sp>
          <p:nvSpPr>
            <p:cNvPr id="1181" name="Google Shape;1181;p7"/>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A</a:t>
              </a:r>
              <a:endParaRPr sz="1600">
                <a:solidFill>
                  <a:schemeClr val="lt1"/>
                </a:solidFill>
                <a:latin typeface="Courier Prime"/>
                <a:ea typeface="Courier Prime"/>
                <a:cs typeface="Courier Prime"/>
                <a:sym typeface="Courier Prime"/>
              </a:endParaRPr>
            </a:p>
          </p:txBody>
        </p:sp>
        <p:sp>
          <p:nvSpPr>
            <p:cNvPr id="1182" name="Google Shape;1182;p7"/>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B</a:t>
              </a:r>
              <a:endParaRPr sz="1600">
                <a:solidFill>
                  <a:schemeClr val="lt1"/>
                </a:solidFill>
                <a:latin typeface="Courier Prime"/>
                <a:ea typeface="Courier Prime"/>
                <a:cs typeface="Courier Prime"/>
                <a:sym typeface="Courier Prime"/>
              </a:endParaRPr>
            </a:p>
          </p:txBody>
        </p:sp>
        <p:sp>
          <p:nvSpPr>
            <p:cNvPr id="1183" name="Google Shape;1183;p7"/>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C</a:t>
              </a:r>
              <a:endParaRPr sz="1600">
                <a:solidFill>
                  <a:schemeClr val="lt1"/>
                </a:solidFill>
                <a:latin typeface="Courier Prime"/>
                <a:ea typeface="Courier Prime"/>
                <a:cs typeface="Courier Prime"/>
                <a:sym typeface="Courier Prime"/>
              </a:endParaRPr>
            </a:p>
          </p:txBody>
        </p:sp>
        <p:sp>
          <p:nvSpPr>
            <p:cNvPr id="1184" name="Google Shape;1184;p7"/>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D</a:t>
              </a:r>
              <a:endParaRPr sz="1600">
                <a:solidFill>
                  <a:schemeClr val="lt1"/>
                </a:solidFill>
                <a:latin typeface="Courier Prime"/>
                <a:ea typeface="Courier Prime"/>
                <a:cs typeface="Courier Prime"/>
                <a:sym typeface="Courier Prime"/>
              </a:endParaRPr>
            </a:p>
          </p:txBody>
        </p:sp>
        <p:sp>
          <p:nvSpPr>
            <p:cNvPr id="1185" name="Google Shape;1185;p7"/>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E</a:t>
              </a:r>
              <a:endParaRPr sz="1600">
                <a:solidFill>
                  <a:schemeClr val="lt1"/>
                </a:solidFill>
                <a:latin typeface="Courier Prime"/>
                <a:ea typeface="Courier Prime"/>
                <a:cs typeface="Courier Prime"/>
                <a:sym typeface="Courier Prime"/>
              </a:endParaRPr>
            </a:p>
          </p:txBody>
        </p:sp>
        <p:sp>
          <p:nvSpPr>
            <p:cNvPr id="1186" name="Google Shape;1186;p7"/>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F</a:t>
              </a:r>
              <a:endParaRPr sz="1600">
                <a:solidFill>
                  <a:schemeClr val="lt1"/>
                </a:solidFill>
                <a:latin typeface="Courier Prime"/>
                <a:ea typeface="Courier Prime"/>
                <a:cs typeface="Courier Prime"/>
                <a:sym typeface="Courier Prime"/>
              </a:endParaRPr>
            </a:p>
          </p:txBody>
        </p:sp>
        <p:sp>
          <p:nvSpPr>
            <p:cNvPr id="1187" name="Google Shape;1187;p7"/>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G</a:t>
              </a:r>
              <a:endParaRPr sz="1600">
                <a:solidFill>
                  <a:schemeClr val="lt1"/>
                </a:solidFill>
                <a:latin typeface="Courier Prime"/>
                <a:ea typeface="Courier Prime"/>
                <a:cs typeface="Courier Prime"/>
                <a:sym typeface="Courier Prime"/>
              </a:endParaRPr>
            </a:p>
          </p:txBody>
        </p:sp>
        <p:sp>
          <p:nvSpPr>
            <p:cNvPr id="1188" name="Google Shape;1188;p7"/>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H</a:t>
              </a:r>
              <a:endParaRPr sz="1600">
                <a:solidFill>
                  <a:schemeClr val="lt1"/>
                </a:solidFill>
                <a:latin typeface="Courier Prime"/>
                <a:ea typeface="Courier Prime"/>
                <a:cs typeface="Courier Prime"/>
                <a:sym typeface="Courier Prime"/>
              </a:endParaRPr>
            </a:p>
          </p:txBody>
        </p:sp>
        <p:sp>
          <p:nvSpPr>
            <p:cNvPr id="1189" name="Google Shape;1189;p7"/>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I</a:t>
              </a:r>
              <a:endParaRPr sz="1600">
                <a:solidFill>
                  <a:schemeClr val="lt1"/>
                </a:solidFill>
                <a:latin typeface="Courier Prime"/>
                <a:ea typeface="Courier Prime"/>
                <a:cs typeface="Courier Prime"/>
                <a:sym typeface="Courier Prime"/>
              </a:endParaRPr>
            </a:p>
          </p:txBody>
        </p:sp>
        <p:sp>
          <p:nvSpPr>
            <p:cNvPr id="1190" name="Google Shape;1190;p7"/>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J</a:t>
              </a:r>
              <a:endParaRPr sz="1600">
                <a:solidFill>
                  <a:schemeClr val="lt1"/>
                </a:solidFill>
                <a:latin typeface="Courier Prime"/>
                <a:ea typeface="Courier Prime"/>
                <a:cs typeface="Courier Prime"/>
                <a:sym typeface="Courier Prime"/>
              </a:endParaRPr>
            </a:p>
          </p:txBody>
        </p:sp>
        <p:sp>
          <p:nvSpPr>
            <p:cNvPr id="1191" name="Google Shape;1191;p7"/>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K</a:t>
              </a:r>
              <a:endParaRPr sz="1600">
                <a:solidFill>
                  <a:schemeClr val="lt1"/>
                </a:solidFill>
                <a:latin typeface="Courier Prime"/>
                <a:ea typeface="Courier Prime"/>
                <a:cs typeface="Courier Prime"/>
                <a:sym typeface="Courier Prime"/>
              </a:endParaRPr>
            </a:p>
          </p:txBody>
        </p:sp>
        <p:sp>
          <p:nvSpPr>
            <p:cNvPr id="1192" name="Google Shape;1192;p7"/>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a:t>
              </a:r>
              <a:endParaRPr sz="1600">
                <a:solidFill>
                  <a:schemeClr val="lt1"/>
                </a:solidFill>
                <a:latin typeface="Courier Prime"/>
                <a:ea typeface="Courier Prime"/>
                <a:cs typeface="Courier Prime"/>
                <a:sym typeface="Courier Prime"/>
              </a:endParaRPr>
            </a:p>
          </p:txBody>
        </p:sp>
        <p:sp>
          <p:nvSpPr>
            <p:cNvPr id="1193" name="Google Shape;1193;p7"/>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2</a:t>
              </a:r>
              <a:endParaRPr sz="1600">
                <a:solidFill>
                  <a:schemeClr val="lt1"/>
                </a:solidFill>
                <a:latin typeface="Courier Prime"/>
                <a:ea typeface="Courier Prime"/>
                <a:cs typeface="Courier Prime"/>
                <a:sym typeface="Courier Prime"/>
              </a:endParaRPr>
            </a:p>
          </p:txBody>
        </p:sp>
        <p:sp>
          <p:nvSpPr>
            <p:cNvPr id="1194" name="Google Shape;1194;p7"/>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3</a:t>
              </a:r>
              <a:endParaRPr sz="1600">
                <a:solidFill>
                  <a:schemeClr val="lt1"/>
                </a:solidFill>
                <a:latin typeface="Courier Prime"/>
                <a:ea typeface="Courier Prime"/>
                <a:cs typeface="Courier Prime"/>
                <a:sym typeface="Courier Prime"/>
              </a:endParaRPr>
            </a:p>
          </p:txBody>
        </p:sp>
        <p:sp>
          <p:nvSpPr>
            <p:cNvPr id="1195" name="Google Shape;1195;p7"/>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4</a:t>
              </a:r>
              <a:endParaRPr sz="1600">
                <a:solidFill>
                  <a:schemeClr val="lt1"/>
                </a:solidFill>
                <a:latin typeface="Courier Prime"/>
                <a:ea typeface="Courier Prime"/>
                <a:cs typeface="Courier Prime"/>
                <a:sym typeface="Courier Prime"/>
              </a:endParaRPr>
            </a:p>
          </p:txBody>
        </p:sp>
        <p:sp>
          <p:nvSpPr>
            <p:cNvPr id="1196" name="Google Shape;1196;p7"/>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5</a:t>
              </a:r>
              <a:endParaRPr sz="1600">
                <a:solidFill>
                  <a:schemeClr val="lt1"/>
                </a:solidFill>
                <a:latin typeface="Courier Prime"/>
                <a:ea typeface="Courier Prime"/>
                <a:cs typeface="Courier Prime"/>
                <a:sym typeface="Courier Prime"/>
              </a:endParaRPr>
            </a:p>
          </p:txBody>
        </p:sp>
        <p:sp>
          <p:nvSpPr>
            <p:cNvPr id="1197" name="Google Shape;1197;p7"/>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6</a:t>
              </a:r>
              <a:endParaRPr sz="1600">
                <a:solidFill>
                  <a:schemeClr val="lt1"/>
                </a:solidFill>
                <a:latin typeface="Courier Prime"/>
                <a:ea typeface="Courier Prime"/>
                <a:cs typeface="Courier Prime"/>
                <a:sym typeface="Courier Prime"/>
              </a:endParaRPr>
            </a:p>
          </p:txBody>
        </p:sp>
        <p:sp>
          <p:nvSpPr>
            <p:cNvPr id="1198" name="Google Shape;1198;p7"/>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7</a:t>
              </a:r>
              <a:endParaRPr sz="1600">
                <a:solidFill>
                  <a:schemeClr val="lt1"/>
                </a:solidFill>
                <a:latin typeface="Courier Prime"/>
                <a:ea typeface="Courier Prime"/>
                <a:cs typeface="Courier Prime"/>
                <a:sym typeface="Courier Prime"/>
              </a:endParaRPr>
            </a:p>
          </p:txBody>
        </p:sp>
        <p:sp>
          <p:nvSpPr>
            <p:cNvPr id="1199" name="Google Shape;1199;p7"/>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8</a:t>
              </a:r>
              <a:endParaRPr sz="1600">
                <a:solidFill>
                  <a:schemeClr val="lt1"/>
                </a:solidFill>
                <a:latin typeface="Courier Prime"/>
                <a:ea typeface="Courier Prime"/>
                <a:cs typeface="Courier Prime"/>
                <a:sym typeface="Courier Prime"/>
              </a:endParaRPr>
            </a:p>
          </p:txBody>
        </p:sp>
        <p:sp>
          <p:nvSpPr>
            <p:cNvPr id="1200" name="Google Shape;1200;p7"/>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9</a:t>
              </a:r>
              <a:endParaRPr sz="1600">
                <a:solidFill>
                  <a:schemeClr val="lt1"/>
                </a:solidFill>
                <a:latin typeface="Courier Prime"/>
                <a:ea typeface="Courier Prime"/>
                <a:cs typeface="Courier Prime"/>
                <a:sym typeface="Courier Prime"/>
              </a:endParaRPr>
            </a:p>
          </p:txBody>
        </p:sp>
        <p:sp>
          <p:nvSpPr>
            <p:cNvPr id="1201" name="Google Shape;1201;p7"/>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10</a:t>
              </a:r>
              <a:endParaRPr sz="1600">
                <a:solidFill>
                  <a:schemeClr val="lt1"/>
                </a:solidFill>
                <a:latin typeface="Courier Prime"/>
                <a:ea typeface="Courier Prime"/>
                <a:cs typeface="Courier Prime"/>
                <a:sym typeface="Courier Prime"/>
              </a:endParaRPr>
            </a:p>
          </p:txBody>
        </p:sp>
        <p:sp>
          <p:nvSpPr>
            <p:cNvPr id="1202" name="Google Shape;1202;p7"/>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11</a:t>
              </a:r>
              <a:endParaRPr sz="1600">
                <a:solidFill>
                  <a:schemeClr val="lt1"/>
                </a:solidFill>
                <a:latin typeface="Courier Prime"/>
                <a:ea typeface="Courier Prime"/>
                <a:cs typeface="Courier Prime"/>
                <a:sym typeface="Courier Prime"/>
              </a:endParaRPr>
            </a:p>
          </p:txBody>
        </p:sp>
        <p:sp>
          <p:nvSpPr>
            <p:cNvPr id="1203" name="Google Shape;1203;p7"/>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12</a:t>
              </a:r>
              <a:endParaRPr sz="1600">
                <a:solidFill>
                  <a:schemeClr val="lt1"/>
                </a:solidFill>
                <a:latin typeface="Courier Prime"/>
                <a:ea typeface="Courier Prime"/>
                <a:cs typeface="Courier Prime"/>
                <a:sym typeface="Courier Prime"/>
              </a:endParaRPr>
            </a:p>
          </p:txBody>
        </p:sp>
        <p:sp>
          <p:nvSpPr>
            <p:cNvPr id="1204" name="Google Shape;1204;p7"/>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13</a:t>
              </a:r>
              <a:endParaRPr sz="1600">
                <a:solidFill>
                  <a:schemeClr val="lt1"/>
                </a:solidFill>
                <a:latin typeface="Courier Prime"/>
                <a:ea typeface="Courier Prime"/>
                <a:cs typeface="Courier Prime"/>
                <a:sym typeface="Courier Prime"/>
              </a:endParaRPr>
            </a:p>
          </p:txBody>
        </p:sp>
        <p:sp>
          <p:nvSpPr>
            <p:cNvPr id="1205" name="Google Shape;1205;p7"/>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14</a:t>
              </a:r>
              <a:endParaRPr sz="1600">
                <a:solidFill>
                  <a:schemeClr val="lt1"/>
                </a:solidFill>
                <a:latin typeface="Courier Prime"/>
                <a:ea typeface="Courier Prime"/>
                <a:cs typeface="Courier Prime"/>
                <a:sym typeface="Courier Prime"/>
              </a:endParaRPr>
            </a:p>
          </p:txBody>
        </p:sp>
        <p:sp>
          <p:nvSpPr>
            <p:cNvPr id="1206" name="Google Shape;1206;p7"/>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15</a:t>
              </a:r>
              <a:endParaRPr sz="1600">
                <a:solidFill>
                  <a:schemeClr val="lt1"/>
                </a:solidFill>
                <a:latin typeface="Courier Prime"/>
                <a:ea typeface="Courier Prime"/>
                <a:cs typeface="Courier Prime"/>
                <a:sym typeface="Courier Prime"/>
              </a:endParaRPr>
            </a:p>
          </p:txBody>
        </p:sp>
        <p:sp>
          <p:nvSpPr>
            <p:cNvPr id="1207" name="Google Shape;1207;p7"/>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16</a:t>
              </a:r>
              <a:endParaRPr sz="1600">
                <a:solidFill>
                  <a:schemeClr val="lt1"/>
                </a:solidFill>
                <a:latin typeface="Courier Prime"/>
                <a:ea typeface="Courier Prime"/>
                <a:cs typeface="Courier Prime"/>
                <a:sym typeface="Courier Prime"/>
              </a:endParaRPr>
            </a:p>
          </p:txBody>
        </p:sp>
        <p:grpSp>
          <p:nvGrpSpPr>
            <p:cNvPr id="1208" name="Google Shape;1208;p7"/>
            <p:cNvGrpSpPr/>
            <p:nvPr/>
          </p:nvGrpSpPr>
          <p:grpSpPr>
            <a:xfrm>
              <a:off x="0" y="-24225"/>
              <a:ext cx="9193750" cy="5257725"/>
              <a:chOff x="0" y="-24225"/>
              <a:chExt cx="9193750" cy="5257725"/>
            </a:xfrm>
          </p:grpSpPr>
          <p:cxnSp>
            <p:nvCxnSpPr>
              <p:cNvPr id="1209" name="Google Shape;1209;p7"/>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1210" name="Google Shape;1210;p7"/>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1211" name="Google Shape;1211;p7"/>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2" name="Google Shape;1212;p7"/>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3" name="Google Shape;1213;p7"/>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4" name="Google Shape;1214;p7"/>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5" name="Google Shape;1215;p7"/>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6" name="Google Shape;1216;p7"/>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7" name="Google Shape;1217;p7"/>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8" name="Google Shape;1218;p7"/>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219" name="Google Shape;1219;p7"/>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1220" name="Google Shape;1220;p7"/>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1" name="Google Shape;1221;p7"/>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2" name="Google Shape;1222;p7"/>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3" name="Google Shape;1223;p7"/>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4" name="Google Shape;1224;p7"/>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5" name="Google Shape;1225;p7"/>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6" name="Google Shape;1226;p7"/>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7" name="Google Shape;1227;p7"/>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8" name="Google Shape;1228;p7"/>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29" name="Google Shape;1229;p7"/>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30" name="Google Shape;1230;p7"/>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31" name="Google Shape;1231;p7"/>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32" name="Google Shape;1232;p7"/>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33" name="Google Shape;1233;p7"/>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234" name="Google Shape;1234;p7"/>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1235" name="Google Shape;1235;p7"/>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grpSp>
        <p:nvGrpSpPr>
          <p:cNvPr id="1236" name="Google Shape;1236;p7"/>
          <p:cNvGrpSpPr/>
          <p:nvPr/>
        </p:nvGrpSpPr>
        <p:grpSpPr>
          <a:xfrm>
            <a:off x="2708285" y="266851"/>
            <a:ext cx="2306361" cy="2345373"/>
            <a:chOff x="5436250" y="1181600"/>
            <a:chExt cx="611875" cy="622225"/>
          </a:xfrm>
        </p:grpSpPr>
        <p:sp>
          <p:nvSpPr>
            <p:cNvPr id="1237" name="Google Shape;1237;p7"/>
            <p:cNvSpPr/>
            <p:nvPr/>
          </p:nvSpPr>
          <p:spPr>
            <a:xfrm>
              <a:off x="5534375" y="1229900"/>
              <a:ext cx="69950" cy="62900"/>
            </a:xfrm>
            <a:custGeom>
              <a:avLst/>
              <a:gdLst/>
              <a:ahLst/>
              <a:cxnLst/>
              <a:rect l="l" t="t" r="r" b="b"/>
              <a:pathLst>
                <a:path w="2798" h="2516" extrusionOk="0">
                  <a:moveTo>
                    <a:pt x="2289" y="1"/>
                  </a:moveTo>
                  <a:cubicBezTo>
                    <a:pt x="2197" y="1"/>
                    <a:pt x="2104" y="28"/>
                    <a:pt x="2022" y="82"/>
                  </a:cubicBezTo>
                  <a:cubicBezTo>
                    <a:pt x="1346" y="582"/>
                    <a:pt x="718" y="1152"/>
                    <a:pt x="158" y="1780"/>
                  </a:cubicBezTo>
                  <a:cubicBezTo>
                    <a:pt x="1" y="1956"/>
                    <a:pt x="11" y="2241"/>
                    <a:pt x="197" y="2408"/>
                  </a:cubicBezTo>
                  <a:cubicBezTo>
                    <a:pt x="286" y="2477"/>
                    <a:pt x="384" y="2516"/>
                    <a:pt x="491" y="2516"/>
                  </a:cubicBezTo>
                  <a:cubicBezTo>
                    <a:pt x="619" y="2516"/>
                    <a:pt x="737" y="2467"/>
                    <a:pt x="825" y="2368"/>
                  </a:cubicBezTo>
                  <a:cubicBezTo>
                    <a:pt x="1346" y="1790"/>
                    <a:pt x="1924" y="1260"/>
                    <a:pt x="2552" y="808"/>
                  </a:cubicBezTo>
                  <a:cubicBezTo>
                    <a:pt x="2748" y="661"/>
                    <a:pt x="2798" y="386"/>
                    <a:pt x="2650" y="180"/>
                  </a:cubicBezTo>
                  <a:cubicBezTo>
                    <a:pt x="2562" y="62"/>
                    <a:pt x="2427" y="1"/>
                    <a:pt x="228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7"/>
            <p:cNvSpPr/>
            <p:nvPr/>
          </p:nvSpPr>
          <p:spPr>
            <a:xfrm>
              <a:off x="5532425" y="1228225"/>
              <a:ext cx="73625" cy="66300"/>
            </a:xfrm>
            <a:custGeom>
              <a:avLst/>
              <a:gdLst/>
              <a:ahLst/>
              <a:cxnLst/>
              <a:rect l="l" t="t" r="r" b="b"/>
              <a:pathLst>
                <a:path w="2945" h="2652" extrusionOk="0">
                  <a:moveTo>
                    <a:pt x="2366" y="130"/>
                  </a:moveTo>
                  <a:cubicBezTo>
                    <a:pt x="2483" y="130"/>
                    <a:pt x="2601" y="189"/>
                    <a:pt x="2669" y="287"/>
                  </a:cubicBezTo>
                  <a:cubicBezTo>
                    <a:pt x="2797" y="463"/>
                    <a:pt x="2758" y="699"/>
                    <a:pt x="2591" y="817"/>
                  </a:cubicBezTo>
                  <a:cubicBezTo>
                    <a:pt x="1963" y="1277"/>
                    <a:pt x="1374" y="1807"/>
                    <a:pt x="854" y="2396"/>
                  </a:cubicBezTo>
                  <a:cubicBezTo>
                    <a:pt x="781" y="2475"/>
                    <a:pt x="676" y="2515"/>
                    <a:pt x="571" y="2515"/>
                  </a:cubicBezTo>
                  <a:cubicBezTo>
                    <a:pt x="479" y="2515"/>
                    <a:pt x="387" y="2485"/>
                    <a:pt x="314" y="2426"/>
                  </a:cubicBezTo>
                  <a:cubicBezTo>
                    <a:pt x="168" y="2289"/>
                    <a:pt x="148" y="2043"/>
                    <a:pt x="285" y="1886"/>
                  </a:cubicBezTo>
                  <a:cubicBezTo>
                    <a:pt x="844" y="1268"/>
                    <a:pt x="1472" y="699"/>
                    <a:pt x="2140" y="208"/>
                  </a:cubicBezTo>
                  <a:cubicBezTo>
                    <a:pt x="2209" y="159"/>
                    <a:pt x="2287" y="130"/>
                    <a:pt x="2366" y="130"/>
                  </a:cubicBezTo>
                  <a:close/>
                  <a:moveTo>
                    <a:pt x="2368" y="1"/>
                  </a:moveTo>
                  <a:cubicBezTo>
                    <a:pt x="2263" y="1"/>
                    <a:pt x="2155" y="33"/>
                    <a:pt x="2061" y="100"/>
                  </a:cubicBezTo>
                  <a:cubicBezTo>
                    <a:pt x="1384" y="601"/>
                    <a:pt x="756" y="1170"/>
                    <a:pt x="187" y="1798"/>
                  </a:cubicBezTo>
                  <a:cubicBezTo>
                    <a:pt x="0" y="2014"/>
                    <a:pt x="20" y="2337"/>
                    <a:pt x="226" y="2524"/>
                  </a:cubicBezTo>
                  <a:cubicBezTo>
                    <a:pt x="325" y="2603"/>
                    <a:pt x="442" y="2651"/>
                    <a:pt x="569" y="2651"/>
                  </a:cubicBezTo>
                  <a:cubicBezTo>
                    <a:pt x="717" y="2651"/>
                    <a:pt x="854" y="2592"/>
                    <a:pt x="953" y="2485"/>
                  </a:cubicBezTo>
                  <a:cubicBezTo>
                    <a:pt x="1463" y="1905"/>
                    <a:pt x="2041" y="1386"/>
                    <a:pt x="2669" y="924"/>
                  </a:cubicBezTo>
                  <a:cubicBezTo>
                    <a:pt x="2896" y="758"/>
                    <a:pt x="2944" y="444"/>
                    <a:pt x="2778" y="208"/>
                  </a:cubicBezTo>
                  <a:cubicBezTo>
                    <a:pt x="2678" y="73"/>
                    <a:pt x="2525" y="1"/>
                    <a:pt x="236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7"/>
            <p:cNvSpPr/>
            <p:nvPr/>
          </p:nvSpPr>
          <p:spPr>
            <a:xfrm>
              <a:off x="5618775" y="1248875"/>
              <a:ext cx="66525" cy="67725"/>
            </a:xfrm>
            <a:custGeom>
              <a:avLst/>
              <a:gdLst/>
              <a:ahLst/>
              <a:cxnLst/>
              <a:rect l="l" t="t" r="r" b="b"/>
              <a:pathLst>
                <a:path w="2661" h="2709" extrusionOk="0">
                  <a:moveTo>
                    <a:pt x="502" y="1"/>
                  </a:moveTo>
                  <a:cubicBezTo>
                    <a:pt x="406" y="1"/>
                    <a:pt x="309" y="32"/>
                    <a:pt x="227" y="98"/>
                  </a:cubicBezTo>
                  <a:cubicBezTo>
                    <a:pt x="30" y="246"/>
                    <a:pt x="1" y="530"/>
                    <a:pt x="148" y="726"/>
                  </a:cubicBezTo>
                  <a:cubicBezTo>
                    <a:pt x="668" y="1384"/>
                    <a:pt x="1247" y="2012"/>
                    <a:pt x="1865" y="2591"/>
                  </a:cubicBezTo>
                  <a:cubicBezTo>
                    <a:pt x="1954" y="2669"/>
                    <a:pt x="2061" y="2708"/>
                    <a:pt x="2170" y="2708"/>
                  </a:cubicBezTo>
                  <a:cubicBezTo>
                    <a:pt x="2287" y="2708"/>
                    <a:pt x="2405" y="2660"/>
                    <a:pt x="2493" y="2571"/>
                  </a:cubicBezTo>
                  <a:cubicBezTo>
                    <a:pt x="2660" y="2385"/>
                    <a:pt x="2650" y="2110"/>
                    <a:pt x="2473" y="1943"/>
                  </a:cubicBezTo>
                  <a:cubicBezTo>
                    <a:pt x="1895" y="1393"/>
                    <a:pt x="1345" y="795"/>
                    <a:pt x="855" y="167"/>
                  </a:cubicBezTo>
                  <a:cubicBezTo>
                    <a:pt x="764" y="59"/>
                    <a:pt x="634" y="1"/>
                    <a:pt x="50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7"/>
            <p:cNvSpPr/>
            <p:nvPr/>
          </p:nvSpPr>
          <p:spPr>
            <a:xfrm>
              <a:off x="5616825" y="1247325"/>
              <a:ext cx="70425" cy="71000"/>
            </a:xfrm>
            <a:custGeom>
              <a:avLst/>
              <a:gdLst/>
              <a:ahLst/>
              <a:cxnLst/>
              <a:rect l="l" t="t" r="r" b="b"/>
              <a:pathLst>
                <a:path w="2817" h="2840" extrusionOk="0">
                  <a:moveTo>
                    <a:pt x="579" y="131"/>
                  </a:moveTo>
                  <a:cubicBezTo>
                    <a:pt x="687" y="131"/>
                    <a:pt x="805" y="180"/>
                    <a:pt x="874" y="278"/>
                  </a:cubicBezTo>
                  <a:cubicBezTo>
                    <a:pt x="1374" y="906"/>
                    <a:pt x="1923" y="1505"/>
                    <a:pt x="2503" y="2044"/>
                  </a:cubicBezTo>
                  <a:cubicBezTo>
                    <a:pt x="2660" y="2192"/>
                    <a:pt x="2669" y="2437"/>
                    <a:pt x="2522" y="2584"/>
                  </a:cubicBezTo>
                  <a:cubicBezTo>
                    <a:pt x="2450" y="2662"/>
                    <a:pt x="2348" y="2701"/>
                    <a:pt x="2244" y="2701"/>
                  </a:cubicBezTo>
                  <a:cubicBezTo>
                    <a:pt x="2151" y="2701"/>
                    <a:pt x="2057" y="2669"/>
                    <a:pt x="1982" y="2604"/>
                  </a:cubicBezTo>
                  <a:cubicBezTo>
                    <a:pt x="1374" y="2025"/>
                    <a:pt x="805" y="1407"/>
                    <a:pt x="285" y="740"/>
                  </a:cubicBezTo>
                  <a:cubicBezTo>
                    <a:pt x="148" y="583"/>
                    <a:pt x="177" y="337"/>
                    <a:pt x="344" y="210"/>
                  </a:cubicBezTo>
                  <a:cubicBezTo>
                    <a:pt x="412" y="160"/>
                    <a:pt x="501" y="131"/>
                    <a:pt x="579" y="131"/>
                  </a:cubicBezTo>
                  <a:close/>
                  <a:moveTo>
                    <a:pt x="580" y="0"/>
                  </a:moveTo>
                  <a:cubicBezTo>
                    <a:pt x="469" y="0"/>
                    <a:pt x="357" y="36"/>
                    <a:pt x="265" y="111"/>
                  </a:cubicBezTo>
                  <a:cubicBezTo>
                    <a:pt x="39" y="278"/>
                    <a:pt x="0" y="602"/>
                    <a:pt x="177" y="827"/>
                  </a:cubicBezTo>
                  <a:cubicBezTo>
                    <a:pt x="697" y="1495"/>
                    <a:pt x="1276" y="2123"/>
                    <a:pt x="1894" y="2702"/>
                  </a:cubicBezTo>
                  <a:cubicBezTo>
                    <a:pt x="1992" y="2790"/>
                    <a:pt x="2120" y="2840"/>
                    <a:pt x="2248" y="2840"/>
                  </a:cubicBezTo>
                  <a:cubicBezTo>
                    <a:pt x="2385" y="2840"/>
                    <a:pt x="2522" y="2781"/>
                    <a:pt x="2620" y="2672"/>
                  </a:cubicBezTo>
                  <a:cubicBezTo>
                    <a:pt x="2817" y="2467"/>
                    <a:pt x="2807" y="2142"/>
                    <a:pt x="2601" y="1956"/>
                  </a:cubicBezTo>
                  <a:cubicBezTo>
                    <a:pt x="2012" y="1407"/>
                    <a:pt x="1472" y="818"/>
                    <a:pt x="981" y="190"/>
                  </a:cubicBezTo>
                  <a:cubicBezTo>
                    <a:pt x="880" y="66"/>
                    <a:pt x="730"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7"/>
            <p:cNvSpPr/>
            <p:nvPr/>
          </p:nvSpPr>
          <p:spPr>
            <a:xfrm>
              <a:off x="5657050" y="1183275"/>
              <a:ext cx="61600" cy="65625"/>
            </a:xfrm>
            <a:custGeom>
              <a:avLst/>
              <a:gdLst/>
              <a:ahLst/>
              <a:cxnLst/>
              <a:rect l="l" t="t" r="r" b="b"/>
              <a:pathLst>
                <a:path w="2464" h="2625" extrusionOk="0">
                  <a:moveTo>
                    <a:pt x="1972" y="1"/>
                  </a:moveTo>
                  <a:cubicBezTo>
                    <a:pt x="1844" y="1"/>
                    <a:pt x="1718" y="56"/>
                    <a:pt x="1629" y="161"/>
                  </a:cubicBezTo>
                  <a:lnTo>
                    <a:pt x="157" y="1888"/>
                  </a:lnTo>
                  <a:cubicBezTo>
                    <a:pt x="0" y="2074"/>
                    <a:pt x="20" y="2359"/>
                    <a:pt x="207" y="2516"/>
                  </a:cubicBezTo>
                  <a:cubicBezTo>
                    <a:pt x="295" y="2585"/>
                    <a:pt x="393" y="2624"/>
                    <a:pt x="501" y="2624"/>
                  </a:cubicBezTo>
                  <a:cubicBezTo>
                    <a:pt x="628" y="2624"/>
                    <a:pt x="746" y="2565"/>
                    <a:pt x="835" y="2467"/>
                  </a:cubicBezTo>
                  <a:lnTo>
                    <a:pt x="2307" y="730"/>
                  </a:lnTo>
                  <a:cubicBezTo>
                    <a:pt x="2464" y="544"/>
                    <a:pt x="2444" y="269"/>
                    <a:pt x="2257" y="102"/>
                  </a:cubicBezTo>
                  <a:cubicBezTo>
                    <a:pt x="2172" y="34"/>
                    <a:pt x="2071" y="1"/>
                    <a:pt x="197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7"/>
            <p:cNvSpPr/>
            <p:nvPr/>
          </p:nvSpPr>
          <p:spPr>
            <a:xfrm>
              <a:off x="5656550" y="1181600"/>
              <a:ext cx="62600" cy="69025"/>
            </a:xfrm>
            <a:custGeom>
              <a:avLst/>
              <a:gdLst/>
              <a:ahLst/>
              <a:cxnLst/>
              <a:rect l="l" t="t" r="r" b="b"/>
              <a:pathLst>
                <a:path w="2504" h="2761" extrusionOk="0">
                  <a:moveTo>
                    <a:pt x="1983" y="130"/>
                  </a:moveTo>
                  <a:cubicBezTo>
                    <a:pt x="2072" y="130"/>
                    <a:pt x="2160" y="169"/>
                    <a:pt x="2229" y="228"/>
                  </a:cubicBezTo>
                  <a:cubicBezTo>
                    <a:pt x="2307" y="287"/>
                    <a:pt x="2356" y="385"/>
                    <a:pt x="2366" y="483"/>
                  </a:cubicBezTo>
                  <a:cubicBezTo>
                    <a:pt x="2376" y="582"/>
                    <a:pt x="2336" y="680"/>
                    <a:pt x="2277" y="758"/>
                  </a:cubicBezTo>
                  <a:lnTo>
                    <a:pt x="805" y="2495"/>
                  </a:lnTo>
                  <a:cubicBezTo>
                    <a:pt x="735" y="2576"/>
                    <a:pt x="626" y="2619"/>
                    <a:pt x="517" y="2619"/>
                  </a:cubicBezTo>
                  <a:cubicBezTo>
                    <a:pt x="429" y="2619"/>
                    <a:pt x="341" y="2591"/>
                    <a:pt x="275" y="2534"/>
                  </a:cubicBezTo>
                  <a:cubicBezTo>
                    <a:pt x="197" y="2466"/>
                    <a:pt x="148" y="2377"/>
                    <a:pt x="138" y="2279"/>
                  </a:cubicBezTo>
                  <a:cubicBezTo>
                    <a:pt x="129" y="2171"/>
                    <a:pt x="158" y="2073"/>
                    <a:pt x="227" y="2004"/>
                  </a:cubicBezTo>
                  <a:lnTo>
                    <a:pt x="1699" y="268"/>
                  </a:lnTo>
                  <a:cubicBezTo>
                    <a:pt x="1758" y="189"/>
                    <a:pt x="1856" y="140"/>
                    <a:pt x="1954" y="140"/>
                  </a:cubicBezTo>
                  <a:cubicBezTo>
                    <a:pt x="1963" y="130"/>
                    <a:pt x="1974" y="130"/>
                    <a:pt x="1983" y="130"/>
                  </a:cubicBezTo>
                  <a:close/>
                  <a:moveTo>
                    <a:pt x="1983" y="1"/>
                  </a:moveTo>
                  <a:cubicBezTo>
                    <a:pt x="1970" y="1"/>
                    <a:pt x="1957" y="1"/>
                    <a:pt x="1944" y="2"/>
                  </a:cubicBezTo>
                  <a:cubicBezTo>
                    <a:pt x="1806" y="12"/>
                    <a:pt x="1679" y="81"/>
                    <a:pt x="1590" y="179"/>
                  </a:cubicBezTo>
                  <a:lnTo>
                    <a:pt x="129" y="1916"/>
                  </a:lnTo>
                  <a:cubicBezTo>
                    <a:pt x="40" y="2014"/>
                    <a:pt x="1" y="2152"/>
                    <a:pt x="11" y="2289"/>
                  </a:cubicBezTo>
                  <a:cubicBezTo>
                    <a:pt x="20" y="2426"/>
                    <a:pt x="79" y="2544"/>
                    <a:pt x="188" y="2632"/>
                  </a:cubicBezTo>
                  <a:cubicBezTo>
                    <a:pt x="275" y="2711"/>
                    <a:pt x="393" y="2760"/>
                    <a:pt x="521" y="2760"/>
                  </a:cubicBezTo>
                  <a:cubicBezTo>
                    <a:pt x="668" y="2760"/>
                    <a:pt x="816" y="2691"/>
                    <a:pt x="904" y="2573"/>
                  </a:cubicBezTo>
                  <a:lnTo>
                    <a:pt x="2376" y="846"/>
                  </a:lnTo>
                  <a:cubicBezTo>
                    <a:pt x="2464" y="739"/>
                    <a:pt x="2503" y="611"/>
                    <a:pt x="2493" y="473"/>
                  </a:cubicBezTo>
                  <a:cubicBezTo>
                    <a:pt x="2484" y="336"/>
                    <a:pt x="2425" y="209"/>
                    <a:pt x="2317" y="120"/>
                  </a:cubicBezTo>
                  <a:cubicBezTo>
                    <a:pt x="2219" y="41"/>
                    <a:pt x="2106" y="1"/>
                    <a:pt x="198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7"/>
            <p:cNvSpPr/>
            <p:nvPr/>
          </p:nvSpPr>
          <p:spPr>
            <a:xfrm>
              <a:off x="5723775" y="1228025"/>
              <a:ext cx="68475" cy="61850"/>
            </a:xfrm>
            <a:custGeom>
              <a:avLst/>
              <a:gdLst/>
              <a:ahLst/>
              <a:cxnLst/>
              <a:rect l="l" t="t" r="r" b="b"/>
              <a:pathLst>
                <a:path w="2739" h="2474" extrusionOk="0">
                  <a:moveTo>
                    <a:pt x="498" y="1"/>
                  </a:moveTo>
                  <a:cubicBezTo>
                    <a:pt x="401" y="1"/>
                    <a:pt x="305" y="32"/>
                    <a:pt x="227" y="98"/>
                  </a:cubicBezTo>
                  <a:cubicBezTo>
                    <a:pt x="30" y="245"/>
                    <a:pt x="1" y="530"/>
                    <a:pt x="148" y="716"/>
                  </a:cubicBezTo>
                  <a:cubicBezTo>
                    <a:pt x="668" y="1384"/>
                    <a:pt x="1286" y="1943"/>
                    <a:pt x="1993" y="2404"/>
                  </a:cubicBezTo>
                  <a:cubicBezTo>
                    <a:pt x="2071" y="2443"/>
                    <a:pt x="2150" y="2473"/>
                    <a:pt x="2238" y="2473"/>
                  </a:cubicBezTo>
                  <a:cubicBezTo>
                    <a:pt x="2385" y="2473"/>
                    <a:pt x="2523" y="2395"/>
                    <a:pt x="2611" y="2267"/>
                  </a:cubicBezTo>
                  <a:cubicBezTo>
                    <a:pt x="2739" y="2061"/>
                    <a:pt x="2680" y="1786"/>
                    <a:pt x="2473" y="1649"/>
                  </a:cubicBezTo>
                  <a:cubicBezTo>
                    <a:pt x="1856" y="1246"/>
                    <a:pt x="1306" y="756"/>
                    <a:pt x="855" y="167"/>
                  </a:cubicBezTo>
                  <a:cubicBezTo>
                    <a:pt x="764" y="59"/>
                    <a:pt x="631" y="1"/>
                    <a:pt x="498"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7"/>
            <p:cNvSpPr/>
            <p:nvPr/>
          </p:nvSpPr>
          <p:spPr>
            <a:xfrm>
              <a:off x="5721825" y="1226400"/>
              <a:ext cx="71150" cy="65175"/>
            </a:xfrm>
            <a:custGeom>
              <a:avLst/>
              <a:gdLst/>
              <a:ahLst/>
              <a:cxnLst/>
              <a:rect l="l" t="t" r="r" b="b"/>
              <a:pathLst>
                <a:path w="2846" h="2607" extrusionOk="0">
                  <a:moveTo>
                    <a:pt x="579" y="134"/>
                  </a:moveTo>
                  <a:cubicBezTo>
                    <a:pt x="687" y="134"/>
                    <a:pt x="805" y="183"/>
                    <a:pt x="874" y="271"/>
                  </a:cubicBezTo>
                  <a:cubicBezTo>
                    <a:pt x="1335" y="860"/>
                    <a:pt x="1894" y="1370"/>
                    <a:pt x="2522" y="1773"/>
                  </a:cubicBezTo>
                  <a:cubicBezTo>
                    <a:pt x="2601" y="1821"/>
                    <a:pt x="2660" y="1910"/>
                    <a:pt x="2689" y="2008"/>
                  </a:cubicBezTo>
                  <a:cubicBezTo>
                    <a:pt x="2708" y="2106"/>
                    <a:pt x="2689" y="2214"/>
                    <a:pt x="2630" y="2292"/>
                  </a:cubicBezTo>
                  <a:cubicBezTo>
                    <a:pt x="2561" y="2406"/>
                    <a:pt x="2434" y="2467"/>
                    <a:pt x="2308" y="2467"/>
                  </a:cubicBezTo>
                  <a:cubicBezTo>
                    <a:pt x="2239" y="2467"/>
                    <a:pt x="2169" y="2449"/>
                    <a:pt x="2110" y="2410"/>
                  </a:cubicBezTo>
                  <a:cubicBezTo>
                    <a:pt x="1404" y="1959"/>
                    <a:pt x="795" y="1400"/>
                    <a:pt x="275" y="742"/>
                  </a:cubicBezTo>
                  <a:cubicBezTo>
                    <a:pt x="148" y="585"/>
                    <a:pt x="177" y="340"/>
                    <a:pt x="344" y="212"/>
                  </a:cubicBezTo>
                  <a:cubicBezTo>
                    <a:pt x="412" y="153"/>
                    <a:pt x="491" y="134"/>
                    <a:pt x="579" y="134"/>
                  </a:cubicBezTo>
                  <a:close/>
                  <a:moveTo>
                    <a:pt x="574" y="1"/>
                  </a:moveTo>
                  <a:cubicBezTo>
                    <a:pt x="464" y="1"/>
                    <a:pt x="356" y="35"/>
                    <a:pt x="265" y="105"/>
                  </a:cubicBezTo>
                  <a:cubicBezTo>
                    <a:pt x="39" y="281"/>
                    <a:pt x="0" y="605"/>
                    <a:pt x="177" y="831"/>
                  </a:cubicBezTo>
                  <a:cubicBezTo>
                    <a:pt x="697" y="1488"/>
                    <a:pt x="1325" y="2057"/>
                    <a:pt x="2032" y="2519"/>
                  </a:cubicBezTo>
                  <a:cubicBezTo>
                    <a:pt x="2120" y="2577"/>
                    <a:pt x="2218" y="2607"/>
                    <a:pt x="2316" y="2607"/>
                  </a:cubicBezTo>
                  <a:cubicBezTo>
                    <a:pt x="2483" y="2607"/>
                    <a:pt x="2650" y="2519"/>
                    <a:pt x="2738" y="2371"/>
                  </a:cubicBezTo>
                  <a:cubicBezTo>
                    <a:pt x="2817" y="2253"/>
                    <a:pt x="2846" y="2116"/>
                    <a:pt x="2817" y="1978"/>
                  </a:cubicBezTo>
                  <a:cubicBezTo>
                    <a:pt x="2787" y="1851"/>
                    <a:pt x="2708" y="1734"/>
                    <a:pt x="2591" y="1664"/>
                  </a:cubicBezTo>
                  <a:cubicBezTo>
                    <a:pt x="1973" y="1263"/>
                    <a:pt x="1433" y="772"/>
                    <a:pt x="981" y="192"/>
                  </a:cubicBezTo>
                  <a:cubicBezTo>
                    <a:pt x="878" y="67"/>
                    <a:pt x="726" y="1"/>
                    <a:pt x="574"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7"/>
            <p:cNvSpPr/>
            <p:nvPr/>
          </p:nvSpPr>
          <p:spPr>
            <a:xfrm>
              <a:off x="5788050" y="1194950"/>
              <a:ext cx="68475" cy="45850"/>
            </a:xfrm>
            <a:custGeom>
              <a:avLst/>
              <a:gdLst/>
              <a:ahLst/>
              <a:cxnLst/>
              <a:rect l="l" t="t" r="r" b="b"/>
              <a:pathLst>
                <a:path w="2739" h="1834" extrusionOk="0">
                  <a:moveTo>
                    <a:pt x="2234" y="0"/>
                  </a:moveTo>
                  <a:cubicBezTo>
                    <a:pt x="2193" y="0"/>
                    <a:pt x="2152" y="6"/>
                    <a:pt x="2111" y="18"/>
                  </a:cubicBezTo>
                  <a:cubicBezTo>
                    <a:pt x="1414" y="224"/>
                    <a:pt x="757" y="578"/>
                    <a:pt x="207" y="1049"/>
                  </a:cubicBezTo>
                  <a:cubicBezTo>
                    <a:pt x="20" y="1215"/>
                    <a:pt x="1" y="1490"/>
                    <a:pt x="158" y="1677"/>
                  </a:cubicBezTo>
                  <a:cubicBezTo>
                    <a:pt x="246" y="1784"/>
                    <a:pt x="373" y="1834"/>
                    <a:pt x="491" y="1834"/>
                  </a:cubicBezTo>
                  <a:cubicBezTo>
                    <a:pt x="600" y="1834"/>
                    <a:pt x="698" y="1804"/>
                    <a:pt x="786" y="1725"/>
                  </a:cubicBezTo>
                  <a:cubicBezTo>
                    <a:pt x="1247" y="1343"/>
                    <a:pt x="1787" y="1038"/>
                    <a:pt x="2366" y="872"/>
                  </a:cubicBezTo>
                  <a:cubicBezTo>
                    <a:pt x="2601" y="803"/>
                    <a:pt x="2739" y="558"/>
                    <a:pt x="2670" y="322"/>
                  </a:cubicBezTo>
                  <a:cubicBezTo>
                    <a:pt x="2605" y="128"/>
                    <a:pt x="2426" y="0"/>
                    <a:pt x="223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7"/>
            <p:cNvSpPr/>
            <p:nvPr/>
          </p:nvSpPr>
          <p:spPr>
            <a:xfrm>
              <a:off x="5787325" y="1193175"/>
              <a:ext cx="69925" cy="49325"/>
            </a:xfrm>
            <a:custGeom>
              <a:avLst/>
              <a:gdLst/>
              <a:ahLst/>
              <a:cxnLst/>
              <a:rect l="l" t="t" r="r" b="b"/>
              <a:pathLst>
                <a:path w="2797" h="1973" extrusionOk="0">
                  <a:moveTo>
                    <a:pt x="2267" y="138"/>
                  </a:moveTo>
                  <a:cubicBezTo>
                    <a:pt x="2434" y="138"/>
                    <a:pt x="2581" y="246"/>
                    <a:pt x="2630" y="403"/>
                  </a:cubicBezTo>
                  <a:cubicBezTo>
                    <a:pt x="2659" y="501"/>
                    <a:pt x="2650" y="609"/>
                    <a:pt x="2601" y="697"/>
                  </a:cubicBezTo>
                  <a:cubicBezTo>
                    <a:pt x="2552" y="786"/>
                    <a:pt x="2473" y="854"/>
                    <a:pt x="2375" y="884"/>
                  </a:cubicBezTo>
                  <a:cubicBezTo>
                    <a:pt x="1786" y="1050"/>
                    <a:pt x="1237" y="1355"/>
                    <a:pt x="775" y="1748"/>
                  </a:cubicBezTo>
                  <a:cubicBezTo>
                    <a:pt x="705" y="1809"/>
                    <a:pt x="614" y="1839"/>
                    <a:pt x="524" y="1839"/>
                  </a:cubicBezTo>
                  <a:cubicBezTo>
                    <a:pt x="415" y="1839"/>
                    <a:pt x="306" y="1795"/>
                    <a:pt x="236" y="1708"/>
                  </a:cubicBezTo>
                  <a:cubicBezTo>
                    <a:pt x="167" y="1630"/>
                    <a:pt x="138" y="1532"/>
                    <a:pt x="147" y="1434"/>
                  </a:cubicBezTo>
                  <a:cubicBezTo>
                    <a:pt x="158" y="1335"/>
                    <a:pt x="197" y="1237"/>
                    <a:pt x="275" y="1178"/>
                  </a:cubicBezTo>
                  <a:cubicBezTo>
                    <a:pt x="825" y="707"/>
                    <a:pt x="1472" y="354"/>
                    <a:pt x="2159" y="148"/>
                  </a:cubicBezTo>
                  <a:cubicBezTo>
                    <a:pt x="2199" y="138"/>
                    <a:pt x="2228" y="138"/>
                    <a:pt x="2267" y="138"/>
                  </a:cubicBezTo>
                  <a:close/>
                  <a:moveTo>
                    <a:pt x="2263" y="0"/>
                  </a:moveTo>
                  <a:cubicBezTo>
                    <a:pt x="2216" y="0"/>
                    <a:pt x="2168" y="7"/>
                    <a:pt x="2120" y="20"/>
                  </a:cubicBezTo>
                  <a:cubicBezTo>
                    <a:pt x="1423" y="236"/>
                    <a:pt x="756" y="599"/>
                    <a:pt x="197" y="1070"/>
                  </a:cubicBezTo>
                  <a:cubicBezTo>
                    <a:pt x="88" y="1159"/>
                    <a:pt x="30" y="1286"/>
                    <a:pt x="10" y="1423"/>
                  </a:cubicBezTo>
                  <a:cubicBezTo>
                    <a:pt x="1" y="1561"/>
                    <a:pt x="49" y="1689"/>
                    <a:pt x="138" y="1796"/>
                  </a:cubicBezTo>
                  <a:cubicBezTo>
                    <a:pt x="236" y="1905"/>
                    <a:pt x="373" y="1973"/>
                    <a:pt x="520" y="1973"/>
                  </a:cubicBezTo>
                  <a:cubicBezTo>
                    <a:pt x="648" y="1973"/>
                    <a:pt x="766" y="1934"/>
                    <a:pt x="854" y="1855"/>
                  </a:cubicBezTo>
                  <a:cubicBezTo>
                    <a:pt x="1305" y="1463"/>
                    <a:pt x="1845" y="1178"/>
                    <a:pt x="2415" y="1002"/>
                  </a:cubicBezTo>
                  <a:cubicBezTo>
                    <a:pt x="2542" y="963"/>
                    <a:pt x="2650" y="884"/>
                    <a:pt x="2718" y="756"/>
                  </a:cubicBezTo>
                  <a:cubicBezTo>
                    <a:pt x="2777" y="638"/>
                    <a:pt x="2797" y="501"/>
                    <a:pt x="2758" y="374"/>
                  </a:cubicBezTo>
                  <a:cubicBezTo>
                    <a:pt x="2693" y="147"/>
                    <a:pt x="2488" y="0"/>
                    <a:pt x="2263"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7"/>
            <p:cNvSpPr/>
            <p:nvPr/>
          </p:nvSpPr>
          <p:spPr>
            <a:xfrm>
              <a:off x="5707350" y="1299925"/>
              <a:ext cx="37550" cy="85375"/>
            </a:xfrm>
            <a:custGeom>
              <a:avLst/>
              <a:gdLst/>
              <a:ahLst/>
              <a:cxnLst/>
              <a:rect l="l" t="t" r="r" b="b"/>
              <a:pathLst>
                <a:path w="1502" h="3415" extrusionOk="0">
                  <a:moveTo>
                    <a:pt x="490" y="0"/>
                  </a:moveTo>
                  <a:cubicBezTo>
                    <a:pt x="461" y="0"/>
                    <a:pt x="432" y="3"/>
                    <a:pt x="402" y="9"/>
                  </a:cubicBezTo>
                  <a:cubicBezTo>
                    <a:pt x="157" y="58"/>
                    <a:pt x="0" y="294"/>
                    <a:pt x="49" y="539"/>
                  </a:cubicBezTo>
                  <a:lnTo>
                    <a:pt x="579" y="3061"/>
                  </a:lnTo>
                  <a:cubicBezTo>
                    <a:pt x="618" y="3267"/>
                    <a:pt x="805" y="3414"/>
                    <a:pt x="1011" y="3414"/>
                  </a:cubicBezTo>
                  <a:cubicBezTo>
                    <a:pt x="1041" y="3414"/>
                    <a:pt x="1070" y="3405"/>
                    <a:pt x="1100" y="3405"/>
                  </a:cubicBezTo>
                  <a:cubicBezTo>
                    <a:pt x="1344" y="3355"/>
                    <a:pt x="1501" y="3120"/>
                    <a:pt x="1453" y="2875"/>
                  </a:cubicBezTo>
                  <a:lnTo>
                    <a:pt x="923" y="352"/>
                  </a:lnTo>
                  <a:cubicBezTo>
                    <a:pt x="880" y="146"/>
                    <a:pt x="694" y="0"/>
                    <a:pt x="49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7"/>
            <p:cNvSpPr/>
            <p:nvPr/>
          </p:nvSpPr>
          <p:spPr>
            <a:xfrm>
              <a:off x="5705625" y="1298350"/>
              <a:ext cx="41000" cy="88675"/>
            </a:xfrm>
            <a:custGeom>
              <a:avLst/>
              <a:gdLst/>
              <a:ahLst/>
              <a:cxnLst/>
              <a:rect l="l" t="t" r="r" b="b"/>
              <a:pathLst>
                <a:path w="1640" h="3547" extrusionOk="0">
                  <a:moveTo>
                    <a:pt x="560" y="131"/>
                  </a:moveTo>
                  <a:cubicBezTo>
                    <a:pt x="628" y="131"/>
                    <a:pt x="707" y="151"/>
                    <a:pt x="766" y="190"/>
                  </a:cubicBezTo>
                  <a:cubicBezTo>
                    <a:pt x="854" y="249"/>
                    <a:pt x="913" y="337"/>
                    <a:pt x="933" y="435"/>
                  </a:cubicBezTo>
                  <a:lnTo>
                    <a:pt x="1453" y="2957"/>
                  </a:lnTo>
                  <a:cubicBezTo>
                    <a:pt x="1472" y="3056"/>
                    <a:pt x="1453" y="3154"/>
                    <a:pt x="1404" y="3242"/>
                  </a:cubicBezTo>
                  <a:cubicBezTo>
                    <a:pt x="1345" y="3320"/>
                    <a:pt x="1256" y="3379"/>
                    <a:pt x="1158" y="3399"/>
                  </a:cubicBezTo>
                  <a:cubicBezTo>
                    <a:pt x="1131" y="3405"/>
                    <a:pt x="1104" y="3409"/>
                    <a:pt x="1077" y="3409"/>
                  </a:cubicBezTo>
                  <a:cubicBezTo>
                    <a:pt x="908" y="3409"/>
                    <a:pt x="750" y="3282"/>
                    <a:pt x="707" y="3104"/>
                  </a:cubicBezTo>
                  <a:lnTo>
                    <a:pt x="187" y="583"/>
                  </a:lnTo>
                  <a:cubicBezTo>
                    <a:pt x="168" y="485"/>
                    <a:pt x="187" y="386"/>
                    <a:pt x="236" y="298"/>
                  </a:cubicBezTo>
                  <a:cubicBezTo>
                    <a:pt x="295" y="219"/>
                    <a:pt x="383" y="160"/>
                    <a:pt x="482" y="141"/>
                  </a:cubicBezTo>
                  <a:cubicBezTo>
                    <a:pt x="511" y="131"/>
                    <a:pt x="530" y="131"/>
                    <a:pt x="560" y="131"/>
                  </a:cubicBezTo>
                  <a:close/>
                  <a:moveTo>
                    <a:pt x="572" y="0"/>
                  </a:moveTo>
                  <a:cubicBezTo>
                    <a:pt x="532" y="0"/>
                    <a:pt x="492" y="5"/>
                    <a:pt x="452" y="13"/>
                  </a:cubicBezTo>
                  <a:cubicBezTo>
                    <a:pt x="177" y="62"/>
                    <a:pt x="0" y="337"/>
                    <a:pt x="59" y="612"/>
                  </a:cubicBezTo>
                  <a:lnTo>
                    <a:pt x="580" y="3134"/>
                  </a:lnTo>
                  <a:cubicBezTo>
                    <a:pt x="628" y="3370"/>
                    <a:pt x="844" y="3546"/>
                    <a:pt x="1080" y="3546"/>
                  </a:cubicBezTo>
                  <a:cubicBezTo>
                    <a:pt x="1119" y="3546"/>
                    <a:pt x="1149" y="3536"/>
                    <a:pt x="1188" y="3527"/>
                  </a:cubicBezTo>
                  <a:cubicBezTo>
                    <a:pt x="1463" y="3477"/>
                    <a:pt x="1640" y="3202"/>
                    <a:pt x="1581" y="2928"/>
                  </a:cubicBezTo>
                  <a:lnTo>
                    <a:pt x="1060" y="406"/>
                  </a:lnTo>
                  <a:cubicBezTo>
                    <a:pt x="1031" y="269"/>
                    <a:pt x="953" y="160"/>
                    <a:pt x="835" y="82"/>
                  </a:cubicBezTo>
                  <a:cubicBezTo>
                    <a:pt x="758" y="26"/>
                    <a:pt x="667" y="0"/>
                    <a:pt x="5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7"/>
            <p:cNvSpPr/>
            <p:nvPr/>
          </p:nvSpPr>
          <p:spPr>
            <a:xfrm>
              <a:off x="5555250" y="1303800"/>
              <a:ext cx="66750" cy="64800"/>
            </a:xfrm>
            <a:custGeom>
              <a:avLst/>
              <a:gdLst/>
              <a:ahLst/>
              <a:cxnLst/>
              <a:rect l="l" t="t" r="r" b="b"/>
              <a:pathLst>
                <a:path w="2670" h="2592" extrusionOk="0">
                  <a:moveTo>
                    <a:pt x="2170" y="1"/>
                  </a:moveTo>
                  <a:cubicBezTo>
                    <a:pt x="2077" y="1"/>
                    <a:pt x="1984" y="30"/>
                    <a:pt x="1904" y="90"/>
                  </a:cubicBezTo>
                  <a:cubicBezTo>
                    <a:pt x="1227" y="600"/>
                    <a:pt x="638" y="1198"/>
                    <a:pt x="138" y="1885"/>
                  </a:cubicBezTo>
                  <a:cubicBezTo>
                    <a:pt x="0" y="2092"/>
                    <a:pt x="40" y="2367"/>
                    <a:pt x="245" y="2513"/>
                  </a:cubicBezTo>
                  <a:cubicBezTo>
                    <a:pt x="324" y="2563"/>
                    <a:pt x="412" y="2592"/>
                    <a:pt x="500" y="2592"/>
                  </a:cubicBezTo>
                  <a:cubicBezTo>
                    <a:pt x="638" y="2592"/>
                    <a:pt x="775" y="2533"/>
                    <a:pt x="864" y="2406"/>
                  </a:cubicBezTo>
                  <a:cubicBezTo>
                    <a:pt x="1305" y="1797"/>
                    <a:pt x="1835" y="1257"/>
                    <a:pt x="2434" y="806"/>
                  </a:cubicBezTo>
                  <a:cubicBezTo>
                    <a:pt x="2630" y="649"/>
                    <a:pt x="2669" y="374"/>
                    <a:pt x="2522" y="178"/>
                  </a:cubicBezTo>
                  <a:cubicBezTo>
                    <a:pt x="2435" y="62"/>
                    <a:pt x="2303" y="1"/>
                    <a:pt x="2170"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7"/>
            <p:cNvSpPr/>
            <p:nvPr/>
          </p:nvSpPr>
          <p:spPr>
            <a:xfrm>
              <a:off x="5553275" y="1302125"/>
              <a:ext cx="69450" cy="68200"/>
            </a:xfrm>
            <a:custGeom>
              <a:avLst/>
              <a:gdLst/>
              <a:ahLst/>
              <a:cxnLst/>
              <a:rect l="l" t="t" r="r" b="b"/>
              <a:pathLst>
                <a:path w="2778" h="2728" extrusionOk="0">
                  <a:moveTo>
                    <a:pt x="2248" y="137"/>
                  </a:moveTo>
                  <a:cubicBezTo>
                    <a:pt x="2365" y="137"/>
                    <a:pt x="2474" y="186"/>
                    <a:pt x="2552" y="284"/>
                  </a:cubicBezTo>
                  <a:cubicBezTo>
                    <a:pt x="2611" y="363"/>
                    <a:pt x="2640" y="461"/>
                    <a:pt x="2621" y="569"/>
                  </a:cubicBezTo>
                  <a:cubicBezTo>
                    <a:pt x="2611" y="667"/>
                    <a:pt x="2562" y="755"/>
                    <a:pt x="2474" y="814"/>
                  </a:cubicBezTo>
                  <a:cubicBezTo>
                    <a:pt x="1865" y="1276"/>
                    <a:pt x="1335" y="1815"/>
                    <a:pt x="893" y="2434"/>
                  </a:cubicBezTo>
                  <a:cubicBezTo>
                    <a:pt x="822" y="2535"/>
                    <a:pt x="702" y="2589"/>
                    <a:pt x="582" y="2589"/>
                  </a:cubicBezTo>
                  <a:cubicBezTo>
                    <a:pt x="506" y="2589"/>
                    <a:pt x="429" y="2567"/>
                    <a:pt x="363" y="2521"/>
                  </a:cubicBezTo>
                  <a:cubicBezTo>
                    <a:pt x="187" y="2404"/>
                    <a:pt x="148" y="2168"/>
                    <a:pt x="276" y="1992"/>
                  </a:cubicBezTo>
                  <a:cubicBezTo>
                    <a:pt x="766" y="1315"/>
                    <a:pt x="1355" y="716"/>
                    <a:pt x="2022" y="206"/>
                  </a:cubicBezTo>
                  <a:cubicBezTo>
                    <a:pt x="2091" y="157"/>
                    <a:pt x="2169" y="137"/>
                    <a:pt x="2248" y="137"/>
                  </a:cubicBezTo>
                  <a:close/>
                  <a:moveTo>
                    <a:pt x="2249" y="1"/>
                  </a:moveTo>
                  <a:cubicBezTo>
                    <a:pt x="2143" y="1"/>
                    <a:pt x="2036" y="35"/>
                    <a:pt x="1944" y="107"/>
                  </a:cubicBezTo>
                  <a:cubicBezTo>
                    <a:pt x="1257" y="618"/>
                    <a:pt x="668" y="1226"/>
                    <a:pt x="167" y="1913"/>
                  </a:cubicBezTo>
                  <a:cubicBezTo>
                    <a:pt x="1" y="2149"/>
                    <a:pt x="60" y="2463"/>
                    <a:pt x="285" y="2630"/>
                  </a:cubicBezTo>
                  <a:cubicBezTo>
                    <a:pt x="374" y="2698"/>
                    <a:pt x="472" y="2728"/>
                    <a:pt x="579" y="2728"/>
                  </a:cubicBezTo>
                  <a:cubicBezTo>
                    <a:pt x="747" y="2728"/>
                    <a:pt x="904" y="2649"/>
                    <a:pt x="1002" y="2512"/>
                  </a:cubicBezTo>
                  <a:cubicBezTo>
                    <a:pt x="1434" y="1904"/>
                    <a:pt x="1953" y="1374"/>
                    <a:pt x="2552" y="922"/>
                  </a:cubicBezTo>
                  <a:cubicBezTo>
                    <a:pt x="2660" y="844"/>
                    <a:pt x="2738" y="716"/>
                    <a:pt x="2758" y="589"/>
                  </a:cubicBezTo>
                  <a:cubicBezTo>
                    <a:pt x="2778" y="451"/>
                    <a:pt x="2738" y="314"/>
                    <a:pt x="2660" y="206"/>
                  </a:cubicBezTo>
                  <a:cubicBezTo>
                    <a:pt x="2555" y="72"/>
                    <a:pt x="2403" y="1"/>
                    <a:pt x="224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7"/>
            <p:cNvSpPr/>
            <p:nvPr/>
          </p:nvSpPr>
          <p:spPr>
            <a:xfrm>
              <a:off x="5472550" y="1316525"/>
              <a:ext cx="61625" cy="61900"/>
            </a:xfrm>
            <a:custGeom>
              <a:avLst/>
              <a:gdLst/>
              <a:ahLst/>
              <a:cxnLst/>
              <a:rect l="l" t="t" r="r" b="b"/>
              <a:pathLst>
                <a:path w="2465" h="2476" extrusionOk="0">
                  <a:moveTo>
                    <a:pt x="505" y="0"/>
                  </a:moveTo>
                  <a:cubicBezTo>
                    <a:pt x="375" y="0"/>
                    <a:pt x="247" y="58"/>
                    <a:pt x="158" y="170"/>
                  </a:cubicBezTo>
                  <a:cubicBezTo>
                    <a:pt x="1" y="366"/>
                    <a:pt x="40" y="641"/>
                    <a:pt x="227" y="798"/>
                  </a:cubicBezTo>
                  <a:cubicBezTo>
                    <a:pt x="757" y="1219"/>
                    <a:pt x="1208" y="1710"/>
                    <a:pt x="1581" y="2279"/>
                  </a:cubicBezTo>
                  <a:cubicBezTo>
                    <a:pt x="1669" y="2407"/>
                    <a:pt x="1807" y="2475"/>
                    <a:pt x="1954" y="2475"/>
                  </a:cubicBezTo>
                  <a:cubicBezTo>
                    <a:pt x="2042" y="2475"/>
                    <a:pt x="2121" y="2456"/>
                    <a:pt x="2199" y="2407"/>
                  </a:cubicBezTo>
                  <a:cubicBezTo>
                    <a:pt x="2406" y="2270"/>
                    <a:pt x="2464" y="1995"/>
                    <a:pt x="2327" y="1788"/>
                  </a:cubicBezTo>
                  <a:cubicBezTo>
                    <a:pt x="1905" y="1141"/>
                    <a:pt x="1385" y="582"/>
                    <a:pt x="786" y="101"/>
                  </a:cubicBezTo>
                  <a:cubicBezTo>
                    <a:pt x="702" y="33"/>
                    <a:pt x="603" y="0"/>
                    <a:pt x="50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7"/>
            <p:cNvSpPr/>
            <p:nvPr/>
          </p:nvSpPr>
          <p:spPr>
            <a:xfrm>
              <a:off x="5472075" y="1314950"/>
              <a:ext cx="63800" cy="65200"/>
            </a:xfrm>
            <a:custGeom>
              <a:avLst/>
              <a:gdLst/>
              <a:ahLst/>
              <a:cxnLst/>
              <a:rect l="l" t="t" r="r" b="b"/>
              <a:pathLst>
                <a:path w="2552" h="2608" extrusionOk="0">
                  <a:moveTo>
                    <a:pt x="530" y="135"/>
                  </a:moveTo>
                  <a:cubicBezTo>
                    <a:pt x="609" y="135"/>
                    <a:pt x="697" y="164"/>
                    <a:pt x="766" y="213"/>
                  </a:cubicBezTo>
                  <a:cubicBezTo>
                    <a:pt x="1354" y="684"/>
                    <a:pt x="1875" y="1253"/>
                    <a:pt x="2287" y="1881"/>
                  </a:cubicBezTo>
                  <a:cubicBezTo>
                    <a:pt x="2405" y="2058"/>
                    <a:pt x="2355" y="2293"/>
                    <a:pt x="2179" y="2411"/>
                  </a:cubicBezTo>
                  <a:cubicBezTo>
                    <a:pt x="2119" y="2453"/>
                    <a:pt x="2049" y="2473"/>
                    <a:pt x="1979" y="2473"/>
                  </a:cubicBezTo>
                  <a:cubicBezTo>
                    <a:pt x="1854" y="2473"/>
                    <a:pt x="1728" y="2410"/>
                    <a:pt x="1659" y="2303"/>
                  </a:cubicBezTo>
                  <a:cubicBezTo>
                    <a:pt x="1276" y="1734"/>
                    <a:pt x="825" y="1234"/>
                    <a:pt x="285" y="811"/>
                  </a:cubicBezTo>
                  <a:cubicBezTo>
                    <a:pt x="207" y="743"/>
                    <a:pt x="157" y="654"/>
                    <a:pt x="148" y="556"/>
                  </a:cubicBezTo>
                  <a:cubicBezTo>
                    <a:pt x="138" y="449"/>
                    <a:pt x="167" y="350"/>
                    <a:pt x="226" y="272"/>
                  </a:cubicBezTo>
                  <a:cubicBezTo>
                    <a:pt x="295" y="193"/>
                    <a:pt x="383" y="144"/>
                    <a:pt x="482" y="135"/>
                  </a:cubicBezTo>
                  <a:close/>
                  <a:moveTo>
                    <a:pt x="524" y="0"/>
                  </a:moveTo>
                  <a:cubicBezTo>
                    <a:pt x="376" y="0"/>
                    <a:pt x="228" y="65"/>
                    <a:pt x="128" y="193"/>
                  </a:cubicBezTo>
                  <a:cubicBezTo>
                    <a:pt x="40" y="301"/>
                    <a:pt x="0" y="429"/>
                    <a:pt x="20" y="566"/>
                  </a:cubicBezTo>
                  <a:cubicBezTo>
                    <a:pt x="30" y="704"/>
                    <a:pt x="98" y="831"/>
                    <a:pt x="207" y="909"/>
                  </a:cubicBezTo>
                  <a:cubicBezTo>
                    <a:pt x="726" y="1322"/>
                    <a:pt x="1178" y="1822"/>
                    <a:pt x="1541" y="2372"/>
                  </a:cubicBezTo>
                  <a:cubicBezTo>
                    <a:pt x="1639" y="2519"/>
                    <a:pt x="1796" y="2607"/>
                    <a:pt x="1973" y="2607"/>
                  </a:cubicBezTo>
                  <a:cubicBezTo>
                    <a:pt x="2071" y="2607"/>
                    <a:pt x="2169" y="2578"/>
                    <a:pt x="2257" y="2519"/>
                  </a:cubicBezTo>
                  <a:cubicBezTo>
                    <a:pt x="2493" y="2372"/>
                    <a:pt x="2552" y="2048"/>
                    <a:pt x="2395" y="1812"/>
                  </a:cubicBezTo>
                  <a:cubicBezTo>
                    <a:pt x="1973" y="1165"/>
                    <a:pt x="1453" y="595"/>
                    <a:pt x="844" y="115"/>
                  </a:cubicBezTo>
                  <a:cubicBezTo>
                    <a:pt x="751" y="38"/>
                    <a:pt x="637" y="0"/>
                    <a:pt x="52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7"/>
            <p:cNvSpPr/>
            <p:nvPr/>
          </p:nvSpPr>
          <p:spPr>
            <a:xfrm>
              <a:off x="5441900" y="1389800"/>
              <a:ext cx="57175" cy="64425"/>
            </a:xfrm>
            <a:custGeom>
              <a:avLst/>
              <a:gdLst/>
              <a:ahLst/>
              <a:cxnLst/>
              <a:rect l="l" t="t" r="r" b="b"/>
              <a:pathLst>
                <a:path w="2287" h="2577" extrusionOk="0">
                  <a:moveTo>
                    <a:pt x="1778" y="0"/>
                  </a:moveTo>
                  <a:cubicBezTo>
                    <a:pt x="1626" y="0"/>
                    <a:pt x="1481" y="76"/>
                    <a:pt x="1404" y="212"/>
                  </a:cubicBezTo>
                  <a:cubicBezTo>
                    <a:pt x="1050" y="791"/>
                    <a:pt x="638" y="1330"/>
                    <a:pt x="167" y="1821"/>
                  </a:cubicBezTo>
                  <a:cubicBezTo>
                    <a:pt x="1" y="1998"/>
                    <a:pt x="1" y="2283"/>
                    <a:pt x="177" y="2449"/>
                  </a:cubicBezTo>
                  <a:cubicBezTo>
                    <a:pt x="265" y="2528"/>
                    <a:pt x="383" y="2577"/>
                    <a:pt x="491" y="2577"/>
                  </a:cubicBezTo>
                  <a:cubicBezTo>
                    <a:pt x="609" y="2577"/>
                    <a:pt x="727" y="2528"/>
                    <a:pt x="815" y="2440"/>
                  </a:cubicBezTo>
                  <a:cubicBezTo>
                    <a:pt x="1325" y="1899"/>
                    <a:pt x="1776" y="1311"/>
                    <a:pt x="2160" y="673"/>
                  </a:cubicBezTo>
                  <a:cubicBezTo>
                    <a:pt x="2287" y="467"/>
                    <a:pt x="2218" y="192"/>
                    <a:pt x="2012" y="65"/>
                  </a:cubicBezTo>
                  <a:cubicBezTo>
                    <a:pt x="1938" y="21"/>
                    <a:pt x="1857" y="0"/>
                    <a:pt x="1778"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7"/>
            <p:cNvSpPr/>
            <p:nvPr/>
          </p:nvSpPr>
          <p:spPr>
            <a:xfrm>
              <a:off x="5441425" y="1388125"/>
              <a:ext cx="59625" cy="67575"/>
            </a:xfrm>
            <a:custGeom>
              <a:avLst/>
              <a:gdLst/>
              <a:ahLst/>
              <a:cxnLst/>
              <a:rect l="l" t="t" r="r" b="b"/>
              <a:pathLst>
                <a:path w="2385" h="2703" extrusionOk="0">
                  <a:moveTo>
                    <a:pt x="1795" y="132"/>
                  </a:moveTo>
                  <a:cubicBezTo>
                    <a:pt x="1865" y="132"/>
                    <a:pt x="1933" y="151"/>
                    <a:pt x="1992" y="191"/>
                  </a:cubicBezTo>
                  <a:cubicBezTo>
                    <a:pt x="2179" y="298"/>
                    <a:pt x="2237" y="524"/>
                    <a:pt x="2129" y="710"/>
                  </a:cubicBezTo>
                  <a:cubicBezTo>
                    <a:pt x="1747" y="1338"/>
                    <a:pt x="1295" y="1927"/>
                    <a:pt x="785" y="2457"/>
                  </a:cubicBezTo>
                  <a:cubicBezTo>
                    <a:pt x="715" y="2532"/>
                    <a:pt x="615" y="2569"/>
                    <a:pt x="514" y="2569"/>
                  </a:cubicBezTo>
                  <a:cubicBezTo>
                    <a:pt x="416" y="2569"/>
                    <a:pt x="317" y="2535"/>
                    <a:pt x="245" y="2467"/>
                  </a:cubicBezTo>
                  <a:cubicBezTo>
                    <a:pt x="177" y="2398"/>
                    <a:pt x="127" y="2300"/>
                    <a:pt x="127" y="2202"/>
                  </a:cubicBezTo>
                  <a:cubicBezTo>
                    <a:pt x="127" y="2104"/>
                    <a:pt x="166" y="2006"/>
                    <a:pt x="236" y="1927"/>
                  </a:cubicBezTo>
                  <a:cubicBezTo>
                    <a:pt x="707" y="1437"/>
                    <a:pt x="1119" y="897"/>
                    <a:pt x="1472" y="318"/>
                  </a:cubicBezTo>
                  <a:cubicBezTo>
                    <a:pt x="1531" y="230"/>
                    <a:pt x="1609" y="171"/>
                    <a:pt x="1708" y="141"/>
                  </a:cubicBezTo>
                  <a:cubicBezTo>
                    <a:pt x="1737" y="132"/>
                    <a:pt x="1766" y="132"/>
                    <a:pt x="1795" y="132"/>
                  </a:cubicBezTo>
                  <a:close/>
                  <a:moveTo>
                    <a:pt x="1795" y="1"/>
                  </a:moveTo>
                  <a:cubicBezTo>
                    <a:pt x="1756" y="1"/>
                    <a:pt x="1716" y="5"/>
                    <a:pt x="1678" y="14"/>
                  </a:cubicBezTo>
                  <a:cubicBezTo>
                    <a:pt x="1540" y="43"/>
                    <a:pt x="1433" y="132"/>
                    <a:pt x="1364" y="250"/>
                  </a:cubicBezTo>
                  <a:cubicBezTo>
                    <a:pt x="1010" y="819"/>
                    <a:pt x="608" y="1358"/>
                    <a:pt x="137" y="1839"/>
                  </a:cubicBezTo>
                  <a:cubicBezTo>
                    <a:pt x="49" y="1937"/>
                    <a:pt x="0" y="2065"/>
                    <a:pt x="0" y="2202"/>
                  </a:cubicBezTo>
                  <a:cubicBezTo>
                    <a:pt x="0" y="2339"/>
                    <a:pt x="59" y="2467"/>
                    <a:pt x="157" y="2565"/>
                  </a:cubicBezTo>
                  <a:cubicBezTo>
                    <a:pt x="255" y="2653"/>
                    <a:pt x="373" y="2703"/>
                    <a:pt x="510" y="2703"/>
                  </a:cubicBezTo>
                  <a:cubicBezTo>
                    <a:pt x="648" y="2703"/>
                    <a:pt x="785" y="2653"/>
                    <a:pt x="883" y="2546"/>
                  </a:cubicBezTo>
                  <a:cubicBezTo>
                    <a:pt x="1393" y="2006"/>
                    <a:pt x="1854" y="1417"/>
                    <a:pt x="2237" y="780"/>
                  </a:cubicBezTo>
                  <a:cubicBezTo>
                    <a:pt x="2384" y="534"/>
                    <a:pt x="2306" y="220"/>
                    <a:pt x="2061" y="73"/>
                  </a:cubicBezTo>
                  <a:cubicBezTo>
                    <a:pt x="1979" y="25"/>
                    <a:pt x="1887" y="1"/>
                    <a:pt x="1795"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7"/>
            <p:cNvSpPr/>
            <p:nvPr/>
          </p:nvSpPr>
          <p:spPr>
            <a:xfrm>
              <a:off x="5523600" y="1395700"/>
              <a:ext cx="60625" cy="72275"/>
            </a:xfrm>
            <a:custGeom>
              <a:avLst/>
              <a:gdLst/>
              <a:ahLst/>
              <a:cxnLst/>
              <a:rect l="l" t="t" r="r" b="b"/>
              <a:pathLst>
                <a:path w="2425" h="2891" extrusionOk="0">
                  <a:moveTo>
                    <a:pt x="506" y="1"/>
                  </a:moveTo>
                  <a:cubicBezTo>
                    <a:pt x="442" y="1"/>
                    <a:pt x="377" y="15"/>
                    <a:pt x="314" y="45"/>
                  </a:cubicBezTo>
                  <a:cubicBezTo>
                    <a:pt x="89" y="143"/>
                    <a:pt x="0" y="407"/>
                    <a:pt x="98" y="634"/>
                  </a:cubicBezTo>
                  <a:cubicBezTo>
                    <a:pt x="471" y="1438"/>
                    <a:pt x="992" y="2154"/>
                    <a:pt x="1629" y="2773"/>
                  </a:cubicBezTo>
                  <a:cubicBezTo>
                    <a:pt x="1718" y="2851"/>
                    <a:pt x="1825" y="2891"/>
                    <a:pt x="1934" y="2891"/>
                  </a:cubicBezTo>
                  <a:cubicBezTo>
                    <a:pt x="2051" y="2891"/>
                    <a:pt x="2169" y="2851"/>
                    <a:pt x="2257" y="2763"/>
                  </a:cubicBezTo>
                  <a:cubicBezTo>
                    <a:pt x="2424" y="2586"/>
                    <a:pt x="2424" y="2302"/>
                    <a:pt x="2248" y="2125"/>
                  </a:cubicBezTo>
                  <a:cubicBezTo>
                    <a:pt x="1688" y="1585"/>
                    <a:pt x="1236" y="957"/>
                    <a:pt x="903" y="261"/>
                  </a:cubicBezTo>
                  <a:cubicBezTo>
                    <a:pt x="832" y="97"/>
                    <a:pt x="674" y="1"/>
                    <a:pt x="50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7"/>
            <p:cNvSpPr/>
            <p:nvPr/>
          </p:nvSpPr>
          <p:spPr>
            <a:xfrm>
              <a:off x="5521625" y="1394150"/>
              <a:ext cx="63325" cy="75525"/>
            </a:xfrm>
            <a:custGeom>
              <a:avLst/>
              <a:gdLst/>
              <a:ahLst/>
              <a:cxnLst/>
              <a:rect l="l" t="t" r="r" b="b"/>
              <a:pathLst>
                <a:path w="2533" h="3021" extrusionOk="0">
                  <a:moveTo>
                    <a:pt x="580" y="126"/>
                  </a:moveTo>
                  <a:cubicBezTo>
                    <a:pt x="727" y="126"/>
                    <a:pt x="864" y="205"/>
                    <a:pt x="923" y="342"/>
                  </a:cubicBezTo>
                  <a:cubicBezTo>
                    <a:pt x="1257" y="1058"/>
                    <a:pt x="1718" y="1696"/>
                    <a:pt x="2277" y="2236"/>
                  </a:cubicBezTo>
                  <a:cubicBezTo>
                    <a:pt x="2356" y="2305"/>
                    <a:pt x="2395" y="2403"/>
                    <a:pt x="2395" y="2501"/>
                  </a:cubicBezTo>
                  <a:cubicBezTo>
                    <a:pt x="2395" y="2609"/>
                    <a:pt x="2356" y="2697"/>
                    <a:pt x="2287" y="2776"/>
                  </a:cubicBezTo>
                  <a:cubicBezTo>
                    <a:pt x="2218" y="2851"/>
                    <a:pt x="2117" y="2887"/>
                    <a:pt x="2016" y="2887"/>
                  </a:cubicBezTo>
                  <a:cubicBezTo>
                    <a:pt x="1918" y="2887"/>
                    <a:pt x="1820" y="2853"/>
                    <a:pt x="1747" y="2785"/>
                  </a:cubicBezTo>
                  <a:cubicBezTo>
                    <a:pt x="1119" y="2177"/>
                    <a:pt x="609" y="1461"/>
                    <a:pt x="236" y="666"/>
                  </a:cubicBezTo>
                  <a:cubicBezTo>
                    <a:pt x="148" y="480"/>
                    <a:pt x="236" y="254"/>
                    <a:pt x="423" y="166"/>
                  </a:cubicBezTo>
                  <a:cubicBezTo>
                    <a:pt x="472" y="136"/>
                    <a:pt x="530" y="126"/>
                    <a:pt x="580" y="126"/>
                  </a:cubicBezTo>
                  <a:close/>
                  <a:moveTo>
                    <a:pt x="580" y="0"/>
                  </a:moveTo>
                  <a:cubicBezTo>
                    <a:pt x="508" y="0"/>
                    <a:pt x="434" y="16"/>
                    <a:pt x="364" y="48"/>
                  </a:cubicBezTo>
                  <a:cubicBezTo>
                    <a:pt x="109" y="166"/>
                    <a:pt x="1" y="469"/>
                    <a:pt x="118" y="725"/>
                  </a:cubicBezTo>
                  <a:cubicBezTo>
                    <a:pt x="501" y="1529"/>
                    <a:pt x="1021" y="2255"/>
                    <a:pt x="1659" y="2883"/>
                  </a:cubicBezTo>
                  <a:cubicBezTo>
                    <a:pt x="1757" y="2972"/>
                    <a:pt x="1885" y="3021"/>
                    <a:pt x="2013" y="3021"/>
                  </a:cubicBezTo>
                  <a:cubicBezTo>
                    <a:pt x="2159" y="3021"/>
                    <a:pt x="2287" y="2962"/>
                    <a:pt x="2385" y="2864"/>
                  </a:cubicBezTo>
                  <a:cubicBezTo>
                    <a:pt x="2484" y="2766"/>
                    <a:pt x="2532" y="2639"/>
                    <a:pt x="2523" y="2501"/>
                  </a:cubicBezTo>
                  <a:cubicBezTo>
                    <a:pt x="2523" y="2364"/>
                    <a:pt x="2473" y="2236"/>
                    <a:pt x="2375" y="2148"/>
                  </a:cubicBezTo>
                  <a:cubicBezTo>
                    <a:pt x="1816" y="1608"/>
                    <a:pt x="1374" y="990"/>
                    <a:pt x="1051" y="293"/>
                  </a:cubicBezTo>
                  <a:cubicBezTo>
                    <a:pt x="958" y="108"/>
                    <a:pt x="773"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7"/>
            <p:cNvSpPr/>
            <p:nvPr/>
          </p:nvSpPr>
          <p:spPr>
            <a:xfrm>
              <a:off x="5609700" y="1344800"/>
              <a:ext cx="67250" cy="75575"/>
            </a:xfrm>
            <a:custGeom>
              <a:avLst/>
              <a:gdLst/>
              <a:ahLst/>
              <a:cxnLst/>
              <a:rect l="l" t="t" r="r" b="b"/>
              <a:pathLst>
                <a:path w="2690" h="3023" extrusionOk="0">
                  <a:moveTo>
                    <a:pt x="2192" y="1"/>
                  </a:moveTo>
                  <a:cubicBezTo>
                    <a:pt x="2060" y="1"/>
                    <a:pt x="1926" y="59"/>
                    <a:pt x="1835" y="167"/>
                  </a:cubicBezTo>
                  <a:lnTo>
                    <a:pt x="158" y="2297"/>
                  </a:lnTo>
                  <a:cubicBezTo>
                    <a:pt x="1" y="2493"/>
                    <a:pt x="30" y="2768"/>
                    <a:pt x="226" y="2925"/>
                  </a:cubicBezTo>
                  <a:cubicBezTo>
                    <a:pt x="305" y="2993"/>
                    <a:pt x="403" y="3023"/>
                    <a:pt x="501" y="3023"/>
                  </a:cubicBezTo>
                  <a:cubicBezTo>
                    <a:pt x="629" y="3023"/>
                    <a:pt x="766" y="2964"/>
                    <a:pt x="854" y="2856"/>
                  </a:cubicBezTo>
                  <a:lnTo>
                    <a:pt x="2542" y="727"/>
                  </a:lnTo>
                  <a:cubicBezTo>
                    <a:pt x="2690" y="530"/>
                    <a:pt x="2660" y="255"/>
                    <a:pt x="2464" y="98"/>
                  </a:cubicBezTo>
                  <a:cubicBezTo>
                    <a:pt x="2385" y="32"/>
                    <a:pt x="2289" y="1"/>
                    <a:pt x="219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7"/>
            <p:cNvSpPr/>
            <p:nvPr/>
          </p:nvSpPr>
          <p:spPr>
            <a:xfrm>
              <a:off x="5607750" y="1343225"/>
              <a:ext cx="69700" cy="78875"/>
            </a:xfrm>
            <a:custGeom>
              <a:avLst/>
              <a:gdLst/>
              <a:ahLst/>
              <a:cxnLst/>
              <a:rect l="l" t="t" r="r" b="b"/>
              <a:pathLst>
                <a:path w="2788" h="3155" extrusionOk="0">
                  <a:moveTo>
                    <a:pt x="2267" y="132"/>
                  </a:moveTo>
                  <a:cubicBezTo>
                    <a:pt x="2345" y="132"/>
                    <a:pt x="2434" y="161"/>
                    <a:pt x="2502" y="210"/>
                  </a:cubicBezTo>
                  <a:cubicBezTo>
                    <a:pt x="2581" y="279"/>
                    <a:pt x="2630" y="367"/>
                    <a:pt x="2640" y="465"/>
                  </a:cubicBezTo>
                  <a:cubicBezTo>
                    <a:pt x="2659" y="563"/>
                    <a:pt x="2630" y="662"/>
                    <a:pt x="2561" y="750"/>
                  </a:cubicBezTo>
                  <a:lnTo>
                    <a:pt x="873" y="2870"/>
                  </a:lnTo>
                  <a:cubicBezTo>
                    <a:pt x="805" y="2967"/>
                    <a:pt x="689" y="3017"/>
                    <a:pt x="574" y="3017"/>
                  </a:cubicBezTo>
                  <a:cubicBezTo>
                    <a:pt x="491" y="3017"/>
                    <a:pt x="409" y="2992"/>
                    <a:pt x="343" y="2938"/>
                  </a:cubicBezTo>
                  <a:cubicBezTo>
                    <a:pt x="177" y="2811"/>
                    <a:pt x="157" y="2565"/>
                    <a:pt x="285" y="2399"/>
                  </a:cubicBezTo>
                  <a:lnTo>
                    <a:pt x="1972" y="279"/>
                  </a:lnTo>
                  <a:cubicBezTo>
                    <a:pt x="2041" y="181"/>
                    <a:pt x="2159" y="132"/>
                    <a:pt x="2267" y="132"/>
                  </a:cubicBezTo>
                  <a:close/>
                  <a:moveTo>
                    <a:pt x="2266" y="1"/>
                  </a:moveTo>
                  <a:cubicBezTo>
                    <a:pt x="2116" y="1"/>
                    <a:pt x="1966" y="67"/>
                    <a:pt x="1865" y="191"/>
                  </a:cubicBezTo>
                  <a:lnTo>
                    <a:pt x="177" y="2320"/>
                  </a:lnTo>
                  <a:cubicBezTo>
                    <a:pt x="0" y="2546"/>
                    <a:pt x="40" y="2860"/>
                    <a:pt x="265" y="3036"/>
                  </a:cubicBezTo>
                  <a:cubicBezTo>
                    <a:pt x="354" y="3115"/>
                    <a:pt x="461" y="3154"/>
                    <a:pt x="579" y="3154"/>
                  </a:cubicBezTo>
                  <a:cubicBezTo>
                    <a:pt x="736" y="3154"/>
                    <a:pt x="883" y="3076"/>
                    <a:pt x="982" y="2958"/>
                  </a:cubicBezTo>
                  <a:lnTo>
                    <a:pt x="2669" y="829"/>
                  </a:lnTo>
                  <a:cubicBezTo>
                    <a:pt x="2757" y="720"/>
                    <a:pt x="2787" y="583"/>
                    <a:pt x="2777" y="456"/>
                  </a:cubicBezTo>
                  <a:cubicBezTo>
                    <a:pt x="2757" y="318"/>
                    <a:pt x="2689" y="191"/>
                    <a:pt x="2581" y="112"/>
                  </a:cubicBezTo>
                  <a:cubicBezTo>
                    <a:pt x="2489" y="37"/>
                    <a:pt x="2378" y="1"/>
                    <a:pt x="22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7"/>
            <p:cNvSpPr/>
            <p:nvPr/>
          </p:nvSpPr>
          <p:spPr>
            <a:xfrm>
              <a:off x="5670050" y="1406525"/>
              <a:ext cx="60125" cy="67350"/>
            </a:xfrm>
            <a:custGeom>
              <a:avLst/>
              <a:gdLst/>
              <a:ahLst/>
              <a:cxnLst/>
              <a:rect l="l" t="t" r="r" b="b"/>
              <a:pathLst>
                <a:path w="2405" h="2694" extrusionOk="0">
                  <a:moveTo>
                    <a:pt x="502" y="1"/>
                  </a:moveTo>
                  <a:cubicBezTo>
                    <a:pt x="431" y="1"/>
                    <a:pt x="361" y="17"/>
                    <a:pt x="295" y="53"/>
                  </a:cubicBezTo>
                  <a:cubicBezTo>
                    <a:pt x="79" y="171"/>
                    <a:pt x="1" y="445"/>
                    <a:pt x="119" y="661"/>
                  </a:cubicBezTo>
                  <a:cubicBezTo>
                    <a:pt x="511" y="1378"/>
                    <a:pt x="1011" y="2016"/>
                    <a:pt x="1610" y="2575"/>
                  </a:cubicBezTo>
                  <a:cubicBezTo>
                    <a:pt x="1689" y="2654"/>
                    <a:pt x="1796" y="2693"/>
                    <a:pt x="1905" y="2693"/>
                  </a:cubicBezTo>
                  <a:cubicBezTo>
                    <a:pt x="2032" y="2693"/>
                    <a:pt x="2150" y="2644"/>
                    <a:pt x="2238" y="2545"/>
                  </a:cubicBezTo>
                  <a:cubicBezTo>
                    <a:pt x="2405" y="2369"/>
                    <a:pt x="2395" y="2085"/>
                    <a:pt x="2208" y="1917"/>
                  </a:cubicBezTo>
                  <a:cubicBezTo>
                    <a:pt x="1678" y="1427"/>
                    <a:pt x="1247" y="868"/>
                    <a:pt x="904" y="240"/>
                  </a:cubicBezTo>
                  <a:cubicBezTo>
                    <a:pt x="822" y="89"/>
                    <a:pt x="663" y="1"/>
                    <a:pt x="50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7"/>
            <p:cNvSpPr/>
            <p:nvPr/>
          </p:nvSpPr>
          <p:spPr>
            <a:xfrm>
              <a:off x="5668100" y="1404925"/>
              <a:ext cx="63800" cy="70400"/>
            </a:xfrm>
            <a:custGeom>
              <a:avLst/>
              <a:gdLst/>
              <a:ahLst/>
              <a:cxnLst/>
              <a:rect l="l" t="t" r="r" b="b"/>
              <a:pathLst>
                <a:path w="2552" h="2816" extrusionOk="0">
                  <a:moveTo>
                    <a:pt x="589" y="137"/>
                  </a:moveTo>
                  <a:cubicBezTo>
                    <a:pt x="716" y="137"/>
                    <a:pt x="854" y="206"/>
                    <a:pt x="923" y="333"/>
                  </a:cubicBezTo>
                  <a:cubicBezTo>
                    <a:pt x="1266" y="971"/>
                    <a:pt x="1708" y="1540"/>
                    <a:pt x="2247" y="2031"/>
                  </a:cubicBezTo>
                  <a:cubicBezTo>
                    <a:pt x="2395" y="2168"/>
                    <a:pt x="2404" y="2413"/>
                    <a:pt x="2267" y="2570"/>
                  </a:cubicBezTo>
                  <a:cubicBezTo>
                    <a:pt x="2195" y="2648"/>
                    <a:pt x="2090" y="2687"/>
                    <a:pt x="1985" y="2687"/>
                  </a:cubicBezTo>
                  <a:cubicBezTo>
                    <a:pt x="1891" y="2687"/>
                    <a:pt x="1797" y="2655"/>
                    <a:pt x="1727" y="2590"/>
                  </a:cubicBezTo>
                  <a:cubicBezTo>
                    <a:pt x="1139" y="2040"/>
                    <a:pt x="638" y="1403"/>
                    <a:pt x="255" y="696"/>
                  </a:cubicBezTo>
                  <a:cubicBezTo>
                    <a:pt x="157" y="509"/>
                    <a:pt x="216" y="274"/>
                    <a:pt x="402" y="176"/>
                  </a:cubicBezTo>
                  <a:cubicBezTo>
                    <a:pt x="461" y="147"/>
                    <a:pt x="520" y="137"/>
                    <a:pt x="589" y="137"/>
                  </a:cubicBezTo>
                  <a:close/>
                  <a:moveTo>
                    <a:pt x="583" y="0"/>
                  </a:moveTo>
                  <a:cubicBezTo>
                    <a:pt x="501" y="0"/>
                    <a:pt x="419" y="19"/>
                    <a:pt x="343" y="58"/>
                  </a:cubicBezTo>
                  <a:cubicBezTo>
                    <a:pt x="98" y="195"/>
                    <a:pt x="0" y="509"/>
                    <a:pt x="138" y="755"/>
                  </a:cubicBezTo>
                  <a:cubicBezTo>
                    <a:pt x="530" y="1481"/>
                    <a:pt x="1030" y="2129"/>
                    <a:pt x="1639" y="2688"/>
                  </a:cubicBezTo>
                  <a:cubicBezTo>
                    <a:pt x="1737" y="2777"/>
                    <a:pt x="1855" y="2816"/>
                    <a:pt x="1983" y="2816"/>
                  </a:cubicBezTo>
                  <a:cubicBezTo>
                    <a:pt x="2129" y="2816"/>
                    <a:pt x="2267" y="2757"/>
                    <a:pt x="2365" y="2659"/>
                  </a:cubicBezTo>
                  <a:cubicBezTo>
                    <a:pt x="2552" y="2452"/>
                    <a:pt x="2542" y="2119"/>
                    <a:pt x="2336" y="1933"/>
                  </a:cubicBezTo>
                  <a:cubicBezTo>
                    <a:pt x="1815" y="1452"/>
                    <a:pt x="1374" y="893"/>
                    <a:pt x="1041" y="265"/>
                  </a:cubicBezTo>
                  <a:cubicBezTo>
                    <a:pt x="945" y="95"/>
                    <a:pt x="766" y="0"/>
                    <a:pt x="583"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7"/>
            <p:cNvSpPr/>
            <p:nvPr/>
          </p:nvSpPr>
          <p:spPr>
            <a:xfrm>
              <a:off x="5771125" y="1298525"/>
              <a:ext cx="59900" cy="61750"/>
            </a:xfrm>
            <a:custGeom>
              <a:avLst/>
              <a:gdLst/>
              <a:ahLst/>
              <a:cxnLst/>
              <a:rect l="l" t="t" r="r" b="b"/>
              <a:pathLst>
                <a:path w="2396" h="2470" extrusionOk="0">
                  <a:moveTo>
                    <a:pt x="1906" y="1"/>
                  </a:moveTo>
                  <a:cubicBezTo>
                    <a:pt x="1783" y="1"/>
                    <a:pt x="1661" y="53"/>
                    <a:pt x="1571" y="153"/>
                  </a:cubicBezTo>
                  <a:lnTo>
                    <a:pt x="167" y="1723"/>
                  </a:lnTo>
                  <a:cubicBezTo>
                    <a:pt x="1" y="1910"/>
                    <a:pt x="20" y="2185"/>
                    <a:pt x="207" y="2351"/>
                  </a:cubicBezTo>
                  <a:cubicBezTo>
                    <a:pt x="285" y="2430"/>
                    <a:pt x="393" y="2469"/>
                    <a:pt x="501" y="2469"/>
                  </a:cubicBezTo>
                  <a:cubicBezTo>
                    <a:pt x="629" y="2469"/>
                    <a:pt x="747" y="2410"/>
                    <a:pt x="835" y="2312"/>
                  </a:cubicBezTo>
                  <a:lnTo>
                    <a:pt x="2238" y="742"/>
                  </a:lnTo>
                  <a:cubicBezTo>
                    <a:pt x="2395" y="556"/>
                    <a:pt x="2385" y="281"/>
                    <a:pt x="2199" y="114"/>
                  </a:cubicBezTo>
                  <a:cubicBezTo>
                    <a:pt x="2113" y="38"/>
                    <a:pt x="2009" y="1"/>
                    <a:pt x="190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7"/>
            <p:cNvSpPr/>
            <p:nvPr/>
          </p:nvSpPr>
          <p:spPr>
            <a:xfrm>
              <a:off x="5769400" y="1296925"/>
              <a:ext cx="63575" cy="64825"/>
            </a:xfrm>
            <a:custGeom>
              <a:avLst/>
              <a:gdLst/>
              <a:ahLst/>
              <a:cxnLst/>
              <a:rect l="l" t="t" r="r" b="b"/>
              <a:pathLst>
                <a:path w="2543" h="2593" extrusionOk="0">
                  <a:moveTo>
                    <a:pt x="1974" y="129"/>
                  </a:moveTo>
                  <a:cubicBezTo>
                    <a:pt x="2062" y="129"/>
                    <a:pt x="2150" y="169"/>
                    <a:pt x="2229" y="227"/>
                  </a:cubicBezTo>
                  <a:cubicBezTo>
                    <a:pt x="2386" y="365"/>
                    <a:pt x="2395" y="610"/>
                    <a:pt x="2258" y="767"/>
                  </a:cubicBezTo>
                  <a:lnTo>
                    <a:pt x="855" y="2337"/>
                  </a:lnTo>
                  <a:cubicBezTo>
                    <a:pt x="780" y="2417"/>
                    <a:pt x="674" y="2460"/>
                    <a:pt x="567" y="2460"/>
                  </a:cubicBezTo>
                  <a:cubicBezTo>
                    <a:pt x="477" y="2460"/>
                    <a:pt x="386" y="2430"/>
                    <a:pt x="315" y="2367"/>
                  </a:cubicBezTo>
                  <a:cubicBezTo>
                    <a:pt x="158" y="2229"/>
                    <a:pt x="148" y="1984"/>
                    <a:pt x="286" y="1827"/>
                  </a:cubicBezTo>
                  <a:lnTo>
                    <a:pt x="1689" y="257"/>
                  </a:lnTo>
                  <a:cubicBezTo>
                    <a:pt x="1767" y="178"/>
                    <a:pt x="1865" y="129"/>
                    <a:pt x="1974" y="129"/>
                  </a:cubicBezTo>
                  <a:close/>
                  <a:moveTo>
                    <a:pt x="1972" y="1"/>
                  </a:moveTo>
                  <a:cubicBezTo>
                    <a:pt x="1831" y="1"/>
                    <a:pt x="1691" y="58"/>
                    <a:pt x="1590" y="169"/>
                  </a:cubicBezTo>
                  <a:lnTo>
                    <a:pt x="188" y="1739"/>
                  </a:lnTo>
                  <a:cubicBezTo>
                    <a:pt x="1" y="1955"/>
                    <a:pt x="20" y="2278"/>
                    <a:pt x="227" y="2465"/>
                  </a:cubicBezTo>
                  <a:cubicBezTo>
                    <a:pt x="325" y="2553"/>
                    <a:pt x="443" y="2592"/>
                    <a:pt x="570" y="2592"/>
                  </a:cubicBezTo>
                  <a:cubicBezTo>
                    <a:pt x="718" y="2592"/>
                    <a:pt x="855" y="2533"/>
                    <a:pt x="953" y="2426"/>
                  </a:cubicBezTo>
                  <a:lnTo>
                    <a:pt x="2356" y="856"/>
                  </a:lnTo>
                  <a:cubicBezTo>
                    <a:pt x="2543" y="640"/>
                    <a:pt x="2523" y="315"/>
                    <a:pt x="2317" y="129"/>
                  </a:cubicBezTo>
                  <a:cubicBezTo>
                    <a:pt x="2217" y="43"/>
                    <a:pt x="2094" y="1"/>
                    <a:pt x="197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7"/>
            <p:cNvSpPr/>
            <p:nvPr/>
          </p:nvSpPr>
          <p:spPr>
            <a:xfrm>
              <a:off x="5752500" y="1387550"/>
              <a:ext cx="64525" cy="58350"/>
            </a:xfrm>
            <a:custGeom>
              <a:avLst/>
              <a:gdLst/>
              <a:ahLst/>
              <a:cxnLst/>
              <a:rect l="l" t="t" r="r" b="b"/>
              <a:pathLst>
                <a:path w="2581" h="2334" extrusionOk="0">
                  <a:moveTo>
                    <a:pt x="501" y="1"/>
                  </a:moveTo>
                  <a:cubicBezTo>
                    <a:pt x="379" y="1"/>
                    <a:pt x="256" y="50"/>
                    <a:pt x="166" y="145"/>
                  </a:cubicBezTo>
                  <a:cubicBezTo>
                    <a:pt x="0" y="331"/>
                    <a:pt x="20" y="606"/>
                    <a:pt x="196" y="773"/>
                  </a:cubicBezTo>
                  <a:lnTo>
                    <a:pt x="1786" y="2216"/>
                  </a:lnTo>
                  <a:cubicBezTo>
                    <a:pt x="1874" y="2294"/>
                    <a:pt x="1982" y="2333"/>
                    <a:pt x="2080" y="2333"/>
                  </a:cubicBezTo>
                  <a:cubicBezTo>
                    <a:pt x="2208" y="2333"/>
                    <a:pt x="2325" y="2284"/>
                    <a:pt x="2414" y="2186"/>
                  </a:cubicBezTo>
                  <a:cubicBezTo>
                    <a:pt x="2580" y="2000"/>
                    <a:pt x="2571" y="1725"/>
                    <a:pt x="2384" y="1558"/>
                  </a:cubicBezTo>
                  <a:lnTo>
                    <a:pt x="795" y="116"/>
                  </a:lnTo>
                  <a:cubicBezTo>
                    <a:pt x="712" y="38"/>
                    <a:pt x="607" y="1"/>
                    <a:pt x="501"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7"/>
            <p:cNvSpPr/>
            <p:nvPr/>
          </p:nvSpPr>
          <p:spPr>
            <a:xfrm>
              <a:off x="5752000" y="1385900"/>
              <a:ext cx="65525" cy="61700"/>
            </a:xfrm>
            <a:custGeom>
              <a:avLst/>
              <a:gdLst/>
              <a:ahLst/>
              <a:cxnLst/>
              <a:rect l="l" t="t" r="r" b="b"/>
              <a:pathLst>
                <a:path w="2621" h="2468" extrusionOk="0">
                  <a:moveTo>
                    <a:pt x="520" y="132"/>
                  </a:moveTo>
                  <a:cubicBezTo>
                    <a:pt x="609" y="132"/>
                    <a:pt x="697" y="162"/>
                    <a:pt x="775" y="230"/>
                  </a:cubicBezTo>
                  <a:lnTo>
                    <a:pt x="2356" y="1673"/>
                  </a:lnTo>
                  <a:cubicBezTo>
                    <a:pt x="2434" y="1741"/>
                    <a:pt x="2483" y="1830"/>
                    <a:pt x="2483" y="1938"/>
                  </a:cubicBezTo>
                  <a:cubicBezTo>
                    <a:pt x="2493" y="2036"/>
                    <a:pt x="2454" y="2134"/>
                    <a:pt x="2385" y="2203"/>
                  </a:cubicBezTo>
                  <a:cubicBezTo>
                    <a:pt x="2311" y="2287"/>
                    <a:pt x="2208" y="2328"/>
                    <a:pt x="2103" y="2328"/>
                  </a:cubicBezTo>
                  <a:cubicBezTo>
                    <a:pt x="2011" y="2328"/>
                    <a:pt x="1919" y="2296"/>
                    <a:pt x="1845" y="2232"/>
                  </a:cubicBezTo>
                  <a:lnTo>
                    <a:pt x="265" y="790"/>
                  </a:lnTo>
                  <a:cubicBezTo>
                    <a:pt x="186" y="721"/>
                    <a:pt x="147" y="633"/>
                    <a:pt x="138" y="535"/>
                  </a:cubicBezTo>
                  <a:cubicBezTo>
                    <a:pt x="138" y="427"/>
                    <a:pt x="167" y="328"/>
                    <a:pt x="236" y="260"/>
                  </a:cubicBezTo>
                  <a:cubicBezTo>
                    <a:pt x="314" y="171"/>
                    <a:pt x="413" y="132"/>
                    <a:pt x="520" y="132"/>
                  </a:cubicBezTo>
                  <a:close/>
                  <a:moveTo>
                    <a:pt x="517" y="0"/>
                  </a:moveTo>
                  <a:cubicBezTo>
                    <a:pt x="377" y="0"/>
                    <a:pt x="236" y="57"/>
                    <a:pt x="138" y="171"/>
                  </a:cubicBezTo>
                  <a:cubicBezTo>
                    <a:pt x="49" y="270"/>
                    <a:pt x="0" y="397"/>
                    <a:pt x="10" y="535"/>
                  </a:cubicBezTo>
                  <a:cubicBezTo>
                    <a:pt x="10" y="672"/>
                    <a:pt x="69" y="799"/>
                    <a:pt x="177" y="888"/>
                  </a:cubicBezTo>
                  <a:lnTo>
                    <a:pt x="1757" y="2330"/>
                  </a:lnTo>
                  <a:cubicBezTo>
                    <a:pt x="1855" y="2419"/>
                    <a:pt x="1972" y="2468"/>
                    <a:pt x="2100" y="2468"/>
                  </a:cubicBezTo>
                  <a:cubicBezTo>
                    <a:pt x="2247" y="2468"/>
                    <a:pt x="2385" y="2399"/>
                    <a:pt x="2483" y="2291"/>
                  </a:cubicBezTo>
                  <a:cubicBezTo>
                    <a:pt x="2571" y="2193"/>
                    <a:pt x="2620" y="2066"/>
                    <a:pt x="2611" y="1928"/>
                  </a:cubicBezTo>
                  <a:cubicBezTo>
                    <a:pt x="2611" y="1791"/>
                    <a:pt x="2552" y="1663"/>
                    <a:pt x="2443" y="1575"/>
                  </a:cubicBezTo>
                  <a:lnTo>
                    <a:pt x="864" y="132"/>
                  </a:lnTo>
                  <a:cubicBezTo>
                    <a:pt x="767" y="45"/>
                    <a:pt x="642" y="0"/>
                    <a:pt x="51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7"/>
            <p:cNvSpPr/>
            <p:nvPr/>
          </p:nvSpPr>
          <p:spPr>
            <a:xfrm>
              <a:off x="5841800" y="1236425"/>
              <a:ext cx="69425" cy="62025"/>
            </a:xfrm>
            <a:custGeom>
              <a:avLst/>
              <a:gdLst/>
              <a:ahLst/>
              <a:cxnLst/>
              <a:rect l="l" t="t" r="r" b="b"/>
              <a:pathLst>
                <a:path w="2777" h="2481" extrusionOk="0">
                  <a:moveTo>
                    <a:pt x="497" y="1"/>
                  </a:moveTo>
                  <a:cubicBezTo>
                    <a:pt x="376" y="1"/>
                    <a:pt x="256" y="50"/>
                    <a:pt x="166" y="145"/>
                  </a:cubicBezTo>
                  <a:cubicBezTo>
                    <a:pt x="0" y="332"/>
                    <a:pt x="20" y="616"/>
                    <a:pt x="206" y="783"/>
                  </a:cubicBezTo>
                  <a:lnTo>
                    <a:pt x="1982" y="2363"/>
                  </a:lnTo>
                  <a:cubicBezTo>
                    <a:pt x="2061" y="2441"/>
                    <a:pt x="2168" y="2480"/>
                    <a:pt x="2277" y="2480"/>
                  </a:cubicBezTo>
                  <a:cubicBezTo>
                    <a:pt x="2394" y="2480"/>
                    <a:pt x="2522" y="2432"/>
                    <a:pt x="2610" y="2333"/>
                  </a:cubicBezTo>
                  <a:cubicBezTo>
                    <a:pt x="2777" y="2147"/>
                    <a:pt x="2757" y="1862"/>
                    <a:pt x="2571" y="1705"/>
                  </a:cubicBezTo>
                  <a:lnTo>
                    <a:pt x="794" y="116"/>
                  </a:lnTo>
                  <a:cubicBezTo>
                    <a:pt x="708" y="38"/>
                    <a:pt x="602" y="1"/>
                    <a:pt x="497"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7"/>
            <p:cNvSpPr/>
            <p:nvPr/>
          </p:nvSpPr>
          <p:spPr>
            <a:xfrm>
              <a:off x="5840050" y="1234875"/>
              <a:ext cx="71675" cy="65300"/>
            </a:xfrm>
            <a:custGeom>
              <a:avLst/>
              <a:gdLst/>
              <a:ahLst/>
              <a:cxnLst/>
              <a:rect l="l" t="t" r="r" b="b"/>
              <a:pathLst>
                <a:path w="2867" h="2612" extrusionOk="0">
                  <a:moveTo>
                    <a:pt x="570" y="128"/>
                  </a:moveTo>
                  <a:cubicBezTo>
                    <a:pt x="659" y="128"/>
                    <a:pt x="747" y="158"/>
                    <a:pt x="816" y="226"/>
                  </a:cubicBezTo>
                  <a:lnTo>
                    <a:pt x="2602" y="1816"/>
                  </a:lnTo>
                  <a:cubicBezTo>
                    <a:pt x="2670" y="1885"/>
                    <a:pt x="2720" y="1973"/>
                    <a:pt x="2729" y="2071"/>
                  </a:cubicBezTo>
                  <a:cubicBezTo>
                    <a:pt x="2729" y="2180"/>
                    <a:pt x="2700" y="2278"/>
                    <a:pt x="2631" y="2346"/>
                  </a:cubicBezTo>
                  <a:cubicBezTo>
                    <a:pt x="2557" y="2430"/>
                    <a:pt x="2453" y="2472"/>
                    <a:pt x="2349" y="2472"/>
                  </a:cubicBezTo>
                  <a:cubicBezTo>
                    <a:pt x="2257" y="2472"/>
                    <a:pt x="2165" y="2440"/>
                    <a:pt x="2092" y="2376"/>
                  </a:cubicBezTo>
                  <a:lnTo>
                    <a:pt x="315" y="796"/>
                  </a:lnTo>
                  <a:cubicBezTo>
                    <a:pt x="158" y="649"/>
                    <a:pt x="149" y="413"/>
                    <a:pt x="286" y="256"/>
                  </a:cubicBezTo>
                  <a:cubicBezTo>
                    <a:pt x="364" y="168"/>
                    <a:pt x="463" y="128"/>
                    <a:pt x="570" y="128"/>
                  </a:cubicBezTo>
                  <a:close/>
                  <a:moveTo>
                    <a:pt x="568" y="0"/>
                  </a:moveTo>
                  <a:cubicBezTo>
                    <a:pt x="428" y="0"/>
                    <a:pt x="288" y="57"/>
                    <a:pt x="188" y="168"/>
                  </a:cubicBezTo>
                  <a:cubicBezTo>
                    <a:pt x="1" y="374"/>
                    <a:pt x="21" y="697"/>
                    <a:pt x="227" y="894"/>
                  </a:cubicBezTo>
                  <a:lnTo>
                    <a:pt x="2003" y="2474"/>
                  </a:lnTo>
                  <a:cubicBezTo>
                    <a:pt x="2101" y="2562"/>
                    <a:pt x="2219" y="2611"/>
                    <a:pt x="2347" y="2611"/>
                  </a:cubicBezTo>
                  <a:cubicBezTo>
                    <a:pt x="2493" y="2611"/>
                    <a:pt x="2631" y="2542"/>
                    <a:pt x="2729" y="2435"/>
                  </a:cubicBezTo>
                  <a:cubicBezTo>
                    <a:pt x="2818" y="2337"/>
                    <a:pt x="2866" y="2209"/>
                    <a:pt x="2857" y="2071"/>
                  </a:cubicBezTo>
                  <a:cubicBezTo>
                    <a:pt x="2847" y="1934"/>
                    <a:pt x="2788" y="1807"/>
                    <a:pt x="2690" y="1718"/>
                  </a:cubicBezTo>
                  <a:lnTo>
                    <a:pt x="904" y="128"/>
                  </a:lnTo>
                  <a:cubicBezTo>
                    <a:pt x="809" y="42"/>
                    <a:pt x="688" y="0"/>
                    <a:pt x="568"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7"/>
            <p:cNvSpPr/>
            <p:nvPr/>
          </p:nvSpPr>
          <p:spPr>
            <a:xfrm>
              <a:off x="5914150" y="1258175"/>
              <a:ext cx="58900" cy="59900"/>
            </a:xfrm>
            <a:custGeom>
              <a:avLst/>
              <a:gdLst/>
              <a:ahLst/>
              <a:cxnLst/>
              <a:rect l="l" t="t" r="r" b="b"/>
              <a:pathLst>
                <a:path w="2356" h="2396" extrusionOk="0">
                  <a:moveTo>
                    <a:pt x="1854" y="1"/>
                  </a:moveTo>
                  <a:cubicBezTo>
                    <a:pt x="1733" y="1"/>
                    <a:pt x="1614" y="50"/>
                    <a:pt x="1531" y="149"/>
                  </a:cubicBezTo>
                  <a:lnTo>
                    <a:pt x="168" y="1650"/>
                  </a:lnTo>
                  <a:cubicBezTo>
                    <a:pt x="0" y="1836"/>
                    <a:pt x="20" y="2111"/>
                    <a:pt x="197" y="2278"/>
                  </a:cubicBezTo>
                  <a:cubicBezTo>
                    <a:pt x="285" y="2356"/>
                    <a:pt x="393" y="2395"/>
                    <a:pt x="501" y="2395"/>
                  </a:cubicBezTo>
                  <a:cubicBezTo>
                    <a:pt x="619" y="2395"/>
                    <a:pt x="746" y="2347"/>
                    <a:pt x="825" y="2249"/>
                  </a:cubicBezTo>
                  <a:lnTo>
                    <a:pt x="2189" y="747"/>
                  </a:lnTo>
                  <a:cubicBezTo>
                    <a:pt x="2356" y="561"/>
                    <a:pt x="2336" y="276"/>
                    <a:pt x="2159" y="119"/>
                  </a:cubicBezTo>
                  <a:cubicBezTo>
                    <a:pt x="2072" y="40"/>
                    <a:pt x="1962" y="1"/>
                    <a:pt x="185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7"/>
            <p:cNvSpPr/>
            <p:nvPr/>
          </p:nvSpPr>
          <p:spPr>
            <a:xfrm>
              <a:off x="5913650" y="1256500"/>
              <a:ext cx="59900" cy="63300"/>
            </a:xfrm>
            <a:custGeom>
              <a:avLst/>
              <a:gdLst/>
              <a:ahLst/>
              <a:cxnLst/>
              <a:rect l="l" t="t" r="r" b="b"/>
              <a:pathLst>
                <a:path w="2396" h="2532" extrusionOk="0">
                  <a:moveTo>
                    <a:pt x="1876" y="137"/>
                  </a:moveTo>
                  <a:cubicBezTo>
                    <a:pt x="1974" y="137"/>
                    <a:pt x="2062" y="166"/>
                    <a:pt x="2131" y="235"/>
                  </a:cubicBezTo>
                  <a:cubicBezTo>
                    <a:pt x="2209" y="294"/>
                    <a:pt x="2248" y="392"/>
                    <a:pt x="2258" y="490"/>
                  </a:cubicBezTo>
                  <a:cubicBezTo>
                    <a:pt x="2258" y="598"/>
                    <a:pt x="2229" y="696"/>
                    <a:pt x="2160" y="765"/>
                  </a:cubicBezTo>
                  <a:lnTo>
                    <a:pt x="806" y="2266"/>
                  </a:lnTo>
                  <a:cubicBezTo>
                    <a:pt x="732" y="2350"/>
                    <a:pt x="625" y="2392"/>
                    <a:pt x="519" y="2392"/>
                  </a:cubicBezTo>
                  <a:cubicBezTo>
                    <a:pt x="427" y="2392"/>
                    <a:pt x="335" y="2360"/>
                    <a:pt x="266" y="2296"/>
                  </a:cubicBezTo>
                  <a:cubicBezTo>
                    <a:pt x="188" y="2227"/>
                    <a:pt x="148" y="2139"/>
                    <a:pt x="138" y="2031"/>
                  </a:cubicBezTo>
                  <a:cubicBezTo>
                    <a:pt x="138" y="1932"/>
                    <a:pt x="168" y="1834"/>
                    <a:pt x="236" y="1756"/>
                  </a:cubicBezTo>
                  <a:lnTo>
                    <a:pt x="1601" y="255"/>
                  </a:lnTo>
                  <a:cubicBezTo>
                    <a:pt x="1669" y="176"/>
                    <a:pt x="1777" y="137"/>
                    <a:pt x="1876" y="137"/>
                  </a:cubicBezTo>
                  <a:close/>
                  <a:moveTo>
                    <a:pt x="1877" y="0"/>
                  </a:moveTo>
                  <a:cubicBezTo>
                    <a:pt x="1739" y="0"/>
                    <a:pt x="1601" y="57"/>
                    <a:pt x="1503" y="166"/>
                  </a:cubicBezTo>
                  <a:lnTo>
                    <a:pt x="138" y="1668"/>
                  </a:lnTo>
                  <a:cubicBezTo>
                    <a:pt x="50" y="1775"/>
                    <a:pt x="1" y="1903"/>
                    <a:pt x="11" y="2041"/>
                  </a:cubicBezTo>
                  <a:cubicBezTo>
                    <a:pt x="11" y="2178"/>
                    <a:pt x="79" y="2305"/>
                    <a:pt x="177" y="2394"/>
                  </a:cubicBezTo>
                  <a:cubicBezTo>
                    <a:pt x="266" y="2482"/>
                    <a:pt x="393" y="2531"/>
                    <a:pt x="521" y="2531"/>
                  </a:cubicBezTo>
                  <a:cubicBezTo>
                    <a:pt x="668" y="2531"/>
                    <a:pt x="806" y="2462"/>
                    <a:pt x="894" y="2355"/>
                  </a:cubicBezTo>
                  <a:lnTo>
                    <a:pt x="2258" y="853"/>
                  </a:lnTo>
                  <a:cubicBezTo>
                    <a:pt x="2347" y="755"/>
                    <a:pt x="2395" y="628"/>
                    <a:pt x="2386" y="490"/>
                  </a:cubicBezTo>
                  <a:cubicBezTo>
                    <a:pt x="2386" y="353"/>
                    <a:pt x="2327" y="225"/>
                    <a:pt x="2219" y="137"/>
                  </a:cubicBezTo>
                  <a:cubicBezTo>
                    <a:pt x="2122" y="45"/>
                    <a:pt x="1999" y="0"/>
                    <a:pt x="187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7"/>
            <p:cNvSpPr/>
            <p:nvPr/>
          </p:nvSpPr>
          <p:spPr>
            <a:xfrm>
              <a:off x="5821675" y="1321275"/>
              <a:ext cx="56200" cy="59850"/>
            </a:xfrm>
            <a:custGeom>
              <a:avLst/>
              <a:gdLst/>
              <a:ahLst/>
              <a:cxnLst/>
              <a:rect l="l" t="t" r="r" b="b"/>
              <a:pathLst>
                <a:path w="2248" h="2394" extrusionOk="0">
                  <a:moveTo>
                    <a:pt x="1746" y="1"/>
                  </a:moveTo>
                  <a:cubicBezTo>
                    <a:pt x="1618" y="1"/>
                    <a:pt x="1492" y="55"/>
                    <a:pt x="1403" y="166"/>
                  </a:cubicBezTo>
                  <a:lnTo>
                    <a:pt x="157" y="1668"/>
                  </a:lnTo>
                  <a:cubicBezTo>
                    <a:pt x="0" y="1854"/>
                    <a:pt x="29" y="2139"/>
                    <a:pt x="216" y="2296"/>
                  </a:cubicBezTo>
                  <a:cubicBezTo>
                    <a:pt x="295" y="2364"/>
                    <a:pt x="402" y="2394"/>
                    <a:pt x="500" y="2394"/>
                  </a:cubicBezTo>
                  <a:cubicBezTo>
                    <a:pt x="628" y="2394"/>
                    <a:pt x="756" y="2344"/>
                    <a:pt x="844" y="2237"/>
                  </a:cubicBezTo>
                  <a:lnTo>
                    <a:pt x="2090" y="725"/>
                  </a:lnTo>
                  <a:cubicBezTo>
                    <a:pt x="2247" y="539"/>
                    <a:pt x="2218" y="254"/>
                    <a:pt x="2031" y="97"/>
                  </a:cubicBezTo>
                  <a:cubicBezTo>
                    <a:pt x="1946" y="33"/>
                    <a:pt x="1845" y="1"/>
                    <a:pt x="174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7"/>
            <p:cNvSpPr/>
            <p:nvPr/>
          </p:nvSpPr>
          <p:spPr>
            <a:xfrm>
              <a:off x="5819700" y="1319575"/>
              <a:ext cx="59900" cy="63250"/>
            </a:xfrm>
            <a:custGeom>
              <a:avLst/>
              <a:gdLst/>
              <a:ahLst/>
              <a:cxnLst/>
              <a:rect l="l" t="t" r="r" b="b"/>
              <a:pathLst>
                <a:path w="2396" h="2530" extrusionOk="0">
                  <a:moveTo>
                    <a:pt x="1826" y="136"/>
                  </a:moveTo>
                  <a:cubicBezTo>
                    <a:pt x="1905" y="136"/>
                    <a:pt x="1993" y="165"/>
                    <a:pt x="2062" y="224"/>
                  </a:cubicBezTo>
                  <a:cubicBezTo>
                    <a:pt x="2228" y="351"/>
                    <a:pt x="2248" y="597"/>
                    <a:pt x="2120" y="754"/>
                  </a:cubicBezTo>
                  <a:lnTo>
                    <a:pt x="874" y="2265"/>
                  </a:lnTo>
                  <a:cubicBezTo>
                    <a:pt x="801" y="2349"/>
                    <a:pt x="687" y="2395"/>
                    <a:pt x="573" y="2395"/>
                  </a:cubicBezTo>
                  <a:cubicBezTo>
                    <a:pt x="487" y="2395"/>
                    <a:pt x="402" y="2369"/>
                    <a:pt x="334" y="2314"/>
                  </a:cubicBezTo>
                  <a:cubicBezTo>
                    <a:pt x="177" y="2177"/>
                    <a:pt x="148" y="1941"/>
                    <a:pt x="285" y="1775"/>
                  </a:cubicBezTo>
                  <a:lnTo>
                    <a:pt x="1532" y="273"/>
                  </a:lnTo>
                  <a:cubicBezTo>
                    <a:pt x="1610" y="185"/>
                    <a:pt x="1718" y="136"/>
                    <a:pt x="1826" y="136"/>
                  </a:cubicBezTo>
                  <a:close/>
                  <a:moveTo>
                    <a:pt x="1826" y="1"/>
                  </a:moveTo>
                  <a:cubicBezTo>
                    <a:pt x="1679" y="1"/>
                    <a:pt x="1533" y="64"/>
                    <a:pt x="1434" y="185"/>
                  </a:cubicBezTo>
                  <a:lnTo>
                    <a:pt x="187" y="1696"/>
                  </a:lnTo>
                  <a:cubicBezTo>
                    <a:pt x="1" y="1912"/>
                    <a:pt x="40" y="2236"/>
                    <a:pt x="256" y="2412"/>
                  </a:cubicBezTo>
                  <a:cubicBezTo>
                    <a:pt x="344" y="2491"/>
                    <a:pt x="462" y="2530"/>
                    <a:pt x="579" y="2530"/>
                  </a:cubicBezTo>
                  <a:cubicBezTo>
                    <a:pt x="736" y="2530"/>
                    <a:pt x="874" y="2462"/>
                    <a:pt x="972" y="2344"/>
                  </a:cubicBezTo>
                  <a:lnTo>
                    <a:pt x="2219" y="842"/>
                  </a:lnTo>
                  <a:cubicBezTo>
                    <a:pt x="2395" y="626"/>
                    <a:pt x="2365" y="303"/>
                    <a:pt x="2150" y="116"/>
                  </a:cubicBezTo>
                  <a:cubicBezTo>
                    <a:pt x="2055" y="39"/>
                    <a:pt x="1940" y="1"/>
                    <a:pt x="182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7"/>
            <p:cNvSpPr/>
            <p:nvPr/>
          </p:nvSpPr>
          <p:spPr>
            <a:xfrm>
              <a:off x="5891350" y="1339375"/>
              <a:ext cx="46150" cy="75600"/>
            </a:xfrm>
            <a:custGeom>
              <a:avLst/>
              <a:gdLst/>
              <a:ahLst/>
              <a:cxnLst/>
              <a:rect l="l" t="t" r="r" b="b"/>
              <a:pathLst>
                <a:path w="1846" h="3024" extrusionOk="0">
                  <a:moveTo>
                    <a:pt x="505" y="0"/>
                  </a:moveTo>
                  <a:cubicBezTo>
                    <a:pt x="451" y="0"/>
                    <a:pt x="396" y="10"/>
                    <a:pt x="343" y="31"/>
                  </a:cubicBezTo>
                  <a:cubicBezTo>
                    <a:pt x="108" y="119"/>
                    <a:pt x="0" y="384"/>
                    <a:pt x="88" y="610"/>
                  </a:cubicBezTo>
                  <a:lnTo>
                    <a:pt x="932" y="2739"/>
                  </a:lnTo>
                  <a:cubicBezTo>
                    <a:pt x="1001" y="2916"/>
                    <a:pt x="1168" y="3024"/>
                    <a:pt x="1344" y="3024"/>
                  </a:cubicBezTo>
                  <a:cubicBezTo>
                    <a:pt x="1403" y="3024"/>
                    <a:pt x="1453" y="3014"/>
                    <a:pt x="1511" y="2994"/>
                  </a:cubicBezTo>
                  <a:cubicBezTo>
                    <a:pt x="1737" y="2906"/>
                    <a:pt x="1845" y="2641"/>
                    <a:pt x="1756" y="2415"/>
                  </a:cubicBezTo>
                  <a:lnTo>
                    <a:pt x="923" y="286"/>
                  </a:lnTo>
                  <a:cubicBezTo>
                    <a:pt x="848" y="105"/>
                    <a:pt x="680" y="0"/>
                    <a:pt x="50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7"/>
            <p:cNvSpPr/>
            <p:nvPr/>
          </p:nvSpPr>
          <p:spPr>
            <a:xfrm>
              <a:off x="5889375" y="1337775"/>
              <a:ext cx="50075" cy="78925"/>
            </a:xfrm>
            <a:custGeom>
              <a:avLst/>
              <a:gdLst/>
              <a:ahLst/>
              <a:cxnLst/>
              <a:rect l="l" t="t" r="r" b="b"/>
              <a:pathLst>
                <a:path w="2003" h="3157" extrusionOk="0">
                  <a:moveTo>
                    <a:pt x="579" y="134"/>
                  </a:moveTo>
                  <a:cubicBezTo>
                    <a:pt x="638" y="134"/>
                    <a:pt x="688" y="144"/>
                    <a:pt x="736" y="164"/>
                  </a:cubicBezTo>
                  <a:cubicBezTo>
                    <a:pt x="825" y="203"/>
                    <a:pt x="904" y="281"/>
                    <a:pt x="933" y="369"/>
                  </a:cubicBezTo>
                  <a:lnTo>
                    <a:pt x="1777" y="2509"/>
                  </a:lnTo>
                  <a:cubicBezTo>
                    <a:pt x="1855" y="2695"/>
                    <a:pt x="1757" y="2921"/>
                    <a:pt x="1561" y="2999"/>
                  </a:cubicBezTo>
                  <a:cubicBezTo>
                    <a:pt x="1520" y="3014"/>
                    <a:pt x="1478" y="3021"/>
                    <a:pt x="1435" y="3021"/>
                  </a:cubicBezTo>
                  <a:cubicBezTo>
                    <a:pt x="1283" y="3021"/>
                    <a:pt x="1131" y="2929"/>
                    <a:pt x="1070" y="2783"/>
                  </a:cubicBezTo>
                  <a:lnTo>
                    <a:pt x="226" y="654"/>
                  </a:lnTo>
                  <a:cubicBezTo>
                    <a:pt x="158" y="458"/>
                    <a:pt x="246" y="232"/>
                    <a:pt x="442" y="153"/>
                  </a:cubicBezTo>
                  <a:cubicBezTo>
                    <a:pt x="491" y="144"/>
                    <a:pt x="540" y="134"/>
                    <a:pt x="579" y="134"/>
                  </a:cubicBezTo>
                  <a:close/>
                  <a:moveTo>
                    <a:pt x="580" y="0"/>
                  </a:moveTo>
                  <a:cubicBezTo>
                    <a:pt x="517" y="0"/>
                    <a:pt x="454" y="12"/>
                    <a:pt x="393" y="36"/>
                  </a:cubicBezTo>
                  <a:cubicBezTo>
                    <a:pt x="128" y="144"/>
                    <a:pt x="1" y="438"/>
                    <a:pt x="108" y="703"/>
                  </a:cubicBezTo>
                  <a:lnTo>
                    <a:pt x="952" y="2833"/>
                  </a:lnTo>
                  <a:cubicBezTo>
                    <a:pt x="1021" y="3029"/>
                    <a:pt x="1207" y="3156"/>
                    <a:pt x="1423" y="3156"/>
                  </a:cubicBezTo>
                  <a:cubicBezTo>
                    <a:pt x="1492" y="3156"/>
                    <a:pt x="1551" y="3147"/>
                    <a:pt x="1610" y="3117"/>
                  </a:cubicBezTo>
                  <a:cubicBezTo>
                    <a:pt x="1875" y="3019"/>
                    <a:pt x="2003" y="2715"/>
                    <a:pt x="1894" y="2460"/>
                  </a:cubicBezTo>
                  <a:lnTo>
                    <a:pt x="1061" y="321"/>
                  </a:lnTo>
                  <a:cubicBezTo>
                    <a:pt x="1011" y="193"/>
                    <a:pt x="913" y="95"/>
                    <a:pt x="786" y="46"/>
                  </a:cubicBezTo>
                  <a:cubicBezTo>
                    <a:pt x="719" y="15"/>
                    <a:pt x="649"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7"/>
            <p:cNvSpPr/>
            <p:nvPr/>
          </p:nvSpPr>
          <p:spPr>
            <a:xfrm>
              <a:off x="5943600" y="1339675"/>
              <a:ext cx="71650" cy="51500"/>
            </a:xfrm>
            <a:custGeom>
              <a:avLst/>
              <a:gdLst/>
              <a:ahLst/>
              <a:cxnLst/>
              <a:rect l="l" t="t" r="r" b="b"/>
              <a:pathLst>
                <a:path w="2866" h="2060" extrusionOk="0">
                  <a:moveTo>
                    <a:pt x="2363" y="1"/>
                  </a:moveTo>
                  <a:cubicBezTo>
                    <a:pt x="2281" y="1"/>
                    <a:pt x="2196" y="22"/>
                    <a:pt x="2120" y="68"/>
                  </a:cubicBezTo>
                  <a:lnTo>
                    <a:pt x="275" y="1246"/>
                  </a:lnTo>
                  <a:cubicBezTo>
                    <a:pt x="59" y="1373"/>
                    <a:pt x="0" y="1647"/>
                    <a:pt x="137" y="1854"/>
                  </a:cubicBezTo>
                  <a:cubicBezTo>
                    <a:pt x="216" y="1991"/>
                    <a:pt x="364" y="2060"/>
                    <a:pt x="510" y="2060"/>
                  </a:cubicBezTo>
                  <a:cubicBezTo>
                    <a:pt x="589" y="2060"/>
                    <a:pt x="678" y="2040"/>
                    <a:pt x="746" y="1991"/>
                  </a:cubicBezTo>
                  <a:lnTo>
                    <a:pt x="2601" y="823"/>
                  </a:lnTo>
                  <a:cubicBezTo>
                    <a:pt x="2807" y="686"/>
                    <a:pt x="2865" y="411"/>
                    <a:pt x="2738" y="205"/>
                  </a:cubicBezTo>
                  <a:cubicBezTo>
                    <a:pt x="2656" y="72"/>
                    <a:pt x="2512" y="1"/>
                    <a:pt x="236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7"/>
            <p:cNvSpPr/>
            <p:nvPr/>
          </p:nvSpPr>
          <p:spPr>
            <a:xfrm>
              <a:off x="5941875" y="1337950"/>
              <a:ext cx="75325" cy="54950"/>
            </a:xfrm>
            <a:custGeom>
              <a:avLst/>
              <a:gdLst/>
              <a:ahLst/>
              <a:cxnLst/>
              <a:rect l="l" t="t" r="r" b="b"/>
              <a:pathLst>
                <a:path w="3013" h="2198" extrusionOk="0">
                  <a:moveTo>
                    <a:pt x="2434" y="137"/>
                  </a:moveTo>
                  <a:cubicBezTo>
                    <a:pt x="2552" y="137"/>
                    <a:pt x="2679" y="196"/>
                    <a:pt x="2748" y="314"/>
                  </a:cubicBezTo>
                  <a:cubicBezTo>
                    <a:pt x="2866" y="490"/>
                    <a:pt x="2807" y="726"/>
                    <a:pt x="2631" y="833"/>
                  </a:cubicBezTo>
                  <a:lnTo>
                    <a:pt x="786" y="2011"/>
                  </a:lnTo>
                  <a:cubicBezTo>
                    <a:pt x="725" y="2048"/>
                    <a:pt x="656" y="2066"/>
                    <a:pt x="587" y="2066"/>
                  </a:cubicBezTo>
                  <a:cubicBezTo>
                    <a:pt x="456" y="2066"/>
                    <a:pt x="326" y="2003"/>
                    <a:pt x="256" y="1893"/>
                  </a:cubicBezTo>
                  <a:cubicBezTo>
                    <a:pt x="148" y="1716"/>
                    <a:pt x="197" y="1481"/>
                    <a:pt x="374" y="1363"/>
                  </a:cubicBezTo>
                  <a:lnTo>
                    <a:pt x="2228" y="196"/>
                  </a:lnTo>
                  <a:cubicBezTo>
                    <a:pt x="2287" y="157"/>
                    <a:pt x="2365" y="137"/>
                    <a:pt x="2434" y="137"/>
                  </a:cubicBezTo>
                  <a:close/>
                  <a:moveTo>
                    <a:pt x="2430" y="1"/>
                  </a:moveTo>
                  <a:cubicBezTo>
                    <a:pt x="2337" y="1"/>
                    <a:pt x="2243" y="26"/>
                    <a:pt x="2160" y="78"/>
                  </a:cubicBezTo>
                  <a:lnTo>
                    <a:pt x="305" y="1256"/>
                  </a:lnTo>
                  <a:cubicBezTo>
                    <a:pt x="69" y="1402"/>
                    <a:pt x="1" y="1727"/>
                    <a:pt x="148" y="1962"/>
                  </a:cubicBezTo>
                  <a:cubicBezTo>
                    <a:pt x="246" y="2109"/>
                    <a:pt x="403" y="2198"/>
                    <a:pt x="579" y="2198"/>
                  </a:cubicBezTo>
                  <a:cubicBezTo>
                    <a:pt x="677" y="2198"/>
                    <a:pt x="766" y="2168"/>
                    <a:pt x="854" y="2119"/>
                  </a:cubicBezTo>
                  <a:lnTo>
                    <a:pt x="2709" y="942"/>
                  </a:lnTo>
                  <a:cubicBezTo>
                    <a:pt x="2945" y="794"/>
                    <a:pt x="3013" y="480"/>
                    <a:pt x="2866" y="235"/>
                  </a:cubicBezTo>
                  <a:cubicBezTo>
                    <a:pt x="2765" y="83"/>
                    <a:pt x="2598" y="1"/>
                    <a:pt x="2430"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7"/>
            <p:cNvSpPr/>
            <p:nvPr/>
          </p:nvSpPr>
          <p:spPr>
            <a:xfrm>
              <a:off x="5843500" y="1398350"/>
              <a:ext cx="65275" cy="78200"/>
            </a:xfrm>
            <a:custGeom>
              <a:avLst/>
              <a:gdLst/>
              <a:ahLst/>
              <a:cxnLst/>
              <a:rect l="l" t="t" r="r" b="b"/>
              <a:pathLst>
                <a:path w="2611" h="3128" extrusionOk="0">
                  <a:moveTo>
                    <a:pt x="509" y="1"/>
                  </a:moveTo>
                  <a:cubicBezTo>
                    <a:pt x="421" y="1"/>
                    <a:pt x="332" y="28"/>
                    <a:pt x="255" y="86"/>
                  </a:cubicBezTo>
                  <a:cubicBezTo>
                    <a:pt x="50" y="233"/>
                    <a:pt x="0" y="508"/>
                    <a:pt x="148" y="704"/>
                  </a:cubicBezTo>
                  <a:lnTo>
                    <a:pt x="1738" y="2931"/>
                  </a:lnTo>
                  <a:cubicBezTo>
                    <a:pt x="1826" y="3059"/>
                    <a:pt x="1963" y="3128"/>
                    <a:pt x="2100" y="3128"/>
                  </a:cubicBezTo>
                  <a:cubicBezTo>
                    <a:pt x="2189" y="3128"/>
                    <a:pt x="2287" y="3099"/>
                    <a:pt x="2366" y="3040"/>
                  </a:cubicBezTo>
                  <a:cubicBezTo>
                    <a:pt x="2562" y="2892"/>
                    <a:pt x="2611" y="2617"/>
                    <a:pt x="2464" y="2421"/>
                  </a:cubicBezTo>
                  <a:lnTo>
                    <a:pt x="874" y="194"/>
                  </a:lnTo>
                  <a:cubicBezTo>
                    <a:pt x="784" y="68"/>
                    <a:pt x="647" y="1"/>
                    <a:pt x="50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7"/>
            <p:cNvSpPr/>
            <p:nvPr/>
          </p:nvSpPr>
          <p:spPr>
            <a:xfrm>
              <a:off x="5843000" y="1396800"/>
              <a:ext cx="66275" cy="81225"/>
            </a:xfrm>
            <a:custGeom>
              <a:avLst/>
              <a:gdLst/>
              <a:ahLst/>
              <a:cxnLst/>
              <a:rect l="l" t="t" r="r" b="b"/>
              <a:pathLst>
                <a:path w="2651" h="3249" extrusionOk="0">
                  <a:moveTo>
                    <a:pt x="531" y="128"/>
                  </a:moveTo>
                  <a:cubicBezTo>
                    <a:pt x="648" y="128"/>
                    <a:pt x="766" y="187"/>
                    <a:pt x="835" y="295"/>
                  </a:cubicBezTo>
                  <a:lnTo>
                    <a:pt x="2434" y="2522"/>
                  </a:lnTo>
                  <a:cubicBezTo>
                    <a:pt x="2493" y="2601"/>
                    <a:pt x="2513" y="2699"/>
                    <a:pt x="2493" y="2797"/>
                  </a:cubicBezTo>
                  <a:cubicBezTo>
                    <a:pt x="2484" y="2905"/>
                    <a:pt x="2425" y="2993"/>
                    <a:pt x="2346" y="3052"/>
                  </a:cubicBezTo>
                  <a:cubicBezTo>
                    <a:pt x="2283" y="3097"/>
                    <a:pt x="2209" y="3118"/>
                    <a:pt x="2134" y="3118"/>
                  </a:cubicBezTo>
                  <a:cubicBezTo>
                    <a:pt x="2012" y="3118"/>
                    <a:pt x="1890" y="3062"/>
                    <a:pt x="1817" y="2964"/>
                  </a:cubicBezTo>
                  <a:lnTo>
                    <a:pt x="227" y="727"/>
                  </a:lnTo>
                  <a:cubicBezTo>
                    <a:pt x="158" y="648"/>
                    <a:pt x="138" y="550"/>
                    <a:pt x="158" y="452"/>
                  </a:cubicBezTo>
                  <a:cubicBezTo>
                    <a:pt x="177" y="344"/>
                    <a:pt x="227" y="265"/>
                    <a:pt x="305" y="206"/>
                  </a:cubicBezTo>
                  <a:cubicBezTo>
                    <a:pt x="374" y="158"/>
                    <a:pt x="452" y="128"/>
                    <a:pt x="531" y="128"/>
                  </a:cubicBezTo>
                  <a:close/>
                  <a:moveTo>
                    <a:pt x="535" y="0"/>
                  </a:moveTo>
                  <a:cubicBezTo>
                    <a:pt x="431" y="0"/>
                    <a:pt x="326" y="32"/>
                    <a:pt x="236" y="99"/>
                  </a:cubicBezTo>
                  <a:cubicBezTo>
                    <a:pt x="118" y="177"/>
                    <a:pt x="50" y="295"/>
                    <a:pt x="31" y="422"/>
                  </a:cubicBezTo>
                  <a:cubicBezTo>
                    <a:pt x="1" y="560"/>
                    <a:pt x="31" y="697"/>
                    <a:pt x="118" y="805"/>
                  </a:cubicBezTo>
                  <a:lnTo>
                    <a:pt x="1708" y="3033"/>
                  </a:lnTo>
                  <a:cubicBezTo>
                    <a:pt x="1806" y="3170"/>
                    <a:pt x="1954" y="3248"/>
                    <a:pt x="2120" y="3248"/>
                  </a:cubicBezTo>
                  <a:cubicBezTo>
                    <a:pt x="2229" y="3248"/>
                    <a:pt x="2336" y="3219"/>
                    <a:pt x="2425" y="3161"/>
                  </a:cubicBezTo>
                  <a:cubicBezTo>
                    <a:pt x="2532" y="3072"/>
                    <a:pt x="2602" y="2954"/>
                    <a:pt x="2631" y="2827"/>
                  </a:cubicBezTo>
                  <a:cubicBezTo>
                    <a:pt x="2650" y="2690"/>
                    <a:pt x="2621" y="2552"/>
                    <a:pt x="2543" y="2444"/>
                  </a:cubicBezTo>
                  <a:lnTo>
                    <a:pt x="943" y="217"/>
                  </a:lnTo>
                  <a:cubicBezTo>
                    <a:pt x="848" y="75"/>
                    <a:pt x="693" y="0"/>
                    <a:pt x="53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7"/>
            <p:cNvSpPr/>
            <p:nvPr/>
          </p:nvSpPr>
          <p:spPr>
            <a:xfrm>
              <a:off x="5946525" y="1403825"/>
              <a:ext cx="72650" cy="61700"/>
            </a:xfrm>
            <a:custGeom>
              <a:avLst/>
              <a:gdLst/>
              <a:ahLst/>
              <a:cxnLst/>
              <a:rect l="l" t="t" r="r" b="b"/>
              <a:pathLst>
                <a:path w="2906" h="2468" extrusionOk="0">
                  <a:moveTo>
                    <a:pt x="2405" y="1"/>
                  </a:moveTo>
                  <a:cubicBezTo>
                    <a:pt x="2306" y="1"/>
                    <a:pt x="2206" y="34"/>
                    <a:pt x="2120" y="102"/>
                  </a:cubicBezTo>
                  <a:lnTo>
                    <a:pt x="217" y="1672"/>
                  </a:lnTo>
                  <a:cubicBezTo>
                    <a:pt x="31" y="1829"/>
                    <a:pt x="1" y="2114"/>
                    <a:pt x="158" y="2300"/>
                  </a:cubicBezTo>
                  <a:cubicBezTo>
                    <a:pt x="247" y="2409"/>
                    <a:pt x="374" y="2467"/>
                    <a:pt x="502" y="2467"/>
                  </a:cubicBezTo>
                  <a:cubicBezTo>
                    <a:pt x="600" y="2467"/>
                    <a:pt x="698" y="2428"/>
                    <a:pt x="786" y="2359"/>
                  </a:cubicBezTo>
                  <a:lnTo>
                    <a:pt x="2690" y="789"/>
                  </a:lnTo>
                  <a:cubicBezTo>
                    <a:pt x="2876" y="632"/>
                    <a:pt x="2905" y="357"/>
                    <a:pt x="2748" y="161"/>
                  </a:cubicBezTo>
                  <a:cubicBezTo>
                    <a:pt x="2660" y="56"/>
                    <a:pt x="2534" y="1"/>
                    <a:pt x="2405"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7"/>
            <p:cNvSpPr/>
            <p:nvPr/>
          </p:nvSpPr>
          <p:spPr>
            <a:xfrm>
              <a:off x="5946050" y="1402175"/>
              <a:ext cx="75075" cy="64825"/>
            </a:xfrm>
            <a:custGeom>
              <a:avLst/>
              <a:gdLst/>
              <a:ahLst/>
              <a:cxnLst/>
              <a:rect l="l" t="t" r="r" b="b"/>
              <a:pathLst>
                <a:path w="3003" h="2593" extrusionOk="0">
                  <a:moveTo>
                    <a:pt x="2424" y="129"/>
                  </a:moveTo>
                  <a:cubicBezTo>
                    <a:pt x="2434" y="129"/>
                    <a:pt x="2453" y="139"/>
                    <a:pt x="2464" y="139"/>
                  </a:cubicBezTo>
                  <a:cubicBezTo>
                    <a:pt x="2562" y="148"/>
                    <a:pt x="2660" y="198"/>
                    <a:pt x="2719" y="276"/>
                  </a:cubicBezTo>
                  <a:cubicBezTo>
                    <a:pt x="2856" y="433"/>
                    <a:pt x="2826" y="669"/>
                    <a:pt x="2669" y="806"/>
                  </a:cubicBezTo>
                  <a:lnTo>
                    <a:pt x="756" y="2376"/>
                  </a:lnTo>
                  <a:cubicBezTo>
                    <a:pt x="691" y="2432"/>
                    <a:pt x="606" y="2460"/>
                    <a:pt x="519" y="2460"/>
                  </a:cubicBezTo>
                  <a:cubicBezTo>
                    <a:pt x="409" y="2460"/>
                    <a:pt x="298" y="2415"/>
                    <a:pt x="226" y="2327"/>
                  </a:cubicBezTo>
                  <a:cubicBezTo>
                    <a:pt x="157" y="2248"/>
                    <a:pt x="128" y="2150"/>
                    <a:pt x="138" y="2043"/>
                  </a:cubicBezTo>
                  <a:cubicBezTo>
                    <a:pt x="148" y="1945"/>
                    <a:pt x="196" y="1856"/>
                    <a:pt x="275" y="1788"/>
                  </a:cubicBezTo>
                  <a:lnTo>
                    <a:pt x="2189" y="218"/>
                  </a:lnTo>
                  <a:cubicBezTo>
                    <a:pt x="2257" y="168"/>
                    <a:pt x="2336" y="129"/>
                    <a:pt x="2424" y="129"/>
                  </a:cubicBezTo>
                  <a:close/>
                  <a:moveTo>
                    <a:pt x="2431" y="0"/>
                  </a:moveTo>
                  <a:cubicBezTo>
                    <a:pt x="2310" y="0"/>
                    <a:pt x="2197" y="40"/>
                    <a:pt x="2100" y="119"/>
                  </a:cubicBezTo>
                  <a:lnTo>
                    <a:pt x="196" y="1689"/>
                  </a:lnTo>
                  <a:cubicBezTo>
                    <a:pt x="89" y="1777"/>
                    <a:pt x="20" y="1895"/>
                    <a:pt x="10" y="2033"/>
                  </a:cubicBezTo>
                  <a:cubicBezTo>
                    <a:pt x="0" y="2170"/>
                    <a:pt x="39" y="2307"/>
                    <a:pt x="128" y="2405"/>
                  </a:cubicBezTo>
                  <a:cubicBezTo>
                    <a:pt x="226" y="2523"/>
                    <a:pt x="364" y="2592"/>
                    <a:pt x="521" y="2592"/>
                  </a:cubicBezTo>
                  <a:cubicBezTo>
                    <a:pt x="638" y="2592"/>
                    <a:pt x="756" y="2553"/>
                    <a:pt x="844" y="2475"/>
                  </a:cubicBezTo>
                  <a:lnTo>
                    <a:pt x="2748" y="904"/>
                  </a:lnTo>
                  <a:cubicBezTo>
                    <a:pt x="2974" y="728"/>
                    <a:pt x="3003" y="404"/>
                    <a:pt x="2817" y="188"/>
                  </a:cubicBezTo>
                  <a:cubicBezTo>
                    <a:pt x="2738" y="80"/>
                    <a:pt x="2610" y="21"/>
                    <a:pt x="2473" y="2"/>
                  </a:cubicBezTo>
                  <a:cubicBezTo>
                    <a:pt x="2459" y="1"/>
                    <a:pt x="2445" y="0"/>
                    <a:pt x="243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7"/>
            <p:cNvSpPr/>
            <p:nvPr/>
          </p:nvSpPr>
          <p:spPr>
            <a:xfrm>
              <a:off x="5780700" y="1449650"/>
              <a:ext cx="61350" cy="54625"/>
            </a:xfrm>
            <a:custGeom>
              <a:avLst/>
              <a:gdLst/>
              <a:ahLst/>
              <a:cxnLst/>
              <a:rect l="l" t="t" r="r" b="b"/>
              <a:pathLst>
                <a:path w="2454" h="2185" extrusionOk="0">
                  <a:moveTo>
                    <a:pt x="1955" y="0"/>
                  </a:moveTo>
                  <a:cubicBezTo>
                    <a:pt x="1850" y="0"/>
                    <a:pt x="1744" y="38"/>
                    <a:pt x="1659" y="114"/>
                  </a:cubicBezTo>
                  <a:lnTo>
                    <a:pt x="207" y="1409"/>
                  </a:lnTo>
                  <a:cubicBezTo>
                    <a:pt x="20" y="1566"/>
                    <a:pt x="0" y="1851"/>
                    <a:pt x="167" y="2037"/>
                  </a:cubicBezTo>
                  <a:cubicBezTo>
                    <a:pt x="255" y="2135"/>
                    <a:pt x="383" y="2185"/>
                    <a:pt x="501" y="2185"/>
                  </a:cubicBezTo>
                  <a:cubicBezTo>
                    <a:pt x="609" y="2185"/>
                    <a:pt x="717" y="2146"/>
                    <a:pt x="795" y="2077"/>
                  </a:cubicBezTo>
                  <a:lnTo>
                    <a:pt x="2257" y="781"/>
                  </a:lnTo>
                  <a:cubicBezTo>
                    <a:pt x="2434" y="615"/>
                    <a:pt x="2453" y="330"/>
                    <a:pt x="2287" y="153"/>
                  </a:cubicBezTo>
                  <a:cubicBezTo>
                    <a:pt x="2202" y="52"/>
                    <a:pt x="2079" y="0"/>
                    <a:pt x="195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7"/>
            <p:cNvSpPr/>
            <p:nvPr/>
          </p:nvSpPr>
          <p:spPr>
            <a:xfrm>
              <a:off x="5780200" y="1448050"/>
              <a:ext cx="62350" cy="57950"/>
            </a:xfrm>
            <a:custGeom>
              <a:avLst/>
              <a:gdLst/>
              <a:ahLst/>
              <a:cxnLst/>
              <a:rect l="l" t="t" r="r" b="b"/>
              <a:pathLst>
                <a:path w="2494" h="2318" extrusionOk="0">
                  <a:moveTo>
                    <a:pt x="1973" y="129"/>
                  </a:moveTo>
                  <a:cubicBezTo>
                    <a:pt x="2081" y="129"/>
                    <a:pt x="2189" y="178"/>
                    <a:pt x="2258" y="256"/>
                  </a:cubicBezTo>
                  <a:cubicBezTo>
                    <a:pt x="2395" y="413"/>
                    <a:pt x="2386" y="659"/>
                    <a:pt x="2228" y="797"/>
                  </a:cubicBezTo>
                  <a:lnTo>
                    <a:pt x="776" y="2092"/>
                  </a:lnTo>
                  <a:cubicBezTo>
                    <a:pt x="704" y="2150"/>
                    <a:pt x="614" y="2180"/>
                    <a:pt x="524" y="2180"/>
                  </a:cubicBezTo>
                  <a:cubicBezTo>
                    <a:pt x="417" y="2180"/>
                    <a:pt x="311" y="2138"/>
                    <a:pt x="236" y="2053"/>
                  </a:cubicBezTo>
                  <a:cubicBezTo>
                    <a:pt x="168" y="1984"/>
                    <a:pt x="138" y="1885"/>
                    <a:pt x="138" y="1778"/>
                  </a:cubicBezTo>
                  <a:cubicBezTo>
                    <a:pt x="148" y="1680"/>
                    <a:pt x="197" y="1591"/>
                    <a:pt x="266" y="1523"/>
                  </a:cubicBezTo>
                  <a:lnTo>
                    <a:pt x="1728" y="227"/>
                  </a:lnTo>
                  <a:cubicBezTo>
                    <a:pt x="1797" y="158"/>
                    <a:pt x="1885" y="129"/>
                    <a:pt x="1973" y="129"/>
                  </a:cubicBezTo>
                  <a:close/>
                  <a:moveTo>
                    <a:pt x="1976" y="1"/>
                  </a:moveTo>
                  <a:cubicBezTo>
                    <a:pt x="1855" y="1"/>
                    <a:pt x="1735" y="43"/>
                    <a:pt x="1640" y="129"/>
                  </a:cubicBezTo>
                  <a:lnTo>
                    <a:pt x="177" y="1425"/>
                  </a:lnTo>
                  <a:cubicBezTo>
                    <a:pt x="79" y="1512"/>
                    <a:pt x="20" y="1640"/>
                    <a:pt x="11" y="1778"/>
                  </a:cubicBezTo>
                  <a:cubicBezTo>
                    <a:pt x="1" y="1915"/>
                    <a:pt x="50" y="2042"/>
                    <a:pt x="138" y="2141"/>
                  </a:cubicBezTo>
                  <a:cubicBezTo>
                    <a:pt x="236" y="2249"/>
                    <a:pt x="373" y="2317"/>
                    <a:pt x="521" y="2317"/>
                  </a:cubicBezTo>
                  <a:cubicBezTo>
                    <a:pt x="648" y="2317"/>
                    <a:pt x="766" y="2268"/>
                    <a:pt x="864" y="2190"/>
                  </a:cubicBezTo>
                  <a:lnTo>
                    <a:pt x="2316" y="895"/>
                  </a:lnTo>
                  <a:cubicBezTo>
                    <a:pt x="2415" y="806"/>
                    <a:pt x="2484" y="679"/>
                    <a:pt x="2484" y="541"/>
                  </a:cubicBezTo>
                  <a:cubicBezTo>
                    <a:pt x="2493" y="404"/>
                    <a:pt x="2454" y="276"/>
                    <a:pt x="2356" y="168"/>
                  </a:cubicBezTo>
                  <a:cubicBezTo>
                    <a:pt x="2256" y="58"/>
                    <a:pt x="2116" y="1"/>
                    <a:pt x="19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7"/>
            <p:cNvSpPr/>
            <p:nvPr/>
          </p:nvSpPr>
          <p:spPr>
            <a:xfrm>
              <a:off x="5865825" y="1483975"/>
              <a:ext cx="51550" cy="72325"/>
            </a:xfrm>
            <a:custGeom>
              <a:avLst/>
              <a:gdLst/>
              <a:ahLst/>
              <a:cxnLst/>
              <a:rect l="l" t="t" r="r" b="b"/>
              <a:pathLst>
                <a:path w="2062" h="2893" extrusionOk="0">
                  <a:moveTo>
                    <a:pt x="500" y="0"/>
                  </a:moveTo>
                  <a:cubicBezTo>
                    <a:pt x="434" y="0"/>
                    <a:pt x="367" y="15"/>
                    <a:pt x="305" y="46"/>
                  </a:cubicBezTo>
                  <a:cubicBezTo>
                    <a:pt x="89" y="164"/>
                    <a:pt x="1" y="439"/>
                    <a:pt x="118" y="655"/>
                  </a:cubicBezTo>
                  <a:lnTo>
                    <a:pt x="1159" y="2657"/>
                  </a:lnTo>
                  <a:cubicBezTo>
                    <a:pt x="1237" y="2804"/>
                    <a:pt x="1394" y="2892"/>
                    <a:pt x="1551" y="2892"/>
                  </a:cubicBezTo>
                  <a:cubicBezTo>
                    <a:pt x="1630" y="2892"/>
                    <a:pt x="1698" y="2873"/>
                    <a:pt x="1757" y="2843"/>
                  </a:cubicBezTo>
                  <a:cubicBezTo>
                    <a:pt x="1983" y="2725"/>
                    <a:pt x="2061" y="2460"/>
                    <a:pt x="1953" y="2245"/>
                  </a:cubicBezTo>
                  <a:lnTo>
                    <a:pt x="904" y="243"/>
                  </a:lnTo>
                  <a:cubicBezTo>
                    <a:pt x="820" y="89"/>
                    <a:pt x="662" y="0"/>
                    <a:pt x="50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7"/>
            <p:cNvSpPr/>
            <p:nvPr/>
          </p:nvSpPr>
          <p:spPr>
            <a:xfrm>
              <a:off x="5865350" y="1482325"/>
              <a:ext cx="52525" cy="75675"/>
            </a:xfrm>
            <a:custGeom>
              <a:avLst/>
              <a:gdLst/>
              <a:ahLst/>
              <a:cxnLst/>
              <a:rect l="l" t="t" r="r" b="b"/>
              <a:pathLst>
                <a:path w="2101" h="3027" extrusionOk="0">
                  <a:moveTo>
                    <a:pt x="530" y="132"/>
                  </a:moveTo>
                  <a:cubicBezTo>
                    <a:pt x="667" y="132"/>
                    <a:pt x="795" y="211"/>
                    <a:pt x="864" y="338"/>
                  </a:cubicBezTo>
                  <a:lnTo>
                    <a:pt x="1913" y="2340"/>
                  </a:lnTo>
                  <a:cubicBezTo>
                    <a:pt x="1963" y="2428"/>
                    <a:pt x="1963" y="2526"/>
                    <a:pt x="1933" y="2625"/>
                  </a:cubicBezTo>
                  <a:cubicBezTo>
                    <a:pt x="1904" y="2723"/>
                    <a:pt x="1845" y="2801"/>
                    <a:pt x="1747" y="2850"/>
                  </a:cubicBezTo>
                  <a:cubicBezTo>
                    <a:pt x="1694" y="2879"/>
                    <a:pt x="1637" y="2893"/>
                    <a:pt x="1579" y="2893"/>
                  </a:cubicBezTo>
                  <a:cubicBezTo>
                    <a:pt x="1442" y="2893"/>
                    <a:pt x="1305" y="2817"/>
                    <a:pt x="1237" y="2693"/>
                  </a:cubicBezTo>
                  <a:lnTo>
                    <a:pt x="196" y="691"/>
                  </a:lnTo>
                  <a:cubicBezTo>
                    <a:pt x="147" y="603"/>
                    <a:pt x="137" y="495"/>
                    <a:pt x="167" y="397"/>
                  </a:cubicBezTo>
                  <a:cubicBezTo>
                    <a:pt x="196" y="299"/>
                    <a:pt x="265" y="220"/>
                    <a:pt x="353" y="171"/>
                  </a:cubicBezTo>
                  <a:cubicBezTo>
                    <a:pt x="412" y="141"/>
                    <a:pt x="471" y="132"/>
                    <a:pt x="530" y="132"/>
                  </a:cubicBezTo>
                  <a:close/>
                  <a:moveTo>
                    <a:pt x="533" y="1"/>
                  </a:moveTo>
                  <a:cubicBezTo>
                    <a:pt x="452" y="1"/>
                    <a:pt x="370" y="21"/>
                    <a:pt x="294" y="63"/>
                  </a:cubicBezTo>
                  <a:cubicBezTo>
                    <a:pt x="167" y="122"/>
                    <a:pt x="79" y="230"/>
                    <a:pt x="39" y="357"/>
                  </a:cubicBezTo>
                  <a:cubicBezTo>
                    <a:pt x="0" y="485"/>
                    <a:pt x="9" y="632"/>
                    <a:pt x="79" y="750"/>
                  </a:cubicBezTo>
                  <a:lnTo>
                    <a:pt x="1119" y="2752"/>
                  </a:lnTo>
                  <a:cubicBezTo>
                    <a:pt x="1207" y="2919"/>
                    <a:pt x="1383" y="3027"/>
                    <a:pt x="1570" y="3027"/>
                  </a:cubicBezTo>
                  <a:cubicBezTo>
                    <a:pt x="1658" y="3027"/>
                    <a:pt x="1737" y="3007"/>
                    <a:pt x="1815" y="2968"/>
                  </a:cubicBezTo>
                  <a:cubicBezTo>
                    <a:pt x="1933" y="2899"/>
                    <a:pt x="2022" y="2791"/>
                    <a:pt x="2061" y="2664"/>
                  </a:cubicBezTo>
                  <a:cubicBezTo>
                    <a:pt x="2100" y="2536"/>
                    <a:pt x="2090" y="2399"/>
                    <a:pt x="2031" y="2271"/>
                  </a:cubicBezTo>
                  <a:lnTo>
                    <a:pt x="981" y="279"/>
                  </a:lnTo>
                  <a:cubicBezTo>
                    <a:pt x="893" y="102"/>
                    <a:pt x="715" y="1"/>
                    <a:pt x="53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7"/>
            <p:cNvSpPr/>
            <p:nvPr/>
          </p:nvSpPr>
          <p:spPr>
            <a:xfrm>
              <a:off x="5979900" y="1488650"/>
              <a:ext cx="67725" cy="62975"/>
            </a:xfrm>
            <a:custGeom>
              <a:avLst/>
              <a:gdLst/>
              <a:ahLst/>
              <a:cxnLst/>
              <a:rect l="l" t="t" r="r" b="b"/>
              <a:pathLst>
                <a:path w="2709" h="2519" extrusionOk="0">
                  <a:moveTo>
                    <a:pt x="514" y="0"/>
                  </a:moveTo>
                  <a:cubicBezTo>
                    <a:pt x="369" y="0"/>
                    <a:pt x="224" y="70"/>
                    <a:pt x="138" y="193"/>
                  </a:cubicBezTo>
                  <a:cubicBezTo>
                    <a:pt x="0" y="399"/>
                    <a:pt x="59" y="674"/>
                    <a:pt x="266" y="811"/>
                  </a:cubicBezTo>
                  <a:cubicBezTo>
                    <a:pt x="874" y="1223"/>
                    <a:pt x="1404" y="1733"/>
                    <a:pt x="1836" y="2332"/>
                  </a:cubicBezTo>
                  <a:cubicBezTo>
                    <a:pt x="1924" y="2450"/>
                    <a:pt x="2061" y="2518"/>
                    <a:pt x="2199" y="2518"/>
                  </a:cubicBezTo>
                  <a:cubicBezTo>
                    <a:pt x="2287" y="2518"/>
                    <a:pt x="2385" y="2489"/>
                    <a:pt x="2464" y="2430"/>
                  </a:cubicBezTo>
                  <a:cubicBezTo>
                    <a:pt x="2660" y="2293"/>
                    <a:pt x="2709" y="2008"/>
                    <a:pt x="2562" y="1812"/>
                  </a:cubicBezTo>
                  <a:cubicBezTo>
                    <a:pt x="2061" y="1125"/>
                    <a:pt x="1463" y="546"/>
                    <a:pt x="756" y="75"/>
                  </a:cubicBezTo>
                  <a:cubicBezTo>
                    <a:pt x="684" y="24"/>
                    <a:pt x="599" y="0"/>
                    <a:pt x="51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7"/>
            <p:cNvSpPr/>
            <p:nvPr/>
          </p:nvSpPr>
          <p:spPr>
            <a:xfrm>
              <a:off x="5978200" y="1487050"/>
              <a:ext cx="69925" cy="66300"/>
            </a:xfrm>
            <a:custGeom>
              <a:avLst/>
              <a:gdLst/>
              <a:ahLst/>
              <a:cxnLst/>
              <a:rect l="l" t="t" r="r" b="b"/>
              <a:pathLst>
                <a:path w="2797" h="2652" extrusionOk="0">
                  <a:moveTo>
                    <a:pt x="579" y="129"/>
                  </a:moveTo>
                  <a:cubicBezTo>
                    <a:pt x="657" y="129"/>
                    <a:pt x="726" y="149"/>
                    <a:pt x="795" y="198"/>
                  </a:cubicBezTo>
                  <a:cubicBezTo>
                    <a:pt x="1481" y="659"/>
                    <a:pt x="2080" y="1238"/>
                    <a:pt x="2571" y="1915"/>
                  </a:cubicBezTo>
                  <a:cubicBezTo>
                    <a:pt x="2630" y="1994"/>
                    <a:pt x="2659" y="2092"/>
                    <a:pt x="2639" y="2200"/>
                  </a:cubicBezTo>
                  <a:cubicBezTo>
                    <a:pt x="2630" y="2298"/>
                    <a:pt x="2571" y="2386"/>
                    <a:pt x="2493" y="2445"/>
                  </a:cubicBezTo>
                  <a:cubicBezTo>
                    <a:pt x="2428" y="2491"/>
                    <a:pt x="2351" y="2513"/>
                    <a:pt x="2274" y="2513"/>
                  </a:cubicBezTo>
                  <a:cubicBezTo>
                    <a:pt x="2154" y="2513"/>
                    <a:pt x="2035" y="2459"/>
                    <a:pt x="1963" y="2357"/>
                  </a:cubicBezTo>
                  <a:cubicBezTo>
                    <a:pt x="1521" y="1758"/>
                    <a:pt x="981" y="1238"/>
                    <a:pt x="363" y="826"/>
                  </a:cubicBezTo>
                  <a:cubicBezTo>
                    <a:pt x="196" y="708"/>
                    <a:pt x="147" y="473"/>
                    <a:pt x="265" y="296"/>
                  </a:cubicBezTo>
                  <a:cubicBezTo>
                    <a:pt x="324" y="218"/>
                    <a:pt x="402" y="159"/>
                    <a:pt x="510" y="139"/>
                  </a:cubicBezTo>
                  <a:cubicBezTo>
                    <a:pt x="530" y="129"/>
                    <a:pt x="559" y="129"/>
                    <a:pt x="579" y="129"/>
                  </a:cubicBezTo>
                  <a:close/>
                  <a:moveTo>
                    <a:pt x="585" y="0"/>
                  </a:moveTo>
                  <a:cubicBezTo>
                    <a:pt x="551" y="0"/>
                    <a:pt x="516" y="4"/>
                    <a:pt x="481" y="11"/>
                  </a:cubicBezTo>
                  <a:cubicBezTo>
                    <a:pt x="343" y="31"/>
                    <a:pt x="236" y="110"/>
                    <a:pt x="157" y="227"/>
                  </a:cubicBezTo>
                  <a:cubicBezTo>
                    <a:pt x="0" y="463"/>
                    <a:pt x="59" y="777"/>
                    <a:pt x="294" y="934"/>
                  </a:cubicBezTo>
                  <a:cubicBezTo>
                    <a:pt x="903" y="1337"/>
                    <a:pt x="1423" y="1847"/>
                    <a:pt x="1854" y="2436"/>
                  </a:cubicBezTo>
                  <a:cubicBezTo>
                    <a:pt x="1953" y="2573"/>
                    <a:pt x="2100" y="2651"/>
                    <a:pt x="2267" y="2651"/>
                  </a:cubicBezTo>
                  <a:cubicBezTo>
                    <a:pt x="2375" y="2651"/>
                    <a:pt x="2482" y="2612"/>
                    <a:pt x="2571" y="2553"/>
                  </a:cubicBezTo>
                  <a:cubicBezTo>
                    <a:pt x="2679" y="2475"/>
                    <a:pt x="2748" y="2347"/>
                    <a:pt x="2777" y="2220"/>
                  </a:cubicBezTo>
                  <a:cubicBezTo>
                    <a:pt x="2796" y="2082"/>
                    <a:pt x="2757" y="1945"/>
                    <a:pt x="2679" y="1837"/>
                  </a:cubicBezTo>
                  <a:cubicBezTo>
                    <a:pt x="2179" y="1150"/>
                    <a:pt x="1570" y="561"/>
                    <a:pt x="864" y="90"/>
                  </a:cubicBezTo>
                  <a:cubicBezTo>
                    <a:pt x="783" y="31"/>
                    <a:pt x="686" y="0"/>
                    <a:pt x="5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7"/>
            <p:cNvSpPr/>
            <p:nvPr/>
          </p:nvSpPr>
          <p:spPr>
            <a:xfrm>
              <a:off x="5609700" y="1468150"/>
              <a:ext cx="71175" cy="75625"/>
            </a:xfrm>
            <a:custGeom>
              <a:avLst/>
              <a:gdLst/>
              <a:ahLst/>
              <a:cxnLst/>
              <a:rect l="l" t="t" r="r" b="b"/>
              <a:pathLst>
                <a:path w="2847" h="3025" extrusionOk="0">
                  <a:moveTo>
                    <a:pt x="2355" y="0"/>
                  </a:moveTo>
                  <a:cubicBezTo>
                    <a:pt x="2249" y="0"/>
                    <a:pt x="2144" y="37"/>
                    <a:pt x="2062" y="110"/>
                  </a:cubicBezTo>
                  <a:cubicBezTo>
                    <a:pt x="1325" y="767"/>
                    <a:pt x="678" y="1513"/>
                    <a:pt x="138" y="2337"/>
                  </a:cubicBezTo>
                  <a:cubicBezTo>
                    <a:pt x="1" y="2544"/>
                    <a:pt x="60" y="2819"/>
                    <a:pt x="265" y="2956"/>
                  </a:cubicBezTo>
                  <a:cubicBezTo>
                    <a:pt x="334" y="3005"/>
                    <a:pt x="422" y="3024"/>
                    <a:pt x="511" y="3024"/>
                  </a:cubicBezTo>
                  <a:cubicBezTo>
                    <a:pt x="648" y="3024"/>
                    <a:pt x="795" y="2956"/>
                    <a:pt x="874" y="2828"/>
                  </a:cubicBezTo>
                  <a:cubicBezTo>
                    <a:pt x="1375" y="2073"/>
                    <a:pt x="1973" y="1376"/>
                    <a:pt x="2650" y="778"/>
                  </a:cubicBezTo>
                  <a:cubicBezTo>
                    <a:pt x="2836" y="610"/>
                    <a:pt x="2847" y="336"/>
                    <a:pt x="2690" y="150"/>
                  </a:cubicBezTo>
                  <a:cubicBezTo>
                    <a:pt x="2600" y="49"/>
                    <a:pt x="2477" y="0"/>
                    <a:pt x="235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7"/>
            <p:cNvSpPr/>
            <p:nvPr/>
          </p:nvSpPr>
          <p:spPr>
            <a:xfrm>
              <a:off x="5609225" y="1466450"/>
              <a:ext cx="73625" cy="79050"/>
            </a:xfrm>
            <a:custGeom>
              <a:avLst/>
              <a:gdLst/>
              <a:ahLst/>
              <a:cxnLst/>
              <a:rect l="l" t="t" r="r" b="b"/>
              <a:pathLst>
                <a:path w="2945" h="3162" extrusionOk="0">
                  <a:moveTo>
                    <a:pt x="2375" y="129"/>
                  </a:moveTo>
                  <a:cubicBezTo>
                    <a:pt x="2473" y="129"/>
                    <a:pt x="2581" y="178"/>
                    <a:pt x="2659" y="257"/>
                  </a:cubicBezTo>
                  <a:cubicBezTo>
                    <a:pt x="2797" y="414"/>
                    <a:pt x="2787" y="659"/>
                    <a:pt x="2630" y="796"/>
                  </a:cubicBezTo>
                  <a:cubicBezTo>
                    <a:pt x="1943" y="1405"/>
                    <a:pt x="1344" y="2102"/>
                    <a:pt x="844" y="2857"/>
                  </a:cubicBezTo>
                  <a:cubicBezTo>
                    <a:pt x="775" y="2964"/>
                    <a:pt x="649" y="3027"/>
                    <a:pt x="521" y="3027"/>
                  </a:cubicBezTo>
                  <a:cubicBezTo>
                    <a:pt x="449" y="3027"/>
                    <a:pt x="377" y="3007"/>
                    <a:pt x="314" y="2965"/>
                  </a:cubicBezTo>
                  <a:cubicBezTo>
                    <a:pt x="236" y="2906"/>
                    <a:pt x="177" y="2828"/>
                    <a:pt x="157" y="2730"/>
                  </a:cubicBezTo>
                  <a:cubicBezTo>
                    <a:pt x="138" y="2621"/>
                    <a:pt x="157" y="2523"/>
                    <a:pt x="206" y="2435"/>
                  </a:cubicBezTo>
                  <a:cubicBezTo>
                    <a:pt x="746" y="1620"/>
                    <a:pt x="1394" y="885"/>
                    <a:pt x="2120" y="227"/>
                  </a:cubicBezTo>
                  <a:cubicBezTo>
                    <a:pt x="2188" y="168"/>
                    <a:pt x="2286" y="129"/>
                    <a:pt x="2375" y="129"/>
                  </a:cubicBezTo>
                  <a:close/>
                  <a:moveTo>
                    <a:pt x="2376" y="1"/>
                  </a:moveTo>
                  <a:cubicBezTo>
                    <a:pt x="2254" y="1"/>
                    <a:pt x="2131" y="43"/>
                    <a:pt x="2031" y="129"/>
                  </a:cubicBezTo>
                  <a:cubicBezTo>
                    <a:pt x="1296" y="787"/>
                    <a:pt x="648" y="1542"/>
                    <a:pt x="98" y="2366"/>
                  </a:cubicBezTo>
                  <a:cubicBezTo>
                    <a:pt x="20" y="2484"/>
                    <a:pt x="0" y="2621"/>
                    <a:pt x="29" y="2749"/>
                  </a:cubicBezTo>
                  <a:cubicBezTo>
                    <a:pt x="49" y="2887"/>
                    <a:pt x="127" y="3004"/>
                    <a:pt x="245" y="3073"/>
                  </a:cubicBezTo>
                  <a:cubicBezTo>
                    <a:pt x="324" y="3132"/>
                    <a:pt x="422" y="3161"/>
                    <a:pt x="530" y="3161"/>
                  </a:cubicBezTo>
                  <a:cubicBezTo>
                    <a:pt x="697" y="3161"/>
                    <a:pt x="854" y="3073"/>
                    <a:pt x="952" y="2935"/>
                  </a:cubicBezTo>
                  <a:cubicBezTo>
                    <a:pt x="1453" y="2180"/>
                    <a:pt x="2041" y="1493"/>
                    <a:pt x="2718" y="894"/>
                  </a:cubicBezTo>
                  <a:cubicBezTo>
                    <a:pt x="2924" y="708"/>
                    <a:pt x="2944" y="384"/>
                    <a:pt x="2757" y="168"/>
                  </a:cubicBezTo>
                  <a:cubicBezTo>
                    <a:pt x="2657" y="58"/>
                    <a:pt x="2517" y="1"/>
                    <a:pt x="23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7"/>
            <p:cNvSpPr/>
            <p:nvPr/>
          </p:nvSpPr>
          <p:spPr>
            <a:xfrm>
              <a:off x="5514275" y="1486750"/>
              <a:ext cx="64550" cy="69775"/>
            </a:xfrm>
            <a:custGeom>
              <a:avLst/>
              <a:gdLst/>
              <a:ahLst/>
              <a:cxnLst/>
              <a:rect l="l" t="t" r="r" b="b"/>
              <a:pathLst>
                <a:path w="2582" h="2791" extrusionOk="0">
                  <a:moveTo>
                    <a:pt x="497" y="1"/>
                  </a:moveTo>
                  <a:cubicBezTo>
                    <a:pt x="397" y="1"/>
                    <a:pt x="297" y="33"/>
                    <a:pt x="216" y="102"/>
                  </a:cubicBezTo>
                  <a:cubicBezTo>
                    <a:pt x="20" y="259"/>
                    <a:pt x="0" y="544"/>
                    <a:pt x="157" y="730"/>
                  </a:cubicBezTo>
                  <a:lnTo>
                    <a:pt x="1737" y="2634"/>
                  </a:lnTo>
                  <a:cubicBezTo>
                    <a:pt x="1825" y="2742"/>
                    <a:pt x="1953" y="2791"/>
                    <a:pt x="2081" y="2791"/>
                  </a:cubicBezTo>
                  <a:cubicBezTo>
                    <a:pt x="2179" y="2791"/>
                    <a:pt x="2277" y="2762"/>
                    <a:pt x="2365" y="2693"/>
                  </a:cubicBezTo>
                  <a:cubicBezTo>
                    <a:pt x="2552" y="2536"/>
                    <a:pt x="2581" y="2251"/>
                    <a:pt x="2424" y="2065"/>
                  </a:cubicBezTo>
                  <a:lnTo>
                    <a:pt x="844" y="161"/>
                  </a:lnTo>
                  <a:cubicBezTo>
                    <a:pt x="755" y="56"/>
                    <a:pt x="626" y="1"/>
                    <a:pt x="497"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7"/>
            <p:cNvSpPr/>
            <p:nvPr/>
          </p:nvSpPr>
          <p:spPr>
            <a:xfrm>
              <a:off x="5513775" y="1485075"/>
              <a:ext cx="65525" cy="73175"/>
            </a:xfrm>
            <a:custGeom>
              <a:avLst/>
              <a:gdLst/>
              <a:ahLst/>
              <a:cxnLst/>
              <a:rect l="l" t="t" r="r" b="b"/>
              <a:pathLst>
                <a:path w="2621" h="2927" extrusionOk="0">
                  <a:moveTo>
                    <a:pt x="550" y="140"/>
                  </a:moveTo>
                  <a:cubicBezTo>
                    <a:pt x="658" y="149"/>
                    <a:pt x="746" y="199"/>
                    <a:pt x="815" y="267"/>
                  </a:cubicBezTo>
                  <a:lnTo>
                    <a:pt x="2395" y="2171"/>
                  </a:lnTo>
                  <a:cubicBezTo>
                    <a:pt x="2523" y="2328"/>
                    <a:pt x="2503" y="2573"/>
                    <a:pt x="2346" y="2711"/>
                  </a:cubicBezTo>
                  <a:cubicBezTo>
                    <a:pt x="2279" y="2765"/>
                    <a:pt x="2193" y="2791"/>
                    <a:pt x="2108" y="2791"/>
                  </a:cubicBezTo>
                  <a:cubicBezTo>
                    <a:pt x="1994" y="2791"/>
                    <a:pt x="1879" y="2746"/>
                    <a:pt x="1806" y="2661"/>
                  </a:cubicBezTo>
                  <a:lnTo>
                    <a:pt x="227" y="758"/>
                  </a:lnTo>
                  <a:cubicBezTo>
                    <a:pt x="158" y="679"/>
                    <a:pt x="128" y="581"/>
                    <a:pt x="138" y="483"/>
                  </a:cubicBezTo>
                  <a:cubicBezTo>
                    <a:pt x="148" y="375"/>
                    <a:pt x="197" y="287"/>
                    <a:pt x="275" y="218"/>
                  </a:cubicBezTo>
                  <a:cubicBezTo>
                    <a:pt x="344" y="169"/>
                    <a:pt x="432" y="140"/>
                    <a:pt x="521" y="140"/>
                  </a:cubicBezTo>
                  <a:close/>
                  <a:moveTo>
                    <a:pt x="527" y="1"/>
                  </a:moveTo>
                  <a:cubicBezTo>
                    <a:pt x="404" y="1"/>
                    <a:pt x="284" y="41"/>
                    <a:pt x="187" y="120"/>
                  </a:cubicBezTo>
                  <a:cubicBezTo>
                    <a:pt x="89" y="208"/>
                    <a:pt x="20" y="336"/>
                    <a:pt x="11" y="463"/>
                  </a:cubicBezTo>
                  <a:cubicBezTo>
                    <a:pt x="1" y="601"/>
                    <a:pt x="40" y="738"/>
                    <a:pt x="128" y="846"/>
                  </a:cubicBezTo>
                  <a:lnTo>
                    <a:pt x="1708" y="2740"/>
                  </a:lnTo>
                  <a:cubicBezTo>
                    <a:pt x="1806" y="2858"/>
                    <a:pt x="1943" y="2927"/>
                    <a:pt x="2101" y="2927"/>
                  </a:cubicBezTo>
                  <a:cubicBezTo>
                    <a:pt x="2218" y="2927"/>
                    <a:pt x="2336" y="2888"/>
                    <a:pt x="2425" y="2809"/>
                  </a:cubicBezTo>
                  <a:cubicBezTo>
                    <a:pt x="2532" y="2720"/>
                    <a:pt x="2591" y="2593"/>
                    <a:pt x="2611" y="2465"/>
                  </a:cubicBezTo>
                  <a:cubicBezTo>
                    <a:pt x="2621" y="2328"/>
                    <a:pt x="2582" y="2190"/>
                    <a:pt x="2493" y="2083"/>
                  </a:cubicBezTo>
                  <a:lnTo>
                    <a:pt x="914" y="189"/>
                  </a:lnTo>
                  <a:cubicBezTo>
                    <a:pt x="825" y="81"/>
                    <a:pt x="698" y="22"/>
                    <a:pt x="570" y="2"/>
                  </a:cubicBezTo>
                  <a:cubicBezTo>
                    <a:pt x="555" y="1"/>
                    <a:pt x="541" y="1"/>
                    <a:pt x="527"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7"/>
            <p:cNvSpPr/>
            <p:nvPr/>
          </p:nvSpPr>
          <p:spPr>
            <a:xfrm>
              <a:off x="5437000" y="1473575"/>
              <a:ext cx="53250" cy="60150"/>
            </a:xfrm>
            <a:custGeom>
              <a:avLst/>
              <a:gdLst/>
              <a:ahLst/>
              <a:cxnLst/>
              <a:rect l="l" t="t" r="r" b="b"/>
              <a:pathLst>
                <a:path w="2130" h="2406" extrusionOk="0">
                  <a:moveTo>
                    <a:pt x="1621" y="0"/>
                  </a:moveTo>
                  <a:cubicBezTo>
                    <a:pt x="1485" y="0"/>
                    <a:pt x="1353" y="61"/>
                    <a:pt x="1266" y="177"/>
                  </a:cubicBezTo>
                  <a:lnTo>
                    <a:pt x="147" y="1699"/>
                  </a:lnTo>
                  <a:cubicBezTo>
                    <a:pt x="0" y="1895"/>
                    <a:pt x="40" y="2170"/>
                    <a:pt x="236" y="2317"/>
                  </a:cubicBezTo>
                  <a:cubicBezTo>
                    <a:pt x="314" y="2376"/>
                    <a:pt x="413" y="2405"/>
                    <a:pt x="500" y="2405"/>
                  </a:cubicBezTo>
                  <a:cubicBezTo>
                    <a:pt x="638" y="2405"/>
                    <a:pt x="775" y="2347"/>
                    <a:pt x="864" y="2229"/>
                  </a:cubicBezTo>
                  <a:lnTo>
                    <a:pt x="1983" y="718"/>
                  </a:lnTo>
                  <a:cubicBezTo>
                    <a:pt x="2129" y="511"/>
                    <a:pt x="2090" y="236"/>
                    <a:pt x="1894" y="90"/>
                  </a:cubicBezTo>
                  <a:cubicBezTo>
                    <a:pt x="1810" y="29"/>
                    <a:pt x="1714" y="0"/>
                    <a:pt x="1621"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7"/>
            <p:cNvSpPr/>
            <p:nvPr/>
          </p:nvSpPr>
          <p:spPr>
            <a:xfrm>
              <a:off x="5436250" y="1471975"/>
              <a:ext cx="54500" cy="63450"/>
            </a:xfrm>
            <a:custGeom>
              <a:avLst/>
              <a:gdLst/>
              <a:ahLst/>
              <a:cxnLst/>
              <a:rect l="l" t="t" r="r" b="b"/>
              <a:pathLst>
                <a:path w="2180" h="2538" extrusionOk="0">
                  <a:moveTo>
                    <a:pt x="1659" y="134"/>
                  </a:moveTo>
                  <a:cubicBezTo>
                    <a:pt x="1738" y="134"/>
                    <a:pt x="1816" y="154"/>
                    <a:pt x="1885" y="202"/>
                  </a:cubicBezTo>
                  <a:cubicBezTo>
                    <a:pt x="1963" y="271"/>
                    <a:pt x="2013" y="359"/>
                    <a:pt x="2032" y="457"/>
                  </a:cubicBezTo>
                  <a:cubicBezTo>
                    <a:pt x="2042" y="555"/>
                    <a:pt x="2022" y="654"/>
                    <a:pt x="1963" y="742"/>
                  </a:cubicBezTo>
                  <a:lnTo>
                    <a:pt x="835" y="2254"/>
                  </a:lnTo>
                  <a:cubicBezTo>
                    <a:pt x="764" y="2349"/>
                    <a:pt x="646" y="2401"/>
                    <a:pt x="526" y="2401"/>
                  </a:cubicBezTo>
                  <a:cubicBezTo>
                    <a:pt x="449" y="2401"/>
                    <a:pt x="371" y="2379"/>
                    <a:pt x="305" y="2332"/>
                  </a:cubicBezTo>
                  <a:cubicBezTo>
                    <a:pt x="227" y="2273"/>
                    <a:pt x="168" y="2184"/>
                    <a:pt x="158" y="2077"/>
                  </a:cubicBezTo>
                  <a:cubicBezTo>
                    <a:pt x="138" y="1979"/>
                    <a:pt x="168" y="1881"/>
                    <a:pt x="227" y="1802"/>
                  </a:cubicBezTo>
                  <a:lnTo>
                    <a:pt x="1345" y="281"/>
                  </a:lnTo>
                  <a:cubicBezTo>
                    <a:pt x="1414" y="202"/>
                    <a:pt x="1502" y="154"/>
                    <a:pt x="1600" y="134"/>
                  </a:cubicBezTo>
                  <a:close/>
                  <a:moveTo>
                    <a:pt x="1660" y="0"/>
                  </a:moveTo>
                  <a:cubicBezTo>
                    <a:pt x="1634" y="0"/>
                    <a:pt x="1608" y="2"/>
                    <a:pt x="1581" y="6"/>
                  </a:cubicBezTo>
                  <a:cubicBezTo>
                    <a:pt x="1443" y="26"/>
                    <a:pt x="1326" y="95"/>
                    <a:pt x="1247" y="202"/>
                  </a:cubicBezTo>
                  <a:lnTo>
                    <a:pt x="118" y="1724"/>
                  </a:lnTo>
                  <a:cubicBezTo>
                    <a:pt x="40" y="1831"/>
                    <a:pt x="1" y="1969"/>
                    <a:pt x="30" y="2097"/>
                  </a:cubicBezTo>
                  <a:cubicBezTo>
                    <a:pt x="50" y="2234"/>
                    <a:pt x="118" y="2352"/>
                    <a:pt x="227" y="2440"/>
                  </a:cubicBezTo>
                  <a:cubicBezTo>
                    <a:pt x="315" y="2498"/>
                    <a:pt x="423" y="2538"/>
                    <a:pt x="530" y="2538"/>
                  </a:cubicBezTo>
                  <a:cubicBezTo>
                    <a:pt x="687" y="2538"/>
                    <a:pt x="844" y="2459"/>
                    <a:pt x="943" y="2332"/>
                  </a:cubicBezTo>
                  <a:lnTo>
                    <a:pt x="2061" y="821"/>
                  </a:lnTo>
                  <a:cubicBezTo>
                    <a:pt x="2150" y="703"/>
                    <a:pt x="2179" y="575"/>
                    <a:pt x="2159" y="438"/>
                  </a:cubicBezTo>
                  <a:cubicBezTo>
                    <a:pt x="2140" y="300"/>
                    <a:pt x="2072" y="183"/>
                    <a:pt x="1963" y="104"/>
                  </a:cubicBezTo>
                  <a:cubicBezTo>
                    <a:pt x="1868" y="33"/>
                    <a:pt x="1768" y="0"/>
                    <a:pt x="166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7"/>
            <p:cNvSpPr/>
            <p:nvPr/>
          </p:nvSpPr>
          <p:spPr>
            <a:xfrm>
              <a:off x="5468400" y="1578025"/>
              <a:ext cx="74125" cy="48425"/>
            </a:xfrm>
            <a:custGeom>
              <a:avLst/>
              <a:gdLst/>
              <a:ahLst/>
              <a:cxnLst/>
              <a:rect l="l" t="t" r="r" b="b"/>
              <a:pathLst>
                <a:path w="2965" h="1937" extrusionOk="0">
                  <a:moveTo>
                    <a:pt x="507" y="0"/>
                  </a:moveTo>
                  <a:cubicBezTo>
                    <a:pt x="371" y="0"/>
                    <a:pt x="236" y="62"/>
                    <a:pt x="147" y="180"/>
                  </a:cubicBezTo>
                  <a:cubicBezTo>
                    <a:pt x="0" y="376"/>
                    <a:pt x="40" y="651"/>
                    <a:pt x="236" y="798"/>
                  </a:cubicBezTo>
                  <a:cubicBezTo>
                    <a:pt x="873" y="1270"/>
                    <a:pt x="1571" y="1642"/>
                    <a:pt x="2306" y="1917"/>
                  </a:cubicBezTo>
                  <a:cubicBezTo>
                    <a:pt x="2356" y="1927"/>
                    <a:pt x="2414" y="1937"/>
                    <a:pt x="2463" y="1937"/>
                  </a:cubicBezTo>
                  <a:cubicBezTo>
                    <a:pt x="2640" y="1937"/>
                    <a:pt x="2816" y="1828"/>
                    <a:pt x="2875" y="1642"/>
                  </a:cubicBezTo>
                  <a:cubicBezTo>
                    <a:pt x="2964" y="1416"/>
                    <a:pt x="2846" y="1161"/>
                    <a:pt x="2611" y="1073"/>
                  </a:cubicBezTo>
                  <a:cubicBezTo>
                    <a:pt x="1953" y="838"/>
                    <a:pt x="1335" y="504"/>
                    <a:pt x="766" y="82"/>
                  </a:cubicBezTo>
                  <a:cubicBezTo>
                    <a:pt x="688" y="27"/>
                    <a:pt x="597" y="0"/>
                    <a:pt x="507"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7"/>
            <p:cNvSpPr/>
            <p:nvPr/>
          </p:nvSpPr>
          <p:spPr>
            <a:xfrm>
              <a:off x="5467650" y="1576350"/>
              <a:ext cx="76575" cy="51825"/>
            </a:xfrm>
            <a:custGeom>
              <a:avLst/>
              <a:gdLst/>
              <a:ahLst/>
              <a:cxnLst/>
              <a:rect l="l" t="t" r="r" b="b"/>
              <a:pathLst>
                <a:path w="3063" h="2073" extrusionOk="0">
                  <a:moveTo>
                    <a:pt x="531" y="129"/>
                  </a:moveTo>
                  <a:cubicBezTo>
                    <a:pt x="609" y="129"/>
                    <a:pt x="688" y="159"/>
                    <a:pt x="757" y="208"/>
                  </a:cubicBezTo>
                  <a:cubicBezTo>
                    <a:pt x="1326" y="630"/>
                    <a:pt x="1954" y="964"/>
                    <a:pt x="2621" y="1199"/>
                  </a:cubicBezTo>
                  <a:cubicBezTo>
                    <a:pt x="2817" y="1278"/>
                    <a:pt x="2916" y="1494"/>
                    <a:pt x="2846" y="1690"/>
                  </a:cubicBezTo>
                  <a:cubicBezTo>
                    <a:pt x="2793" y="1844"/>
                    <a:pt x="2642" y="1937"/>
                    <a:pt x="2490" y="1937"/>
                  </a:cubicBezTo>
                  <a:cubicBezTo>
                    <a:pt x="2448" y="1937"/>
                    <a:pt x="2406" y="1930"/>
                    <a:pt x="2366" y="1915"/>
                  </a:cubicBezTo>
                  <a:cubicBezTo>
                    <a:pt x="1630" y="1651"/>
                    <a:pt x="933" y="1287"/>
                    <a:pt x="305" y="816"/>
                  </a:cubicBezTo>
                  <a:cubicBezTo>
                    <a:pt x="227" y="757"/>
                    <a:pt x="168" y="669"/>
                    <a:pt x="158" y="571"/>
                  </a:cubicBezTo>
                  <a:cubicBezTo>
                    <a:pt x="138" y="463"/>
                    <a:pt x="168" y="365"/>
                    <a:pt x="227" y="286"/>
                  </a:cubicBezTo>
                  <a:cubicBezTo>
                    <a:pt x="305" y="188"/>
                    <a:pt x="413" y="129"/>
                    <a:pt x="531" y="129"/>
                  </a:cubicBezTo>
                  <a:close/>
                  <a:moveTo>
                    <a:pt x="533" y="1"/>
                  </a:moveTo>
                  <a:cubicBezTo>
                    <a:pt x="375" y="1"/>
                    <a:pt x="219" y="73"/>
                    <a:pt x="118" y="208"/>
                  </a:cubicBezTo>
                  <a:cubicBezTo>
                    <a:pt x="40" y="316"/>
                    <a:pt x="1" y="453"/>
                    <a:pt x="30" y="591"/>
                  </a:cubicBezTo>
                  <a:cubicBezTo>
                    <a:pt x="50" y="718"/>
                    <a:pt x="118" y="836"/>
                    <a:pt x="227" y="924"/>
                  </a:cubicBezTo>
                  <a:cubicBezTo>
                    <a:pt x="864" y="1395"/>
                    <a:pt x="1571" y="1768"/>
                    <a:pt x="2317" y="2043"/>
                  </a:cubicBezTo>
                  <a:cubicBezTo>
                    <a:pt x="2375" y="2063"/>
                    <a:pt x="2434" y="2072"/>
                    <a:pt x="2493" y="2072"/>
                  </a:cubicBezTo>
                  <a:cubicBezTo>
                    <a:pt x="2709" y="2072"/>
                    <a:pt x="2896" y="1935"/>
                    <a:pt x="2974" y="1738"/>
                  </a:cubicBezTo>
                  <a:cubicBezTo>
                    <a:pt x="3062" y="1464"/>
                    <a:pt x="2925" y="1179"/>
                    <a:pt x="2660" y="1081"/>
                  </a:cubicBezTo>
                  <a:cubicBezTo>
                    <a:pt x="2013" y="846"/>
                    <a:pt x="1394" y="512"/>
                    <a:pt x="835" y="100"/>
                  </a:cubicBezTo>
                  <a:cubicBezTo>
                    <a:pt x="744" y="33"/>
                    <a:pt x="638" y="1"/>
                    <a:pt x="53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7"/>
            <p:cNvSpPr/>
            <p:nvPr/>
          </p:nvSpPr>
          <p:spPr>
            <a:xfrm>
              <a:off x="5554275" y="1573450"/>
              <a:ext cx="95925" cy="39275"/>
            </a:xfrm>
            <a:custGeom>
              <a:avLst/>
              <a:gdLst/>
              <a:ahLst/>
              <a:cxnLst/>
              <a:rect l="l" t="t" r="r" b="b"/>
              <a:pathLst>
                <a:path w="3837" h="1571" extrusionOk="0">
                  <a:moveTo>
                    <a:pt x="3330" y="0"/>
                  </a:moveTo>
                  <a:cubicBezTo>
                    <a:pt x="3299" y="0"/>
                    <a:pt x="3269" y="3"/>
                    <a:pt x="3238" y="10"/>
                  </a:cubicBezTo>
                  <a:lnTo>
                    <a:pt x="382" y="687"/>
                  </a:lnTo>
                  <a:cubicBezTo>
                    <a:pt x="147" y="746"/>
                    <a:pt x="0" y="991"/>
                    <a:pt x="49" y="1226"/>
                  </a:cubicBezTo>
                  <a:cubicBezTo>
                    <a:pt x="98" y="1433"/>
                    <a:pt x="284" y="1570"/>
                    <a:pt x="481" y="1570"/>
                  </a:cubicBezTo>
                  <a:cubicBezTo>
                    <a:pt x="520" y="1570"/>
                    <a:pt x="550" y="1570"/>
                    <a:pt x="589" y="1560"/>
                  </a:cubicBezTo>
                  <a:lnTo>
                    <a:pt x="3444" y="883"/>
                  </a:lnTo>
                  <a:cubicBezTo>
                    <a:pt x="3680" y="824"/>
                    <a:pt x="3837" y="579"/>
                    <a:pt x="3778" y="343"/>
                  </a:cubicBezTo>
                  <a:cubicBezTo>
                    <a:pt x="3726" y="138"/>
                    <a:pt x="3534" y="0"/>
                    <a:pt x="333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7"/>
            <p:cNvSpPr/>
            <p:nvPr/>
          </p:nvSpPr>
          <p:spPr>
            <a:xfrm>
              <a:off x="5553275" y="1571825"/>
              <a:ext cx="97900" cy="42600"/>
            </a:xfrm>
            <a:custGeom>
              <a:avLst/>
              <a:gdLst/>
              <a:ahLst/>
              <a:cxnLst/>
              <a:rect l="l" t="t" r="r" b="b"/>
              <a:pathLst>
                <a:path w="3916" h="1704" extrusionOk="0">
                  <a:moveTo>
                    <a:pt x="3386" y="133"/>
                  </a:moveTo>
                  <a:cubicBezTo>
                    <a:pt x="3553" y="133"/>
                    <a:pt x="3710" y="251"/>
                    <a:pt x="3749" y="428"/>
                  </a:cubicBezTo>
                  <a:cubicBezTo>
                    <a:pt x="3798" y="624"/>
                    <a:pt x="3671" y="831"/>
                    <a:pt x="3475" y="879"/>
                  </a:cubicBezTo>
                  <a:lnTo>
                    <a:pt x="609" y="1557"/>
                  </a:lnTo>
                  <a:cubicBezTo>
                    <a:pt x="590" y="1566"/>
                    <a:pt x="550" y="1566"/>
                    <a:pt x="521" y="1566"/>
                  </a:cubicBezTo>
                  <a:cubicBezTo>
                    <a:pt x="344" y="1566"/>
                    <a:pt x="197" y="1448"/>
                    <a:pt x="158" y="1282"/>
                  </a:cubicBezTo>
                  <a:cubicBezTo>
                    <a:pt x="108" y="1076"/>
                    <a:pt x="236" y="870"/>
                    <a:pt x="442" y="820"/>
                  </a:cubicBezTo>
                  <a:lnTo>
                    <a:pt x="3298" y="144"/>
                  </a:lnTo>
                  <a:cubicBezTo>
                    <a:pt x="3327" y="133"/>
                    <a:pt x="3357" y="133"/>
                    <a:pt x="3386" y="133"/>
                  </a:cubicBezTo>
                  <a:close/>
                  <a:moveTo>
                    <a:pt x="3388" y="1"/>
                  </a:moveTo>
                  <a:cubicBezTo>
                    <a:pt x="3349" y="1"/>
                    <a:pt x="3308" y="6"/>
                    <a:pt x="3268" y="16"/>
                  </a:cubicBezTo>
                  <a:lnTo>
                    <a:pt x="403" y="693"/>
                  </a:lnTo>
                  <a:cubicBezTo>
                    <a:pt x="276" y="722"/>
                    <a:pt x="158" y="801"/>
                    <a:pt x="89" y="919"/>
                  </a:cubicBezTo>
                  <a:cubicBezTo>
                    <a:pt x="20" y="1036"/>
                    <a:pt x="1" y="1174"/>
                    <a:pt x="30" y="1311"/>
                  </a:cubicBezTo>
                  <a:cubicBezTo>
                    <a:pt x="79" y="1537"/>
                    <a:pt x="285" y="1704"/>
                    <a:pt x="521" y="1704"/>
                  </a:cubicBezTo>
                  <a:cubicBezTo>
                    <a:pt x="570" y="1704"/>
                    <a:pt x="609" y="1694"/>
                    <a:pt x="648" y="1684"/>
                  </a:cubicBezTo>
                  <a:lnTo>
                    <a:pt x="3504" y="1007"/>
                  </a:lnTo>
                  <a:cubicBezTo>
                    <a:pt x="3632" y="977"/>
                    <a:pt x="3749" y="899"/>
                    <a:pt x="3818" y="781"/>
                  </a:cubicBezTo>
                  <a:cubicBezTo>
                    <a:pt x="3887" y="663"/>
                    <a:pt x="3916" y="526"/>
                    <a:pt x="3877" y="389"/>
                  </a:cubicBezTo>
                  <a:cubicBezTo>
                    <a:pt x="3826" y="163"/>
                    <a:pt x="3619" y="1"/>
                    <a:pt x="338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7"/>
            <p:cNvSpPr/>
            <p:nvPr/>
          </p:nvSpPr>
          <p:spPr>
            <a:xfrm>
              <a:off x="5695325" y="1502025"/>
              <a:ext cx="25300" cy="81000"/>
            </a:xfrm>
            <a:custGeom>
              <a:avLst/>
              <a:gdLst/>
              <a:ahLst/>
              <a:cxnLst/>
              <a:rect l="l" t="t" r="r" b="b"/>
              <a:pathLst>
                <a:path w="1012" h="3240" extrusionOk="0">
                  <a:moveTo>
                    <a:pt x="552" y="1"/>
                  </a:moveTo>
                  <a:cubicBezTo>
                    <a:pt x="315" y="1"/>
                    <a:pt x="118" y="184"/>
                    <a:pt x="109" y="424"/>
                  </a:cubicBezTo>
                  <a:lnTo>
                    <a:pt x="10" y="2779"/>
                  </a:lnTo>
                  <a:cubicBezTo>
                    <a:pt x="0" y="3024"/>
                    <a:pt x="187" y="3230"/>
                    <a:pt x="442" y="3239"/>
                  </a:cubicBezTo>
                  <a:lnTo>
                    <a:pt x="452" y="3239"/>
                  </a:lnTo>
                  <a:cubicBezTo>
                    <a:pt x="697" y="3239"/>
                    <a:pt x="894" y="3053"/>
                    <a:pt x="903" y="2818"/>
                  </a:cubicBezTo>
                  <a:lnTo>
                    <a:pt x="1001" y="463"/>
                  </a:lnTo>
                  <a:cubicBezTo>
                    <a:pt x="1011" y="217"/>
                    <a:pt x="825" y="11"/>
                    <a:pt x="569" y="1"/>
                  </a:cubicBezTo>
                  <a:cubicBezTo>
                    <a:pt x="563" y="1"/>
                    <a:pt x="557" y="1"/>
                    <a:pt x="55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7"/>
            <p:cNvSpPr/>
            <p:nvPr/>
          </p:nvSpPr>
          <p:spPr>
            <a:xfrm>
              <a:off x="5693850" y="1500325"/>
              <a:ext cx="28250" cy="84425"/>
            </a:xfrm>
            <a:custGeom>
              <a:avLst/>
              <a:gdLst/>
              <a:ahLst/>
              <a:cxnLst/>
              <a:rect l="l" t="t" r="r" b="b"/>
              <a:pathLst>
                <a:path w="1130" h="3377" extrusionOk="0">
                  <a:moveTo>
                    <a:pt x="628" y="128"/>
                  </a:moveTo>
                  <a:cubicBezTo>
                    <a:pt x="726" y="138"/>
                    <a:pt x="825" y="177"/>
                    <a:pt x="894" y="256"/>
                  </a:cubicBezTo>
                  <a:cubicBezTo>
                    <a:pt x="962" y="324"/>
                    <a:pt x="1001" y="422"/>
                    <a:pt x="992" y="531"/>
                  </a:cubicBezTo>
                  <a:lnTo>
                    <a:pt x="894" y="2886"/>
                  </a:lnTo>
                  <a:cubicBezTo>
                    <a:pt x="884" y="3082"/>
                    <a:pt x="717" y="3249"/>
                    <a:pt x="511" y="3249"/>
                  </a:cubicBezTo>
                  <a:lnTo>
                    <a:pt x="501" y="3249"/>
                  </a:lnTo>
                  <a:cubicBezTo>
                    <a:pt x="393" y="3239"/>
                    <a:pt x="305" y="3200"/>
                    <a:pt x="236" y="3121"/>
                  </a:cubicBezTo>
                  <a:cubicBezTo>
                    <a:pt x="168" y="3052"/>
                    <a:pt x="128" y="2954"/>
                    <a:pt x="138" y="2847"/>
                  </a:cubicBezTo>
                  <a:lnTo>
                    <a:pt x="236" y="492"/>
                  </a:lnTo>
                  <a:cubicBezTo>
                    <a:pt x="246" y="295"/>
                    <a:pt x="412" y="128"/>
                    <a:pt x="619" y="128"/>
                  </a:cubicBezTo>
                  <a:close/>
                  <a:moveTo>
                    <a:pt x="619" y="1"/>
                  </a:moveTo>
                  <a:cubicBezTo>
                    <a:pt x="343" y="1"/>
                    <a:pt x="118" y="213"/>
                    <a:pt x="98" y="492"/>
                  </a:cubicBezTo>
                  <a:lnTo>
                    <a:pt x="0" y="2847"/>
                  </a:lnTo>
                  <a:cubicBezTo>
                    <a:pt x="0" y="2984"/>
                    <a:pt x="50" y="3111"/>
                    <a:pt x="138" y="3209"/>
                  </a:cubicBezTo>
                  <a:cubicBezTo>
                    <a:pt x="236" y="3318"/>
                    <a:pt x="354" y="3377"/>
                    <a:pt x="491" y="3377"/>
                  </a:cubicBezTo>
                  <a:lnTo>
                    <a:pt x="511" y="3377"/>
                  </a:lnTo>
                  <a:cubicBezTo>
                    <a:pt x="785" y="3377"/>
                    <a:pt x="1011" y="3161"/>
                    <a:pt x="1031" y="2886"/>
                  </a:cubicBezTo>
                  <a:lnTo>
                    <a:pt x="1129" y="531"/>
                  </a:lnTo>
                  <a:cubicBezTo>
                    <a:pt x="1129" y="393"/>
                    <a:pt x="1080" y="265"/>
                    <a:pt x="992" y="167"/>
                  </a:cubicBezTo>
                  <a:cubicBezTo>
                    <a:pt x="894" y="60"/>
                    <a:pt x="776" y="1"/>
                    <a:pt x="639" y="1"/>
                  </a:cubicBezTo>
                  <a:cubicBezTo>
                    <a:pt x="632" y="1"/>
                    <a:pt x="626" y="1"/>
                    <a:pt x="61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7"/>
            <p:cNvSpPr/>
            <p:nvPr/>
          </p:nvSpPr>
          <p:spPr>
            <a:xfrm>
              <a:off x="5744150" y="1531750"/>
              <a:ext cx="77300" cy="87850"/>
            </a:xfrm>
            <a:custGeom>
              <a:avLst/>
              <a:gdLst/>
              <a:ahLst/>
              <a:cxnLst/>
              <a:rect l="l" t="t" r="r" b="b"/>
              <a:pathLst>
                <a:path w="3092" h="3514" extrusionOk="0">
                  <a:moveTo>
                    <a:pt x="495" y="0"/>
                  </a:moveTo>
                  <a:cubicBezTo>
                    <a:pt x="398" y="0"/>
                    <a:pt x="299" y="32"/>
                    <a:pt x="216" y="98"/>
                  </a:cubicBezTo>
                  <a:cubicBezTo>
                    <a:pt x="29" y="255"/>
                    <a:pt x="0" y="530"/>
                    <a:pt x="147" y="726"/>
                  </a:cubicBezTo>
                  <a:lnTo>
                    <a:pt x="2238" y="3346"/>
                  </a:lnTo>
                  <a:cubicBezTo>
                    <a:pt x="2326" y="3454"/>
                    <a:pt x="2454" y="3513"/>
                    <a:pt x="2591" y="3513"/>
                  </a:cubicBezTo>
                  <a:cubicBezTo>
                    <a:pt x="2689" y="3513"/>
                    <a:pt x="2787" y="3483"/>
                    <a:pt x="2866" y="3415"/>
                  </a:cubicBezTo>
                  <a:cubicBezTo>
                    <a:pt x="3062" y="3267"/>
                    <a:pt x="3091" y="2983"/>
                    <a:pt x="2934" y="2796"/>
                  </a:cubicBezTo>
                  <a:lnTo>
                    <a:pt x="844" y="166"/>
                  </a:lnTo>
                  <a:cubicBezTo>
                    <a:pt x="759" y="59"/>
                    <a:pt x="628" y="0"/>
                    <a:pt x="49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7"/>
            <p:cNvSpPr/>
            <p:nvPr/>
          </p:nvSpPr>
          <p:spPr>
            <a:xfrm>
              <a:off x="5743400" y="1530150"/>
              <a:ext cx="78525" cy="91150"/>
            </a:xfrm>
            <a:custGeom>
              <a:avLst/>
              <a:gdLst/>
              <a:ahLst/>
              <a:cxnLst/>
              <a:rect l="l" t="t" r="r" b="b"/>
              <a:pathLst>
                <a:path w="3141" h="3646" extrusionOk="0">
                  <a:moveTo>
                    <a:pt x="570" y="132"/>
                  </a:moveTo>
                  <a:cubicBezTo>
                    <a:pt x="668" y="142"/>
                    <a:pt x="766" y="191"/>
                    <a:pt x="825" y="270"/>
                  </a:cubicBezTo>
                  <a:lnTo>
                    <a:pt x="2915" y="2900"/>
                  </a:lnTo>
                  <a:cubicBezTo>
                    <a:pt x="2974" y="2978"/>
                    <a:pt x="3003" y="3076"/>
                    <a:pt x="2994" y="3174"/>
                  </a:cubicBezTo>
                  <a:cubicBezTo>
                    <a:pt x="2984" y="3283"/>
                    <a:pt x="2935" y="3371"/>
                    <a:pt x="2857" y="3429"/>
                  </a:cubicBezTo>
                  <a:cubicBezTo>
                    <a:pt x="2790" y="3484"/>
                    <a:pt x="2706" y="3509"/>
                    <a:pt x="2622" y="3509"/>
                  </a:cubicBezTo>
                  <a:cubicBezTo>
                    <a:pt x="2507" y="3509"/>
                    <a:pt x="2390" y="3461"/>
                    <a:pt x="2316" y="3371"/>
                  </a:cubicBezTo>
                  <a:lnTo>
                    <a:pt x="227" y="751"/>
                  </a:lnTo>
                  <a:cubicBezTo>
                    <a:pt x="168" y="662"/>
                    <a:pt x="138" y="564"/>
                    <a:pt x="148" y="466"/>
                  </a:cubicBezTo>
                  <a:cubicBezTo>
                    <a:pt x="158" y="368"/>
                    <a:pt x="216" y="280"/>
                    <a:pt x="295" y="211"/>
                  </a:cubicBezTo>
                  <a:cubicBezTo>
                    <a:pt x="364" y="162"/>
                    <a:pt x="443" y="132"/>
                    <a:pt x="530" y="132"/>
                  </a:cubicBezTo>
                  <a:close/>
                  <a:moveTo>
                    <a:pt x="520" y="0"/>
                  </a:moveTo>
                  <a:cubicBezTo>
                    <a:pt x="406" y="0"/>
                    <a:pt x="296" y="40"/>
                    <a:pt x="207" y="113"/>
                  </a:cubicBezTo>
                  <a:cubicBezTo>
                    <a:pt x="99" y="191"/>
                    <a:pt x="40" y="319"/>
                    <a:pt x="20" y="456"/>
                  </a:cubicBezTo>
                  <a:cubicBezTo>
                    <a:pt x="1" y="584"/>
                    <a:pt x="40" y="721"/>
                    <a:pt x="129" y="829"/>
                  </a:cubicBezTo>
                  <a:lnTo>
                    <a:pt x="2218" y="3449"/>
                  </a:lnTo>
                  <a:cubicBezTo>
                    <a:pt x="2316" y="3577"/>
                    <a:pt x="2464" y="3645"/>
                    <a:pt x="2621" y="3645"/>
                  </a:cubicBezTo>
                  <a:cubicBezTo>
                    <a:pt x="2739" y="3645"/>
                    <a:pt x="2846" y="3606"/>
                    <a:pt x="2935" y="3538"/>
                  </a:cubicBezTo>
                  <a:cubicBezTo>
                    <a:pt x="3043" y="3449"/>
                    <a:pt x="3112" y="3331"/>
                    <a:pt x="3131" y="3194"/>
                  </a:cubicBezTo>
                  <a:cubicBezTo>
                    <a:pt x="3141" y="3057"/>
                    <a:pt x="3102" y="2919"/>
                    <a:pt x="3023" y="2812"/>
                  </a:cubicBezTo>
                  <a:lnTo>
                    <a:pt x="933" y="191"/>
                  </a:lnTo>
                  <a:cubicBezTo>
                    <a:pt x="844" y="84"/>
                    <a:pt x="717" y="14"/>
                    <a:pt x="589" y="5"/>
                  </a:cubicBezTo>
                  <a:cubicBezTo>
                    <a:pt x="566" y="2"/>
                    <a:pt x="543" y="0"/>
                    <a:pt x="52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7"/>
            <p:cNvSpPr/>
            <p:nvPr/>
          </p:nvSpPr>
          <p:spPr>
            <a:xfrm>
              <a:off x="5802275" y="1529900"/>
              <a:ext cx="69200" cy="67125"/>
            </a:xfrm>
            <a:custGeom>
              <a:avLst/>
              <a:gdLst/>
              <a:ahLst/>
              <a:cxnLst/>
              <a:rect l="l" t="t" r="r" b="b"/>
              <a:pathLst>
                <a:path w="2768" h="2685" extrusionOk="0">
                  <a:moveTo>
                    <a:pt x="2281" y="0"/>
                  </a:moveTo>
                  <a:cubicBezTo>
                    <a:pt x="2167" y="0"/>
                    <a:pt x="2052" y="44"/>
                    <a:pt x="1963" y="133"/>
                  </a:cubicBezTo>
                  <a:lnTo>
                    <a:pt x="168" y="1928"/>
                  </a:lnTo>
                  <a:cubicBezTo>
                    <a:pt x="1" y="2095"/>
                    <a:pt x="1" y="2380"/>
                    <a:pt x="168" y="2556"/>
                  </a:cubicBezTo>
                  <a:cubicBezTo>
                    <a:pt x="256" y="2645"/>
                    <a:pt x="374" y="2684"/>
                    <a:pt x="482" y="2684"/>
                  </a:cubicBezTo>
                  <a:cubicBezTo>
                    <a:pt x="600" y="2684"/>
                    <a:pt x="717" y="2645"/>
                    <a:pt x="805" y="2556"/>
                  </a:cubicBezTo>
                  <a:lnTo>
                    <a:pt x="2591" y="761"/>
                  </a:lnTo>
                  <a:cubicBezTo>
                    <a:pt x="2768" y="584"/>
                    <a:pt x="2768" y="299"/>
                    <a:pt x="2591" y="133"/>
                  </a:cubicBezTo>
                  <a:cubicBezTo>
                    <a:pt x="2508" y="44"/>
                    <a:pt x="2395" y="0"/>
                    <a:pt x="2281"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7"/>
            <p:cNvSpPr/>
            <p:nvPr/>
          </p:nvSpPr>
          <p:spPr>
            <a:xfrm>
              <a:off x="5800325" y="1528300"/>
              <a:ext cx="71650" cy="70425"/>
            </a:xfrm>
            <a:custGeom>
              <a:avLst/>
              <a:gdLst/>
              <a:ahLst/>
              <a:cxnLst/>
              <a:rect l="l" t="t" r="r" b="b"/>
              <a:pathLst>
                <a:path w="2866" h="2817" extrusionOk="0">
                  <a:moveTo>
                    <a:pt x="2355" y="128"/>
                  </a:moveTo>
                  <a:cubicBezTo>
                    <a:pt x="2453" y="128"/>
                    <a:pt x="2552" y="167"/>
                    <a:pt x="2630" y="236"/>
                  </a:cubicBezTo>
                  <a:cubicBezTo>
                    <a:pt x="2699" y="315"/>
                    <a:pt x="2738" y="403"/>
                    <a:pt x="2738" y="511"/>
                  </a:cubicBezTo>
                  <a:cubicBezTo>
                    <a:pt x="2738" y="609"/>
                    <a:pt x="2699" y="707"/>
                    <a:pt x="2630" y="775"/>
                  </a:cubicBezTo>
                  <a:lnTo>
                    <a:pt x="835" y="2572"/>
                  </a:lnTo>
                  <a:cubicBezTo>
                    <a:pt x="761" y="2645"/>
                    <a:pt x="663" y="2682"/>
                    <a:pt x="565" y="2682"/>
                  </a:cubicBezTo>
                  <a:cubicBezTo>
                    <a:pt x="467" y="2682"/>
                    <a:pt x="368" y="2645"/>
                    <a:pt x="295" y="2572"/>
                  </a:cubicBezTo>
                  <a:cubicBezTo>
                    <a:pt x="148" y="2424"/>
                    <a:pt x="148" y="2179"/>
                    <a:pt x="295" y="2031"/>
                  </a:cubicBezTo>
                  <a:lnTo>
                    <a:pt x="2091" y="236"/>
                  </a:lnTo>
                  <a:cubicBezTo>
                    <a:pt x="2169" y="167"/>
                    <a:pt x="2257" y="128"/>
                    <a:pt x="2355" y="128"/>
                  </a:cubicBezTo>
                  <a:close/>
                  <a:moveTo>
                    <a:pt x="2360" y="0"/>
                  </a:moveTo>
                  <a:cubicBezTo>
                    <a:pt x="2230" y="0"/>
                    <a:pt x="2100" y="49"/>
                    <a:pt x="2002" y="147"/>
                  </a:cubicBezTo>
                  <a:lnTo>
                    <a:pt x="207" y="1944"/>
                  </a:lnTo>
                  <a:cubicBezTo>
                    <a:pt x="0" y="2140"/>
                    <a:pt x="0" y="2463"/>
                    <a:pt x="207" y="2670"/>
                  </a:cubicBezTo>
                  <a:cubicBezTo>
                    <a:pt x="295" y="2758"/>
                    <a:pt x="432" y="2817"/>
                    <a:pt x="560" y="2817"/>
                  </a:cubicBezTo>
                  <a:cubicBezTo>
                    <a:pt x="697" y="2817"/>
                    <a:pt x="825" y="2758"/>
                    <a:pt x="923" y="2670"/>
                  </a:cubicBezTo>
                  <a:lnTo>
                    <a:pt x="2719" y="874"/>
                  </a:lnTo>
                  <a:cubicBezTo>
                    <a:pt x="2817" y="775"/>
                    <a:pt x="2866" y="648"/>
                    <a:pt x="2866" y="511"/>
                  </a:cubicBezTo>
                  <a:cubicBezTo>
                    <a:pt x="2866" y="373"/>
                    <a:pt x="2817" y="245"/>
                    <a:pt x="2719" y="147"/>
                  </a:cubicBezTo>
                  <a:cubicBezTo>
                    <a:pt x="2621" y="49"/>
                    <a:pt x="2491" y="0"/>
                    <a:pt x="236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7"/>
            <p:cNvSpPr/>
            <p:nvPr/>
          </p:nvSpPr>
          <p:spPr>
            <a:xfrm>
              <a:off x="5870000" y="1589050"/>
              <a:ext cx="116300" cy="36425"/>
            </a:xfrm>
            <a:custGeom>
              <a:avLst/>
              <a:gdLst/>
              <a:ahLst/>
              <a:cxnLst/>
              <a:rect l="l" t="t" r="r" b="b"/>
              <a:pathLst>
                <a:path w="4652" h="1457" extrusionOk="0">
                  <a:moveTo>
                    <a:pt x="4169" y="1"/>
                  </a:moveTo>
                  <a:cubicBezTo>
                    <a:pt x="4150" y="1"/>
                    <a:pt x="4131" y="2"/>
                    <a:pt x="4112" y="4"/>
                  </a:cubicBezTo>
                  <a:lnTo>
                    <a:pt x="412" y="573"/>
                  </a:lnTo>
                  <a:cubicBezTo>
                    <a:pt x="167" y="613"/>
                    <a:pt x="0" y="838"/>
                    <a:pt x="39" y="1084"/>
                  </a:cubicBezTo>
                  <a:cubicBezTo>
                    <a:pt x="69" y="1300"/>
                    <a:pt x="255" y="1457"/>
                    <a:pt x="471" y="1457"/>
                  </a:cubicBezTo>
                  <a:lnTo>
                    <a:pt x="540" y="1457"/>
                  </a:lnTo>
                  <a:lnTo>
                    <a:pt x="4250" y="887"/>
                  </a:lnTo>
                  <a:cubicBezTo>
                    <a:pt x="4485" y="848"/>
                    <a:pt x="4652" y="622"/>
                    <a:pt x="4622" y="377"/>
                  </a:cubicBezTo>
                  <a:cubicBezTo>
                    <a:pt x="4586" y="160"/>
                    <a:pt x="4391" y="1"/>
                    <a:pt x="416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7"/>
            <p:cNvSpPr/>
            <p:nvPr/>
          </p:nvSpPr>
          <p:spPr>
            <a:xfrm>
              <a:off x="5868275" y="1587550"/>
              <a:ext cx="120000" cy="39625"/>
            </a:xfrm>
            <a:custGeom>
              <a:avLst/>
              <a:gdLst/>
              <a:ahLst/>
              <a:cxnLst/>
              <a:rect l="l" t="t" r="r" b="b"/>
              <a:pathLst>
                <a:path w="4800" h="1585" extrusionOk="0">
                  <a:moveTo>
                    <a:pt x="4250" y="133"/>
                  </a:moveTo>
                  <a:cubicBezTo>
                    <a:pt x="4426" y="133"/>
                    <a:pt x="4593" y="260"/>
                    <a:pt x="4622" y="447"/>
                  </a:cubicBezTo>
                  <a:cubicBezTo>
                    <a:pt x="4652" y="662"/>
                    <a:pt x="4515" y="849"/>
                    <a:pt x="4308" y="889"/>
                  </a:cubicBezTo>
                  <a:lnTo>
                    <a:pt x="599" y="1447"/>
                  </a:lnTo>
                  <a:cubicBezTo>
                    <a:pt x="581" y="1450"/>
                    <a:pt x="563" y="1451"/>
                    <a:pt x="546" y="1451"/>
                  </a:cubicBezTo>
                  <a:cubicBezTo>
                    <a:pt x="361" y="1451"/>
                    <a:pt x="195" y="1313"/>
                    <a:pt x="167" y="1133"/>
                  </a:cubicBezTo>
                  <a:cubicBezTo>
                    <a:pt x="138" y="928"/>
                    <a:pt x="285" y="731"/>
                    <a:pt x="491" y="702"/>
                  </a:cubicBezTo>
                  <a:lnTo>
                    <a:pt x="4191" y="133"/>
                  </a:lnTo>
                  <a:close/>
                  <a:moveTo>
                    <a:pt x="4244" y="0"/>
                  </a:moveTo>
                  <a:cubicBezTo>
                    <a:pt x="4220" y="0"/>
                    <a:pt x="4196" y="2"/>
                    <a:pt x="4171" y="5"/>
                  </a:cubicBezTo>
                  <a:lnTo>
                    <a:pt x="472" y="564"/>
                  </a:lnTo>
                  <a:cubicBezTo>
                    <a:pt x="187" y="614"/>
                    <a:pt x="1" y="869"/>
                    <a:pt x="40" y="1153"/>
                  </a:cubicBezTo>
                  <a:cubicBezTo>
                    <a:pt x="79" y="1399"/>
                    <a:pt x="295" y="1585"/>
                    <a:pt x="540" y="1585"/>
                  </a:cubicBezTo>
                  <a:cubicBezTo>
                    <a:pt x="570" y="1585"/>
                    <a:pt x="599" y="1585"/>
                    <a:pt x="619" y="1575"/>
                  </a:cubicBezTo>
                  <a:lnTo>
                    <a:pt x="4328" y="1016"/>
                  </a:lnTo>
                  <a:cubicBezTo>
                    <a:pt x="4603" y="967"/>
                    <a:pt x="4799" y="712"/>
                    <a:pt x="4750" y="427"/>
                  </a:cubicBezTo>
                  <a:cubicBezTo>
                    <a:pt x="4715" y="177"/>
                    <a:pt x="4491" y="0"/>
                    <a:pt x="424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7"/>
            <p:cNvSpPr/>
            <p:nvPr/>
          </p:nvSpPr>
          <p:spPr>
            <a:xfrm>
              <a:off x="5928150" y="1490500"/>
              <a:ext cx="24550" cy="89825"/>
            </a:xfrm>
            <a:custGeom>
              <a:avLst/>
              <a:gdLst/>
              <a:ahLst/>
              <a:cxnLst/>
              <a:rect l="l" t="t" r="r" b="b"/>
              <a:pathLst>
                <a:path w="982" h="3593" extrusionOk="0">
                  <a:moveTo>
                    <a:pt x="452" y="1"/>
                  </a:moveTo>
                  <a:cubicBezTo>
                    <a:pt x="445" y="1"/>
                    <a:pt x="439" y="1"/>
                    <a:pt x="432" y="1"/>
                  </a:cubicBezTo>
                  <a:cubicBezTo>
                    <a:pt x="186" y="21"/>
                    <a:pt x="0" y="237"/>
                    <a:pt x="20" y="482"/>
                  </a:cubicBezTo>
                  <a:cubicBezTo>
                    <a:pt x="79" y="1356"/>
                    <a:pt x="88" y="2248"/>
                    <a:pt x="49" y="3131"/>
                  </a:cubicBezTo>
                  <a:cubicBezTo>
                    <a:pt x="39" y="3377"/>
                    <a:pt x="236" y="3583"/>
                    <a:pt x="481" y="3593"/>
                  </a:cubicBezTo>
                  <a:lnTo>
                    <a:pt x="500" y="3593"/>
                  </a:lnTo>
                  <a:cubicBezTo>
                    <a:pt x="736" y="3593"/>
                    <a:pt x="932" y="3406"/>
                    <a:pt x="942" y="3161"/>
                  </a:cubicBezTo>
                  <a:cubicBezTo>
                    <a:pt x="982" y="2258"/>
                    <a:pt x="962" y="1336"/>
                    <a:pt x="903" y="423"/>
                  </a:cubicBezTo>
                  <a:cubicBezTo>
                    <a:pt x="893" y="184"/>
                    <a:pt x="698" y="1"/>
                    <a:pt x="45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7"/>
            <p:cNvSpPr/>
            <p:nvPr/>
          </p:nvSpPr>
          <p:spPr>
            <a:xfrm>
              <a:off x="5926425" y="1489025"/>
              <a:ext cx="27750" cy="93025"/>
            </a:xfrm>
            <a:custGeom>
              <a:avLst/>
              <a:gdLst/>
              <a:ahLst/>
              <a:cxnLst/>
              <a:rect l="l" t="t" r="r" b="b"/>
              <a:pathLst>
                <a:path w="1110" h="3721" extrusionOk="0">
                  <a:moveTo>
                    <a:pt x="530" y="129"/>
                  </a:moveTo>
                  <a:cubicBezTo>
                    <a:pt x="726" y="129"/>
                    <a:pt x="894" y="286"/>
                    <a:pt x="913" y="482"/>
                  </a:cubicBezTo>
                  <a:cubicBezTo>
                    <a:pt x="972" y="1395"/>
                    <a:pt x="981" y="2317"/>
                    <a:pt x="942" y="3220"/>
                  </a:cubicBezTo>
                  <a:cubicBezTo>
                    <a:pt x="942" y="3426"/>
                    <a:pt x="776" y="3583"/>
                    <a:pt x="569" y="3583"/>
                  </a:cubicBezTo>
                  <a:lnTo>
                    <a:pt x="569" y="3652"/>
                  </a:lnTo>
                  <a:lnTo>
                    <a:pt x="550" y="3583"/>
                  </a:lnTo>
                  <a:cubicBezTo>
                    <a:pt x="452" y="3583"/>
                    <a:pt x="353" y="3534"/>
                    <a:pt x="285" y="3465"/>
                  </a:cubicBezTo>
                  <a:cubicBezTo>
                    <a:pt x="216" y="3387"/>
                    <a:pt x="187" y="3288"/>
                    <a:pt x="187" y="3190"/>
                  </a:cubicBezTo>
                  <a:cubicBezTo>
                    <a:pt x="216" y="2307"/>
                    <a:pt x="207" y="1415"/>
                    <a:pt x="148" y="531"/>
                  </a:cubicBezTo>
                  <a:cubicBezTo>
                    <a:pt x="138" y="325"/>
                    <a:pt x="295" y="148"/>
                    <a:pt x="510" y="129"/>
                  </a:cubicBezTo>
                  <a:close/>
                  <a:moveTo>
                    <a:pt x="537" y="0"/>
                  </a:moveTo>
                  <a:cubicBezTo>
                    <a:pt x="525" y="0"/>
                    <a:pt x="513" y="1"/>
                    <a:pt x="501" y="1"/>
                  </a:cubicBezTo>
                  <a:cubicBezTo>
                    <a:pt x="216" y="21"/>
                    <a:pt x="0" y="257"/>
                    <a:pt x="20" y="541"/>
                  </a:cubicBezTo>
                  <a:cubicBezTo>
                    <a:pt x="79" y="1415"/>
                    <a:pt x="89" y="2307"/>
                    <a:pt x="59" y="3190"/>
                  </a:cubicBezTo>
                  <a:cubicBezTo>
                    <a:pt x="50" y="3328"/>
                    <a:pt x="98" y="3456"/>
                    <a:pt x="196" y="3554"/>
                  </a:cubicBezTo>
                  <a:cubicBezTo>
                    <a:pt x="285" y="3652"/>
                    <a:pt x="412" y="3711"/>
                    <a:pt x="550" y="3720"/>
                  </a:cubicBezTo>
                  <a:lnTo>
                    <a:pt x="569" y="3720"/>
                  </a:lnTo>
                  <a:cubicBezTo>
                    <a:pt x="844" y="3720"/>
                    <a:pt x="1070" y="3504"/>
                    <a:pt x="1080" y="3230"/>
                  </a:cubicBezTo>
                  <a:cubicBezTo>
                    <a:pt x="1109" y="2317"/>
                    <a:pt x="1099" y="1385"/>
                    <a:pt x="1040" y="472"/>
                  </a:cubicBezTo>
                  <a:cubicBezTo>
                    <a:pt x="1022" y="209"/>
                    <a:pt x="805" y="0"/>
                    <a:pt x="53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7"/>
            <p:cNvSpPr/>
            <p:nvPr/>
          </p:nvSpPr>
          <p:spPr>
            <a:xfrm>
              <a:off x="5873925" y="1644350"/>
              <a:ext cx="80475" cy="34600"/>
            </a:xfrm>
            <a:custGeom>
              <a:avLst/>
              <a:gdLst/>
              <a:ahLst/>
              <a:cxnLst/>
              <a:rect l="l" t="t" r="r" b="b"/>
              <a:pathLst>
                <a:path w="3219" h="1384" extrusionOk="0">
                  <a:moveTo>
                    <a:pt x="2735" y="0"/>
                  </a:moveTo>
                  <a:cubicBezTo>
                    <a:pt x="2704" y="0"/>
                    <a:pt x="2672" y="4"/>
                    <a:pt x="2640" y="10"/>
                  </a:cubicBezTo>
                  <a:lnTo>
                    <a:pt x="393" y="501"/>
                  </a:lnTo>
                  <a:cubicBezTo>
                    <a:pt x="157" y="560"/>
                    <a:pt x="0" y="795"/>
                    <a:pt x="50" y="1031"/>
                  </a:cubicBezTo>
                  <a:cubicBezTo>
                    <a:pt x="98" y="1246"/>
                    <a:pt x="285" y="1384"/>
                    <a:pt x="491" y="1384"/>
                  </a:cubicBezTo>
                  <a:cubicBezTo>
                    <a:pt x="521" y="1384"/>
                    <a:pt x="550" y="1384"/>
                    <a:pt x="589" y="1374"/>
                  </a:cubicBezTo>
                  <a:lnTo>
                    <a:pt x="2826" y="883"/>
                  </a:lnTo>
                  <a:cubicBezTo>
                    <a:pt x="3072" y="834"/>
                    <a:pt x="3219" y="589"/>
                    <a:pt x="3170" y="353"/>
                  </a:cubicBezTo>
                  <a:cubicBezTo>
                    <a:pt x="3127" y="140"/>
                    <a:pt x="2943" y="0"/>
                    <a:pt x="273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7"/>
            <p:cNvSpPr/>
            <p:nvPr/>
          </p:nvSpPr>
          <p:spPr>
            <a:xfrm>
              <a:off x="5872200" y="1642825"/>
              <a:ext cx="84175" cy="37850"/>
            </a:xfrm>
            <a:custGeom>
              <a:avLst/>
              <a:gdLst/>
              <a:ahLst/>
              <a:cxnLst/>
              <a:rect l="l" t="t" r="r" b="b"/>
              <a:pathLst>
                <a:path w="3367" h="1514" extrusionOk="0">
                  <a:moveTo>
                    <a:pt x="2807" y="130"/>
                  </a:moveTo>
                  <a:cubicBezTo>
                    <a:pt x="2984" y="130"/>
                    <a:pt x="3141" y="248"/>
                    <a:pt x="3180" y="424"/>
                  </a:cubicBezTo>
                  <a:cubicBezTo>
                    <a:pt x="3220" y="630"/>
                    <a:pt x="3092" y="836"/>
                    <a:pt x="2886" y="876"/>
                  </a:cubicBezTo>
                  <a:lnTo>
                    <a:pt x="638" y="1366"/>
                  </a:lnTo>
                  <a:cubicBezTo>
                    <a:pt x="611" y="1373"/>
                    <a:pt x="584" y="1376"/>
                    <a:pt x="557" y="1376"/>
                  </a:cubicBezTo>
                  <a:cubicBezTo>
                    <a:pt x="386" y="1376"/>
                    <a:pt x="221" y="1251"/>
                    <a:pt x="187" y="1081"/>
                  </a:cubicBezTo>
                  <a:cubicBezTo>
                    <a:pt x="138" y="876"/>
                    <a:pt x="276" y="669"/>
                    <a:pt x="481" y="630"/>
                  </a:cubicBezTo>
                  <a:lnTo>
                    <a:pt x="2729" y="139"/>
                  </a:lnTo>
                  <a:cubicBezTo>
                    <a:pt x="2749" y="130"/>
                    <a:pt x="2778" y="130"/>
                    <a:pt x="2807" y="130"/>
                  </a:cubicBezTo>
                  <a:close/>
                  <a:moveTo>
                    <a:pt x="2806" y="1"/>
                  </a:moveTo>
                  <a:cubicBezTo>
                    <a:pt x="2771" y="1"/>
                    <a:pt x="2735" y="4"/>
                    <a:pt x="2699" y="12"/>
                  </a:cubicBezTo>
                  <a:lnTo>
                    <a:pt x="452" y="503"/>
                  </a:lnTo>
                  <a:cubicBezTo>
                    <a:pt x="177" y="562"/>
                    <a:pt x="1" y="836"/>
                    <a:pt x="60" y="1111"/>
                  </a:cubicBezTo>
                  <a:cubicBezTo>
                    <a:pt x="108" y="1336"/>
                    <a:pt x="324" y="1513"/>
                    <a:pt x="560" y="1513"/>
                  </a:cubicBezTo>
                  <a:cubicBezTo>
                    <a:pt x="599" y="1513"/>
                    <a:pt x="629" y="1504"/>
                    <a:pt x="668" y="1493"/>
                  </a:cubicBezTo>
                  <a:lnTo>
                    <a:pt x="2915" y="1003"/>
                  </a:lnTo>
                  <a:cubicBezTo>
                    <a:pt x="3190" y="944"/>
                    <a:pt x="3366" y="669"/>
                    <a:pt x="3307" y="394"/>
                  </a:cubicBezTo>
                  <a:cubicBezTo>
                    <a:pt x="3256" y="164"/>
                    <a:pt x="3042" y="1"/>
                    <a:pt x="280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7"/>
            <p:cNvSpPr/>
            <p:nvPr/>
          </p:nvSpPr>
          <p:spPr>
            <a:xfrm>
              <a:off x="5788050" y="1670100"/>
              <a:ext cx="22100" cy="92500"/>
            </a:xfrm>
            <a:custGeom>
              <a:avLst/>
              <a:gdLst/>
              <a:ahLst/>
              <a:cxnLst/>
              <a:rect l="l" t="t" r="r" b="b"/>
              <a:pathLst>
                <a:path w="884" h="3700" extrusionOk="0">
                  <a:moveTo>
                    <a:pt x="443" y="1"/>
                  </a:moveTo>
                  <a:cubicBezTo>
                    <a:pt x="197" y="1"/>
                    <a:pt x="1" y="206"/>
                    <a:pt x="1" y="452"/>
                  </a:cubicBezTo>
                  <a:lnTo>
                    <a:pt x="1" y="3258"/>
                  </a:lnTo>
                  <a:cubicBezTo>
                    <a:pt x="1" y="3503"/>
                    <a:pt x="197" y="3700"/>
                    <a:pt x="443" y="3700"/>
                  </a:cubicBezTo>
                  <a:cubicBezTo>
                    <a:pt x="687" y="3700"/>
                    <a:pt x="884" y="3503"/>
                    <a:pt x="884" y="3258"/>
                  </a:cubicBezTo>
                  <a:lnTo>
                    <a:pt x="884" y="452"/>
                  </a:lnTo>
                  <a:cubicBezTo>
                    <a:pt x="884" y="206"/>
                    <a:pt x="687" y="1"/>
                    <a:pt x="44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7"/>
            <p:cNvSpPr/>
            <p:nvPr/>
          </p:nvSpPr>
          <p:spPr>
            <a:xfrm>
              <a:off x="5786350" y="1668625"/>
              <a:ext cx="25525" cy="95700"/>
            </a:xfrm>
            <a:custGeom>
              <a:avLst/>
              <a:gdLst/>
              <a:ahLst/>
              <a:cxnLst/>
              <a:rect l="l" t="t" r="r" b="b"/>
              <a:pathLst>
                <a:path w="1021" h="3828" extrusionOk="0">
                  <a:moveTo>
                    <a:pt x="511" y="128"/>
                  </a:moveTo>
                  <a:cubicBezTo>
                    <a:pt x="716" y="128"/>
                    <a:pt x="893" y="304"/>
                    <a:pt x="893" y="511"/>
                  </a:cubicBezTo>
                  <a:lnTo>
                    <a:pt x="893" y="3317"/>
                  </a:lnTo>
                  <a:cubicBezTo>
                    <a:pt x="893" y="3523"/>
                    <a:pt x="716" y="3690"/>
                    <a:pt x="511" y="3690"/>
                  </a:cubicBezTo>
                  <a:cubicBezTo>
                    <a:pt x="304" y="3690"/>
                    <a:pt x="127" y="3523"/>
                    <a:pt x="127" y="3317"/>
                  </a:cubicBezTo>
                  <a:lnTo>
                    <a:pt x="127" y="511"/>
                  </a:lnTo>
                  <a:cubicBezTo>
                    <a:pt x="127" y="304"/>
                    <a:pt x="304" y="128"/>
                    <a:pt x="511" y="128"/>
                  </a:cubicBezTo>
                  <a:close/>
                  <a:moveTo>
                    <a:pt x="511" y="1"/>
                  </a:moveTo>
                  <a:cubicBezTo>
                    <a:pt x="226" y="1"/>
                    <a:pt x="0" y="226"/>
                    <a:pt x="0" y="511"/>
                  </a:cubicBezTo>
                  <a:lnTo>
                    <a:pt x="0" y="3317"/>
                  </a:lnTo>
                  <a:cubicBezTo>
                    <a:pt x="0" y="3592"/>
                    <a:pt x="226" y="3828"/>
                    <a:pt x="511" y="3828"/>
                  </a:cubicBezTo>
                  <a:cubicBezTo>
                    <a:pt x="795" y="3828"/>
                    <a:pt x="1021" y="3592"/>
                    <a:pt x="1021" y="3317"/>
                  </a:cubicBezTo>
                  <a:lnTo>
                    <a:pt x="1021" y="511"/>
                  </a:lnTo>
                  <a:cubicBezTo>
                    <a:pt x="1021" y="226"/>
                    <a:pt x="795" y="1"/>
                    <a:pt x="51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7"/>
            <p:cNvSpPr/>
            <p:nvPr/>
          </p:nvSpPr>
          <p:spPr>
            <a:xfrm>
              <a:off x="5869275" y="1694050"/>
              <a:ext cx="54475" cy="46250"/>
            </a:xfrm>
            <a:custGeom>
              <a:avLst/>
              <a:gdLst/>
              <a:ahLst/>
              <a:cxnLst/>
              <a:rect l="l" t="t" r="r" b="b"/>
              <a:pathLst>
                <a:path w="2179" h="1850" extrusionOk="0">
                  <a:moveTo>
                    <a:pt x="504" y="1"/>
                  </a:moveTo>
                  <a:cubicBezTo>
                    <a:pt x="374" y="1"/>
                    <a:pt x="246" y="56"/>
                    <a:pt x="157" y="161"/>
                  </a:cubicBezTo>
                  <a:cubicBezTo>
                    <a:pt x="0" y="357"/>
                    <a:pt x="29" y="632"/>
                    <a:pt x="225" y="789"/>
                  </a:cubicBezTo>
                  <a:lnTo>
                    <a:pt x="1394" y="1751"/>
                  </a:lnTo>
                  <a:cubicBezTo>
                    <a:pt x="1481" y="1819"/>
                    <a:pt x="1580" y="1849"/>
                    <a:pt x="1678" y="1849"/>
                  </a:cubicBezTo>
                  <a:cubicBezTo>
                    <a:pt x="1806" y="1849"/>
                    <a:pt x="1933" y="1790"/>
                    <a:pt x="2022" y="1682"/>
                  </a:cubicBezTo>
                  <a:cubicBezTo>
                    <a:pt x="2179" y="1496"/>
                    <a:pt x="2149" y="1211"/>
                    <a:pt x="1963" y="1054"/>
                  </a:cubicBezTo>
                  <a:lnTo>
                    <a:pt x="785" y="102"/>
                  </a:lnTo>
                  <a:cubicBezTo>
                    <a:pt x="704" y="34"/>
                    <a:pt x="604" y="1"/>
                    <a:pt x="50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7"/>
            <p:cNvSpPr/>
            <p:nvPr/>
          </p:nvSpPr>
          <p:spPr>
            <a:xfrm>
              <a:off x="5867525" y="1692375"/>
              <a:ext cx="56725" cy="49625"/>
            </a:xfrm>
            <a:custGeom>
              <a:avLst/>
              <a:gdLst/>
              <a:ahLst/>
              <a:cxnLst/>
              <a:rect l="l" t="t" r="r" b="b"/>
              <a:pathLst>
                <a:path w="2269" h="1985" extrusionOk="0">
                  <a:moveTo>
                    <a:pt x="570" y="130"/>
                  </a:moveTo>
                  <a:cubicBezTo>
                    <a:pt x="659" y="130"/>
                    <a:pt x="747" y="159"/>
                    <a:pt x="816" y="218"/>
                  </a:cubicBezTo>
                  <a:lnTo>
                    <a:pt x="1983" y="1180"/>
                  </a:lnTo>
                  <a:cubicBezTo>
                    <a:pt x="2062" y="1239"/>
                    <a:pt x="2111" y="1327"/>
                    <a:pt x="2121" y="1435"/>
                  </a:cubicBezTo>
                  <a:cubicBezTo>
                    <a:pt x="2131" y="1533"/>
                    <a:pt x="2101" y="1631"/>
                    <a:pt x="2042" y="1710"/>
                  </a:cubicBezTo>
                  <a:cubicBezTo>
                    <a:pt x="1969" y="1800"/>
                    <a:pt x="1853" y="1848"/>
                    <a:pt x="1737" y="1848"/>
                  </a:cubicBezTo>
                  <a:cubicBezTo>
                    <a:pt x="1653" y="1848"/>
                    <a:pt x="1569" y="1823"/>
                    <a:pt x="1503" y="1768"/>
                  </a:cubicBezTo>
                  <a:lnTo>
                    <a:pt x="335" y="807"/>
                  </a:lnTo>
                  <a:cubicBezTo>
                    <a:pt x="168" y="669"/>
                    <a:pt x="149" y="434"/>
                    <a:pt x="276" y="277"/>
                  </a:cubicBezTo>
                  <a:cubicBezTo>
                    <a:pt x="354" y="179"/>
                    <a:pt x="463" y="130"/>
                    <a:pt x="570" y="130"/>
                  </a:cubicBezTo>
                  <a:close/>
                  <a:moveTo>
                    <a:pt x="574" y="1"/>
                  </a:moveTo>
                  <a:cubicBezTo>
                    <a:pt x="425" y="1"/>
                    <a:pt x="278" y="67"/>
                    <a:pt x="178" y="189"/>
                  </a:cubicBezTo>
                  <a:cubicBezTo>
                    <a:pt x="1" y="405"/>
                    <a:pt x="31" y="728"/>
                    <a:pt x="247" y="905"/>
                  </a:cubicBezTo>
                  <a:lnTo>
                    <a:pt x="1424" y="1867"/>
                  </a:lnTo>
                  <a:cubicBezTo>
                    <a:pt x="1512" y="1945"/>
                    <a:pt x="1630" y="1984"/>
                    <a:pt x="1748" y="1984"/>
                  </a:cubicBezTo>
                  <a:cubicBezTo>
                    <a:pt x="1905" y="1984"/>
                    <a:pt x="2042" y="1916"/>
                    <a:pt x="2140" y="1798"/>
                  </a:cubicBezTo>
                  <a:cubicBezTo>
                    <a:pt x="2229" y="1690"/>
                    <a:pt x="2268" y="1553"/>
                    <a:pt x="2258" y="1415"/>
                  </a:cubicBezTo>
                  <a:cubicBezTo>
                    <a:pt x="2238" y="1288"/>
                    <a:pt x="2180" y="1160"/>
                    <a:pt x="2072" y="1072"/>
                  </a:cubicBezTo>
                  <a:lnTo>
                    <a:pt x="894" y="120"/>
                  </a:lnTo>
                  <a:cubicBezTo>
                    <a:pt x="801" y="39"/>
                    <a:pt x="687" y="1"/>
                    <a:pt x="574"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7"/>
            <p:cNvSpPr/>
            <p:nvPr/>
          </p:nvSpPr>
          <p:spPr>
            <a:xfrm>
              <a:off x="5783900" y="1624025"/>
              <a:ext cx="67475" cy="35050"/>
            </a:xfrm>
            <a:custGeom>
              <a:avLst/>
              <a:gdLst/>
              <a:ahLst/>
              <a:cxnLst/>
              <a:rect l="l" t="t" r="r" b="b"/>
              <a:pathLst>
                <a:path w="2699" h="1402" extrusionOk="0">
                  <a:moveTo>
                    <a:pt x="2194" y="0"/>
                  </a:moveTo>
                  <a:cubicBezTo>
                    <a:pt x="2153" y="0"/>
                    <a:pt x="2112" y="6"/>
                    <a:pt x="2070" y="18"/>
                  </a:cubicBezTo>
                  <a:lnTo>
                    <a:pt x="373" y="529"/>
                  </a:lnTo>
                  <a:cubicBezTo>
                    <a:pt x="138" y="597"/>
                    <a:pt x="0" y="843"/>
                    <a:pt x="68" y="1078"/>
                  </a:cubicBezTo>
                  <a:cubicBezTo>
                    <a:pt x="127" y="1274"/>
                    <a:pt x="304" y="1402"/>
                    <a:pt x="500" y="1402"/>
                  </a:cubicBezTo>
                  <a:cubicBezTo>
                    <a:pt x="539" y="1402"/>
                    <a:pt x="579" y="1392"/>
                    <a:pt x="628" y="1382"/>
                  </a:cubicBezTo>
                  <a:lnTo>
                    <a:pt x="2325" y="872"/>
                  </a:lnTo>
                  <a:cubicBezTo>
                    <a:pt x="2561" y="803"/>
                    <a:pt x="2698" y="558"/>
                    <a:pt x="2620" y="322"/>
                  </a:cubicBezTo>
                  <a:cubicBezTo>
                    <a:pt x="2564" y="128"/>
                    <a:pt x="2387" y="0"/>
                    <a:pt x="219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7"/>
            <p:cNvSpPr/>
            <p:nvPr/>
          </p:nvSpPr>
          <p:spPr>
            <a:xfrm>
              <a:off x="5782175" y="1622425"/>
              <a:ext cx="69950" cy="38125"/>
            </a:xfrm>
            <a:custGeom>
              <a:avLst/>
              <a:gdLst/>
              <a:ahLst/>
              <a:cxnLst/>
              <a:rect l="l" t="t" r="r" b="b"/>
              <a:pathLst>
                <a:path w="2798" h="1525" extrusionOk="0">
                  <a:moveTo>
                    <a:pt x="2267" y="131"/>
                  </a:moveTo>
                  <a:cubicBezTo>
                    <a:pt x="2326" y="131"/>
                    <a:pt x="2394" y="151"/>
                    <a:pt x="2444" y="180"/>
                  </a:cubicBezTo>
                  <a:cubicBezTo>
                    <a:pt x="2532" y="229"/>
                    <a:pt x="2601" y="308"/>
                    <a:pt x="2630" y="406"/>
                  </a:cubicBezTo>
                  <a:cubicBezTo>
                    <a:pt x="2660" y="504"/>
                    <a:pt x="2650" y="602"/>
                    <a:pt x="2601" y="691"/>
                  </a:cubicBezTo>
                  <a:cubicBezTo>
                    <a:pt x="2551" y="779"/>
                    <a:pt x="2473" y="848"/>
                    <a:pt x="2375" y="877"/>
                  </a:cubicBezTo>
                  <a:lnTo>
                    <a:pt x="678" y="1378"/>
                  </a:lnTo>
                  <a:cubicBezTo>
                    <a:pt x="643" y="1388"/>
                    <a:pt x="608" y="1393"/>
                    <a:pt x="574" y="1393"/>
                  </a:cubicBezTo>
                  <a:cubicBezTo>
                    <a:pt x="410" y="1393"/>
                    <a:pt x="255" y="1284"/>
                    <a:pt x="207" y="1122"/>
                  </a:cubicBezTo>
                  <a:cubicBezTo>
                    <a:pt x="148" y="926"/>
                    <a:pt x="255" y="710"/>
                    <a:pt x="462" y="651"/>
                  </a:cubicBezTo>
                  <a:lnTo>
                    <a:pt x="2159" y="151"/>
                  </a:lnTo>
                  <a:cubicBezTo>
                    <a:pt x="2198" y="141"/>
                    <a:pt x="2228" y="131"/>
                    <a:pt x="2267" y="131"/>
                  </a:cubicBezTo>
                  <a:close/>
                  <a:moveTo>
                    <a:pt x="2274" y="0"/>
                  </a:moveTo>
                  <a:cubicBezTo>
                    <a:pt x="2221" y="0"/>
                    <a:pt x="2169" y="8"/>
                    <a:pt x="2120" y="23"/>
                  </a:cubicBezTo>
                  <a:lnTo>
                    <a:pt x="422" y="523"/>
                  </a:lnTo>
                  <a:cubicBezTo>
                    <a:pt x="148" y="602"/>
                    <a:pt x="0" y="887"/>
                    <a:pt x="79" y="1162"/>
                  </a:cubicBezTo>
                  <a:cubicBezTo>
                    <a:pt x="137" y="1378"/>
                    <a:pt x="344" y="1524"/>
                    <a:pt x="569" y="1524"/>
                  </a:cubicBezTo>
                  <a:cubicBezTo>
                    <a:pt x="619" y="1524"/>
                    <a:pt x="667" y="1524"/>
                    <a:pt x="717" y="1505"/>
                  </a:cubicBezTo>
                  <a:lnTo>
                    <a:pt x="2414" y="1005"/>
                  </a:lnTo>
                  <a:cubicBezTo>
                    <a:pt x="2542" y="965"/>
                    <a:pt x="2650" y="877"/>
                    <a:pt x="2719" y="759"/>
                  </a:cubicBezTo>
                  <a:cubicBezTo>
                    <a:pt x="2778" y="632"/>
                    <a:pt x="2797" y="494"/>
                    <a:pt x="2758" y="366"/>
                  </a:cubicBezTo>
                  <a:cubicBezTo>
                    <a:pt x="2719" y="239"/>
                    <a:pt x="2630" y="131"/>
                    <a:pt x="2512" y="63"/>
                  </a:cubicBezTo>
                  <a:cubicBezTo>
                    <a:pt x="2440" y="20"/>
                    <a:pt x="2357" y="0"/>
                    <a:pt x="227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7"/>
            <p:cNvSpPr/>
            <p:nvPr/>
          </p:nvSpPr>
          <p:spPr>
            <a:xfrm>
              <a:off x="5704400" y="1597250"/>
              <a:ext cx="37325" cy="83900"/>
            </a:xfrm>
            <a:custGeom>
              <a:avLst/>
              <a:gdLst/>
              <a:ahLst/>
              <a:cxnLst/>
              <a:rect l="l" t="t" r="r" b="b"/>
              <a:pathLst>
                <a:path w="1493" h="3356" extrusionOk="0">
                  <a:moveTo>
                    <a:pt x="484" y="1"/>
                  </a:moveTo>
                  <a:cubicBezTo>
                    <a:pt x="454" y="1"/>
                    <a:pt x="424" y="4"/>
                    <a:pt x="393" y="10"/>
                  </a:cubicBezTo>
                  <a:cubicBezTo>
                    <a:pt x="158" y="59"/>
                    <a:pt x="1" y="294"/>
                    <a:pt x="49" y="540"/>
                  </a:cubicBezTo>
                  <a:lnTo>
                    <a:pt x="560" y="3002"/>
                  </a:lnTo>
                  <a:cubicBezTo>
                    <a:pt x="609" y="3209"/>
                    <a:pt x="795" y="3356"/>
                    <a:pt x="1002" y="3356"/>
                  </a:cubicBezTo>
                  <a:cubicBezTo>
                    <a:pt x="1031" y="3356"/>
                    <a:pt x="1060" y="3356"/>
                    <a:pt x="1090" y="3346"/>
                  </a:cubicBezTo>
                  <a:cubicBezTo>
                    <a:pt x="1335" y="3297"/>
                    <a:pt x="1492" y="3061"/>
                    <a:pt x="1433" y="2826"/>
                  </a:cubicBezTo>
                  <a:lnTo>
                    <a:pt x="923" y="353"/>
                  </a:lnTo>
                  <a:cubicBezTo>
                    <a:pt x="880" y="147"/>
                    <a:pt x="694" y="1"/>
                    <a:pt x="48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7"/>
            <p:cNvSpPr/>
            <p:nvPr/>
          </p:nvSpPr>
          <p:spPr>
            <a:xfrm>
              <a:off x="5702675" y="1595575"/>
              <a:ext cx="40750" cy="87300"/>
            </a:xfrm>
            <a:custGeom>
              <a:avLst/>
              <a:gdLst/>
              <a:ahLst/>
              <a:cxnLst/>
              <a:rect l="l" t="t" r="r" b="b"/>
              <a:pathLst>
                <a:path w="1630" h="3492" extrusionOk="0">
                  <a:moveTo>
                    <a:pt x="560" y="136"/>
                  </a:moveTo>
                  <a:cubicBezTo>
                    <a:pt x="629" y="136"/>
                    <a:pt x="707" y="155"/>
                    <a:pt x="766" y="195"/>
                  </a:cubicBezTo>
                  <a:cubicBezTo>
                    <a:pt x="855" y="253"/>
                    <a:pt x="903" y="332"/>
                    <a:pt x="933" y="440"/>
                  </a:cubicBezTo>
                  <a:lnTo>
                    <a:pt x="1444" y="2903"/>
                  </a:lnTo>
                  <a:cubicBezTo>
                    <a:pt x="1483" y="3109"/>
                    <a:pt x="1355" y="3305"/>
                    <a:pt x="1149" y="3354"/>
                  </a:cubicBezTo>
                  <a:cubicBezTo>
                    <a:pt x="1125" y="3359"/>
                    <a:pt x="1101" y="3361"/>
                    <a:pt x="1078" y="3361"/>
                  </a:cubicBezTo>
                  <a:cubicBezTo>
                    <a:pt x="897" y="3361"/>
                    <a:pt x="732" y="3234"/>
                    <a:pt x="698" y="3060"/>
                  </a:cubicBezTo>
                  <a:lnTo>
                    <a:pt x="187" y="587"/>
                  </a:lnTo>
                  <a:cubicBezTo>
                    <a:pt x="138" y="381"/>
                    <a:pt x="275" y="184"/>
                    <a:pt x="482" y="145"/>
                  </a:cubicBezTo>
                  <a:cubicBezTo>
                    <a:pt x="511" y="136"/>
                    <a:pt x="531" y="136"/>
                    <a:pt x="560" y="136"/>
                  </a:cubicBezTo>
                  <a:close/>
                  <a:moveTo>
                    <a:pt x="549" y="1"/>
                  </a:moveTo>
                  <a:cubicBezTo>
                    <a:pt x="517" y="1"/>
                    <a:pt x="484" y="3"/>
                    <a:pt x="452" y="8"/>
                  </a:cubicBezTo>
                  <a:cubicBezTo>
                    <a:pt x="177" y="67"/>
                    <a:pt x="1" y="341"/>
                    <a:pt x="59" y="616"/>
                  </a:cubicBezTo>
                  <a:lnTo>
                    <a:pt x="570" y="3080"/>
                  </a:lnTo>
                  <a:cubicBezTo>
                    <a:pt x="619" y="3315"/>
                    <a:pt x="825" y="3492"/>
                    <a:pt x="1071" y="3492"/>
                  </a:cubicBezTo>
                  <a:cubicBezTo>
                    <a:pt x="1100" y="3492"/>
                    <a:pt x="1139" y="3492"/>
                    <a:pt x="1178" y="3482"/>
                  </a:cubicBezTo>
                  <a:cubicBezTo>
                    <a:pt x="1453" y="3423"/>
                    <a:pt x="1630" y="3148"/>
                    <a:pt x="1571" y="2873"/>
                  </a:cubicBezTo>
                  <a:lnTo>
                    <a:pt x="1060" y="410"/>
                  </a:lnTo>
                  <a:cubicBezTo>
                    <a:pt x="1031" y="273"/>
                    <a:pt x="953" y="155"/>
                    <a:pt x="835" y="86"/>
                  </a:cubicBezTo>
                  <a:cubicBezTo>
                    <a:pt x="752" y="26"/>
                    <a:pt x="653" y="1"/>
                    <a:pt x="54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7"/>
            <p:cNvSpPr/>
            <p:nvPr/>
          </p:nvSpPr>
          <p:spPr>
            <a:xfrm>
              <a:off x="5607500" y="1637700"/>
              <a:ext cx="66250" cy="67750"/>
            </a:xfrm>
            <a:custGeom>
              <a:avLst/>
              <a:gdLst/>
              <a:ahLst/>
              <a:cxnLst/>
              <a:rect l="l" t="t" r="r" b="b"/>
              <a:pathLst>
                <a:path w="2650" h="2710" extrusionOk="0">
                  <a:moveTo>
                    <a:pt x="499" y="1"/>
                  </a:moveTo>
                  <a:cubicBezTo>
                    <a:pt x="392" y="1"/>
                    <a:pt x="285" y="40"/>
                    <a:pt x="196" y="119"/>
                  </a:cubicBezTo>
                  <a:cubicBezTo>
                    <a:pt x="10" y="285"/>
                    <a:pt x="0" y="560"/>
                    <a:pt x="167" y="747"/>
                  </a:cubicBezTo>
                  <a:lnTo>
                    <a:pt x="1825" y="2562"/>
                  </a:lnTo>
                  <a:cubicBezTo>
                    <a:pt x="1914" y="2660"/>
                    <a:pt x="2032" y="2710"/>
                    <a:pt x="2150" y="2710"/>
                  </a:cubicBezTo>
                  <a:cubicBezTo>
                    <a:pt x="2257" y="2710"/>
                    <a:pt x="2365" y="2670"/>
                    <a:pt x="2453" y="2592"/>
                  </a:cubicBezTo>
                  <a:cubicBezTo>
                    <a:pt x="2640" y="2425"/>
                    <a:pt x="2650" y="2150"/>
                    <a:pt x="2483" y="1964"/>
                  </a:cubicBezTo>
                  <a:lnTo>
                    <a:pt x="824" y="148"/>
                  </a:lnTo>
                  <a:cubicBezTo>
                    <a:pt x="737" y="50"/>
                    <a:pt x="619" y="1"/>
                    <a:pt x="49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7"/>
            <p:cNvSpPr/>
            <p:nvPr/>
          </p:nvSpPr>
          <p:spPr>
            <a:xfrm>
              <a:off x="5607000" y="1636000"/>
              <a:ext cx="67250" cy="71150"/>
            </a:xfrm>
            <a:custGeom>
              <a:avLst/>
              <a:gdLst/>
              <a:ahLst/>
              <a:cxnLst/>
              <a:rect l="l" t="t" r="r" b="b"/>
              <a:pathLst>
                <a:path w="2690" h="2846" extrusionOk="0">
                  <a:moveTo>
                    <a:pt x="530" y="138"/>
                  </a:moveTo>
                  <a:cubicBezTo>
                    <a:pt x="639" y="138"/>
                    <a:pt x="727" y="187"/>
                    <a:pt x="796" y="255"/>
                  </a:cubicBezTo>
                  <a:lnTo>
                    <a:pt x="2454" y="2081"/>
                  </a:lnTo>
                  <a:cubicBezTo>
                    <a:pt x="2523" y="2150"/>
                    <a:pt x="2562" y="2248"/>
                    <a:pt x="2552" y="2346"/>
                  </a:cubicBezTo>
                  <a:cubicBezTo>
                    <a:pt x="2552" y="2453"/>
                    <a:pt x="2503" y="2542"/>
                    <a:pt x="2434" y="2610"/>
                  </a:cubicBezTo>
                  <a:cubicBezTo>
                    <a:pt x="2360" y="2676"/>
                    <a:pt x="2265" y="2708"/>
                    <a:pt x="2172" y="2708"/>
                  </a:cubicBezTo>
                  <a:cubicBezTo>
                    <a:pt x="2069" y="2708"/>
                    <a:pt x="1967" y="2668"/>
                    <a:pt x="1895" y="2591"/>
                  </a:cubicBezTo>
                  <a:lnTo>
                    <a:pt x="236" y="766"/>
                  </a:lnTo>
                  <a:cubicBezTo>
                    <a:pt x="168" y="697"/>
                    <a:pt x="128" y="599"/>
                    <a:pt x="138" y="501"/>
                  </a:cubicBezTo>
                  <a:cubicBezTo>
                    <a:pt x="138" y="393"/>
                    <a:pt x="187" y="305"/>
                    <a:pt x="256" y="236"/>
                  </a:cubicBezTo>
                  <a:cubicBezTo>
                    <a:pt x="334" y="167"/>
                    <a:pt x="423" y="138"/>
                    <a:pt x="521" y="138"/>
                  </a:cubicBezTo>
                  <a:close/>
                  <a:moveTo>
                    <a:pt x="541" y="0"/>
                  </a:moveTo>
                  <a:cubicBezTo>
                    <a:pt x="403" y="0"/>
                    <a:pt x="275" y="39"/>
                    <a:pt x="168" y="138"/>
                  </a:cubicBezTo>
                  <a:cubicBezTo>
                    <a:pt x="70" y="226"/>
                    <a:pt x="11" y="353"/>
                    <a:pt x="11" y="491"/>
                  </a:cubicBezTo>
                  <a:cubicBezTo>
                    <a:pt x="0" y="628"/>
                    <a:pt x="50" y="756"/>
                    <a:pt x="138" y="854"/>
                  </a:cubicBezTo>
                  <a:lnTo>
                    <a:pt x="1797" y="2679"/>
                  </a:lnTo>
                  <a:cubicBezTo>
                    <a:pt x="1895" y="2787"/>
                    <a:pt x="2032" y="2846"/>
                    <a:pt x="2170" y="2846"/>
                  </a:cubicBezTo>
                  <a:cubicBezTo>
                    <a:pt x="2297" y="2846"/>
                    <a:pt x="2425" y="2797"/>
                    <a:pt x="2523" y="2709"/>
                  </a:cubicBezTo>
                  <a:cubicBezTo>
                    <a:pt x="2621" y="2621"/>
                    <a:pt x="2680" y="2493"/>
                    <a:pt x="2689" y="2355"/>
                  </a:cubicBezTo>
                  <a:cubicBezTo>
                    <a:pt x="2689" y="2218"/>
                    <a:pt x="2641" y="2091"/>
                    <a:pt x="2552" y="1993"/>
                  </a:cubicBezTo>
                  <a:lnTo>
                    <a:pt x="894" y="167"/>
                  </a:lnTo>
                  <a:cubicBezTo>
                    <a:pt x="805" y="69"/>
                    <a:pt x="678" y="10"/>
                    <a:pt x="54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7"/>
            <p:cNvSpPr/>
            <p:nvPr/>
          </p:nvSpPr>
          <p:spPr>
            <a:xfrm>
              <a:off x="5525800" y="1650575"/>
              <a:ext cx="57175" cy="61750"/>
            </a:xfrm>
            <a:custGeom>
              <a:avLst/>
              <a:gdLst/>
              <a:ahLst/>
              <a:cxnLst/>
              <a:rect l="l" t="t" r="r" b="b"/>
              <a:pathLst>
                <a:path w="2287" h="2470" extrusionOk="0">
                  <a:moveTo>
                    <a:pt x="1792" y="1"/>
                  </a:moveTo>
                  <a:cubicBezTo>
                    <a:pt x="1662" y="1"/>
                    <a:pt x="1533" y="56"/>
                    <a:pt x="1443" y="163"/>
                  </a:cubicBezTo>
                  <a:lnTo>
                    <a:pt x="158" y="1743"/>
                  </a:lnTo>
                  <a:cubicBezTo>
                    <a:pt x="1" y="1929"/>
                    <a:pt x="30" y="2214"/>
                    <a:pt x="226" y="2371"/>
                  </a:cubicBezTo>
                  <a:cubicBezTo>
                    <a:pt x="305" y="2430"/>
                    <a:pt x="403" y="2469"/>
                    <a:pt x="501" y="2469"/>
                  </a:cubicBezTo>
                  <a:cubicBezTo>
                    <a:pt x="638" y="2469"/>
                    <a:pt x="766" y="2411"/>
                    <a:pt x="854" y="2302"/>
                  </a:cubicBezTo>
                  <a:lnTo>
                    <a:pt x="2130" y="723"/>
                  </a:lnTo>
                  <a:cubicBezTo>
                    <a:pt x="2287" y="536"/>
                    <a:pt x="2258" y="252"/>
                    <a:pt x="2071" y="95"/>
                  </a:cubicBezTo>
                  <a:cubicBezTo>
                    <a:pt x="1987" y="32"/>
                    <a:pt x="1889" y="1"/>
                    <a:pt x="179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7"/>
            <p:cNvSpPr/>
            <p:nvPr/>
          </p:nvSpPr>
          <p:spPr>
            <a:xfrm>
              <a:off x="5524075" y="1648825"/>
              <a:ext cx="60875" cy="64975"/>
            </a:xfrm>
            <a:custGeom>
              <a:avLst/>
              <a:gdLst/>
              <a:ahLst/>
              <a:cxnLst/>
              <a:rect l="l" t="t" r="r" b="b"/>
              <a:pathLst>
                <a:path w="2435" h="2599" extrusionOk="0">
                  <a:moveTo>
                    <a:pt x="1856" y="135"/>
                  </a:moveTo>
                  <a:cubicBezTo>
                    <a:pt x="1944" y="135"/>
                    <a:pt x="2022" y="165"/>
                    <a:pt x="2101" y="223"/>
                  </a:cubicBezTo>
                  <a:cubicBezTo>
                    <a:pt x="2258" y="351"/>
                    <a:pt x="2287" y="596"/>
                    <a:pt x="2150" y="753"/>
                  </a:cubicBezTo>
                  <a:lnTo>
                    <a:pt x="864" y="2333"/>
                  </a:lnTo>
                  <a:cubicBezTo>
                    <a:pt x="798" y="2421"/>
                    <a:pt x="689" y="2466"/>
                    <a:pt x="578" y="2466"/>
                  </a:cubicBezTo>
                  <a:cubicBezTo>
                    <a:pt x="491" y="2466"/>
                    <a:pt x="403" y="2438"/>
                    <a:pt x="334" y="2382"/>
                  </a:cubicBezTo>
                  <a:cubicBezTo>
                    <a:pt x="177" y="2254"/>
                    <a:pt x="148" y="2009"/>
                    <a:pt x="275" y="1852"/>
                  </a:cubicBezTo>
                  <a:lnTo>
                    <a:pt x="1561" y="272"/>
                  </a:lnTo>
                  <a:cubicBezTo>
                    <a:pt x="1640" y="184"/>
                    <a:pt x="1747" y="135"/>
                    <a:pt x="1856" y="135"/>
                  </a:cubicBezTo>
                  <a:close/>
                  <a:moveTo>
                    <a:pt x="1859" y="1"/>
                  </a:moveTo>
                  <a:cubicBezTo>
                    <a:pt x="1711" y="1"/>
                    <a:pt x="1563" y="66"/>
                    <a:pt x="1463" y="194"/>
                  </a:cubicBezTo>
                  <a:lnTo>
                    <a:pt x="177" y="1764"/>
                  </a:lnTo>
                  <a:cubicBezTo>
                    <a:pt x="1" y="1990"/>
                    <a:pt x="30" y="2313"/>
                    <a:pt x="256" y="2490"/>
                  </a:cubicBezTo>
                  <a:cubicBezTo>
                    <a:pt x="345" y="2559"/>
                    <a:pt x="462" y="2598"/>
                    <a:pt x="570" y="2598"/>
                  </a:cubicBezTo>
                  <a:cubicBezTo>
                    <a:pt x="727" y="2598"/>
                    <a:pt x="874" y="2529"/>
                    <a:pt x="973" y="2411"/>
                  </a:cubicBezTo>
                  <a:lnTo>
                    <a:pt x="2258" y="841"/>
                  </a:lnTo>
                  <a:cubicBezTo>
                    <a:pt x="2434" y="616"/>
                    <a:pt x="2395" y="292"/>
                    <a:pt x="2179" y="115"/>
                  </a:cubicBezTo>
                  <a:cubicBezTo>
                    <a:pt x="2086" y="39"/>
                    <a:pt x="1972" y="1"/>
                    <a:pt x="185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7"/>
            <p:cNvSpPr/>
            <p:nvPr/>
          </p:nvSpPr>
          <p:spPr>
            <a:xfrm>
              <a:off x="5470850" y="1647050"/>
              <a:ext cx="66000" cy="23300"/>
            </a:xfrm>
            <a:custGeom>
              <a:avLst/>
              <a:gdLst/>
              <a:ahLst/>
              <a:cxnLst/>
              <a:rect l="l" t="t" r="r" b="b"/>
              <a:pathLst>
                <a:path w="2640" h="932" extrusionOk="0">
                  <a:moveTo>
                    <a:pt x="452" y="0"/>
                  </a:moveTo>
                  <a:cubicBezTo>
                    <a:pt x="216" y="0"/>
                    <a:pt x="10" y="186"/>
                    <a:pt x="10" y="432"/>
                  </a:cubicBezTo>
                  <a:cubicBezTo>
                    <a:pt x="1" y="677"/>
                    <a:pt x="197" y="883"/>
                    <a:pt x="442" y="893"/>
                  </a:cubicBezTo>
                  <a:lnTo>
                    <a:pt x="2179" y="932"/>
                  </a:lnTo>
                  <a:lnTo>
                    <a:pt x="2189" y="932"/>
                  </a:lnTo>
                  <a:cubicBezTo>
                    <a:pt x="2434" y="932"/>
                    <a:pt x="2631" y="736"/>
                    <a:pt x="2640" y="500"/>
                  </a:cubicBezTo>
                  <a:cubicBezTo>
                    <a:pt x="2640" y="245"/>
                    <a:pt x="2454" y="49"/>
                    <a:pt x="2208" y="39"/>
                  </a:cubicBezTo>
                  <a:lnTo>
                    <a:pt x="461" y="0"/>
                  </a:ln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7"/>
            <p:cNvSpPr/>
            <p:nvPr/>
          </p:nvSpPr>
          <p:spPr>
            <a:xfrm>
              <a:off x="5469375" y="1645325"/>
              <a:ext cx="69225" cy="26775"/>
            </a:xfrm>
            <a:custGeom>
              <a:avLst/>
              <a:gdLst/>
              <a:ahLst/>
              <a:cxnLst/>
              <a:rect l="l" t="t" r="r" b="b"/>
              <a:pathLst>
                <a:path w="2769" h="1071" extrusionOk="0">
                  <a:moveTo>
                    <a:pt x="520" y="128"/>
                  </a:moveTo>
                  <a:lnTo>
                    <a:pt x="2258" y="177"/>
                  </a:lnTo>
                  <a:cubicBezTo>
                    <a:pt x="2365" y="177"/>
                    <a:pt x="2454" y="216"/>
                    <a:pt x="2522" y="294"/>
                  </a:cubicBezTo>
                  <a:cubicBezTo>
                    <a:pt x="2601" y="363"/>
                    <a:pt x="2631" y="462"/>
                    <a:pt x="2631" y="560"/>
                  </a:cubicBezTo>
                  <a:cubicBezTo>
                    <a:pt x="2631" y="776"/>
                    <a:pt x="2463" y="933"/>
                    <a:pt x="2248" y="933"/>
                  </a:cubicBezTo>
                  <a:lnTo>
                    <a:pt x="2248" y="1001"/>
                  </a:lnTo>
                  <a:lnTo>
                    <a:pt x="2238" y="933"/>
                  </a:lnTo>
                  <a:lnTo>
                    <a:pt x="501" y="893"/>
                  </a:lnTo>
                  <a:cubicBezTo>
                    <a:pt x="403" y="893"/>
                    <a:pt x="305" y="844"/>
                    <a:pt x="236" y="776"/>
                  </a:cubicBezTo>
                  <a:cubicBezTo>
                    <a:pt x="167" y="697"/>
                    <a:pt x="128" y="608"/>
                    <a:pt x="128" y="501"/>
                  </a:cubicBezTo>
                  <a:cubicBezTo>
                    <a:pt x="138" y="294"/>
                    <a:pt x="305" y="128"/>
                    <a:pt x="520" y="128"/>
                  </a:cubicBezTo>
                  <a:close/>
                  <a:moveTo>
                    <a:pt x="511" y="0"/>
                  </a:moveTo>
                  <a:cubicBezTo>
                    <a:pt x="236" y="0"/>
                    <a:pt x="10" y="216"/>
                    <a:pt x="1" y="501"/>
                  </a:cubicBezTo>
                  <a:cubicBezTo>
                    <a:pt x="1" y="638"/>
                    <a:pt x="49" y="765"/>
                    <a:pt x="138" y="864"/>
                  </a:cubicBezTo>
                  <a:cubicBezTo>
                    <a:pt x="236" y="962"/>
                    <a:pt x="363" y="1021"/>
                    <a:pt x="501" y="1021"/>
                  </a:cubicBezTo>
                  <a:lnTo>
                    <a:pt x="2238" y="1070"/>
                  </a:lnTo>
                  <a:lnTo>
                    <a:pt x="2248" y="1070"/>
                  </a:lnTo>
                  <a:cubicBezTo>
                    <a:pt x="2533" y="1070"/>
                    <a:pt x="2758" y="844"/>
                    <a:pt x="2768" y="569"/>
                  </a:cubicBezTo>
                  <a:cubicBezTo>
                    <a:pt x="2768" y="432"/>
                    <a:pt x="2719" y="305"/>
                    <a:pt x="2620" y="196"/>
                  </a:cubicBezTo>
                  <a:cubicBezTo>
                    <a:pt x="2533" y="98"/>
                    <a:pt x="2405" y="49"/>
                    <a:pt x="2267" y="39"/>
                  </a:cubicBezTo>
                  <a:lnTo>
                    <a:pt x="511" y="0"/>
                  </a:ln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7"/>
            <p:cNvSpPr/>
            <p:nvPr/>
          </p:nvSpPr>
          <p:spPr>
            <a:xfrm>
              <a:off x="5561625" y="1715400"/>
              <a:ext cx="80975" cy="27825"/>
            </a:xfrm>
            <a:custGeom>
              <a:avLst/>
              <a:gdLst/>
              <a:ahLst/>
              <a:cxnLst/>
              <a:rect l="l" t="t" r="r" b="b"/>
              <a:pathLst>
                <a:path w="3239" h="1113" extrusionOk="0">
                  <a:moveTo>
                    <a:pt x="2779" y="1"/>
                  </a:moveTo>
                  <a:cubicBezTo>
                    <a:pt x="2762" y="1"/>
                    <a:pt x="2745" y="2"/>
                    <a:pt x="2728" y="4"/>
                  </a:cubicBezTo>
                  <a:lnTo>
                    <a:pt x="422" y="230"/>
                  </a:lnTo>
                  <a:cubicBezTo>
                    <a:pt x="187" y="249"/>
                    <a:pt x="0" y="465"/>
                    <a:pt x="29" y="710"/>
                  </a:cubicBezTo>
                  <a:cubicBezTo>
                    <a:pt x="49" y="946"/>
                    <a:pt x="245" y="1113"/>
                    <a:pt x="471" y="1113"/>
                  </a:cubicBezTo>
                  <a:lnTo>
                    <a:pt x="511" y="1113"/>
                  </a:lnTo>
                  <a:lnTo>
                    <a:pt x="2816" y="887"/>
                  </a:lnTo>
                  <a:cubicBezTo>
                    <a:pt x="3062" y="867"/>
                    <a:pt x="3239" y="642"/>
                    <a:pt x="3209" y="396"/>
                  </a:cubicBezTo>
                  <a:cubicBezTo>
                    <a:pt x="3191" y="177"/>
                    <a:pt x="3002" y="1"/>
                    <a:pt x="277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7"/>
            <p:cNvSpPr/>
            <p:nvPr/>
          </p:nvSpPr>
          <p:spPr>
            <a:xfrm>
              <a:off x="5560375" y="1713725"/>
              <a:ext cx="83950" cy="31225"/>
            </a:xfrm>
            <a:custGeom>
              <a:avLst/>
              <a:gdLst/>
              <a:ahLst/>
              <a:cxnLst/>
              <a:rect l="l" t="t" r="r" b="b"/>
              <a:pathLst>
                <a:path w="3358" h="1249" extrusionOk="0">
                  <a:moveTo>
                    <a:pt x="2827" y="129"/>
                  </a:moveTo>
                  <a:cubicBezTo>
                    <a:pt x="2906" y="129"/>
                    <a:pt x="2994" y="159"/>
                    <a:pt x="3063" y="218"/>
                  </a:cubicBezTo>
                  <a:cubicBezTo>
                    <a:pt x="3141" y="277"/>
                    <a:pt x="3191" y="375"/>
                    <a:pt x="3200" y="473"/>
                  </a:cubicBezTo>
                  <a:cubicBezTo>
                    <a:pt x="3210" y="571"/>
                    <a:pt x="3180" y="670"/>
                    <a:pt x="3112" y="748"/>
                  </a:cubicBezTo>
                  <a:cubicBezTo>
                    <a:pt x="3053" y="827"/>
                    <a:pt x="2955" y="875"/>
                    <a:pt x="2857" y="885"/>
                  </a:cubicBezTo>
                  <a:lnTo>
                    <a:pt x="561" y="1111"/>
                  </a:lnTo>
                  <a:cubicBezTo>
                    <a:pt x="548" y="1112"/>
                    <a:pt x="535" y="1113"/>
                    <a:pt x="522" y="1113"/>
                  </a:cubicBezTo>
                  <a:cubicBezTo>
                    <a:pt x="323" y="1113"/>
                    <a:pt x="157" y="971"/>
                    <a:pt x="138" y="768"/>
                  </a:cubicBezTo>
                  <a:cubicBezTo>
                    <a:pt x="129" y="670"/>
                    <a:pt x="158" y="571"/>
                    <a:pt x="227" y="493"/>
                  </a:cubicBezTo>
                  <a:cubicBezTo>
                    <a:pt x="295" y="414"/>
                    <a:pt x="384" y="365"/>
                    <a:pt x="482" y="356"/>
                  </a:cubicBezTo>
                  <a:lnTo>
                    <a:pt x="2788" y="129"/>
                  </a:lnTo>
                  <a:close/>
                  <a:moveTo>
                    <a:pt x="2811" y="1"/>
                  </a:moveTo>
                  <a:cubicBezTo>
                    <a:pt x="2797" y="1"/>
                    <a:pt x="2783" y="1"/>
                    <a:pt x="2768" y="2"/>
                  </a:cubicBezTo>
                  <a:lnTo>
                    <a:pt x="472" y="228"/>
                  </a:lnTo>
                  <a:cubicBezTo>
                    <a:pt x="335" y="238"/>
                    <a:pt x="207" y="306"/>
                    <a:pt x="129" y="414"/>
                  </a:cubicBezTo>
                  <a:cubicBezTo>
                    <a:pt x="40" y="513"/>
                    <a:pt x="1" y="650"/>
                    <a:pt x="11" y="787"/>
                  </a:cubicBezTo>
                  <a:cubicBezTo>
                    <a:pt x="40" y="1052"/>
                    <a:pt x="256" y="1248"/>
                    <a:pt x="521" y="1248"/>
                  </a:cubicBezTo>
                  <a:lnTo>
                    <a:pt x="570" y="1248"/>
                  </a:lnTo>
                  <a:lnTo>
                    <a:pt x="2866" y="1023"/>
                  </a:lnTo>
                  <a:cubicBezTo>
                    <a:pt x="3151" y="993"/>
                    <a:pt x="3357" y="738"/>
                    <a:pt x="3328" y="463"/>
                  </a:cubicBezTo>
                  <a:cubicBezTo>
                    <a:pt x="3318" y="326"/>
                    <a:pt x="3250" y="199"/>
                    <a:pt x="3141" y="110"/>
                  </a:cubicBezTo>
                  <a:cubicBezTo>
                    <a:pt x="3053" y="40"/>
                    <a:pt x="2934" y="1"/>
                    <a:pt x="281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7"/>
            <p:cNvSpPr/>
            <p:nvPr/>
          </p:nvSpPr>
          <p:spPr>
            <a:xfrm>
              <a:off x="5658775" y="1744500"/>
              <a:ext cx="73850" cy="57850"/>
            </a:xfrm>
            <a:custGeom>
              <a:avLst/>
              <a:gdLst/>
              <a:ahLst/>
              <a:cxnLst/>
              <a:rect l="l" t="t" r="r" b="b"/>
              <a:pathLst>
                <a:path w="2954" h="2314" extrusionOk="0">
                  <a:moveTo>
                    <a:pt x="516" y="0"/>
                  </a:moveTo>
                  <a:cubicBezTo>
                    <a:pt x="376" y="0"/>
                    <a:pt x="237" y="65"/>
                    <a:pt x="147" y="184"/>
                  </a:cubicBezTo>
                  <a:cubicBezTo>
                    <a:pt x="0" y="381"/>
                    <a:pt x="49" y="665"/>
                    <a:pt x="245" y="802"/>
                  </a:cubicBezTo>
                  <a:lnTo>
                    <a:pt x="2179" y="2225"/>
                  </a:lnTo>
                  <a:cubicBezTo>
                    <a:pt x="2257" y="2284"/>
                    <a:pt x="2356" y="2313"/>
                    <a:pt x="2444" y="2313"/>
                  </a:cubicBezTo>
                  <a:cubicBezTo>
                    <a:pt x="2581" y="2313"/>
                    <a:pt x="2718" y="2245"/>
                    <a:pt x="2807" y="2127"/>
                  </a:cubicBezTo>
                  <a:cubicBezTo>
                    <a:pt x="2954" y="1931"/>
                    <a:pt x="2905" y="1656"/>
                    <a:pt x="2709" y="1509"/>
                  </a:cubicBezTo>
                  <a:lnTo>
                    <a:pt x="775" y="86"/>
                  </a:lnTo>
                  <a:cubicBezTo>
                    <a:pt x="698" y="28"/>
                    <a:pt x="607" y="0"/>
                    <a:pt x="516"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7"/>
            <p:cNvSpPr/>
            <p:nvPr/>
          </p:nvSpPr>
          <p:spPr>
            <a:xfrm>
              <a:off x="5658275" y="1742825"/>
              <a:ext cx="74850" cy="61000"/>
            </a:xfrm>
            <a:custGeom>
              <a:avLst/>
              <a:gdLst/>
              <a:ahLst/>
              <a:cxnLst/>
              <a:rect l="l" t="t" r="r" b="b"/>
              <a:pathLst>
                <a:path w="2994" h="2440" extrusionOk="0">
                  <a:moveTo>
                    <a:pt x="531" y="134"/>
                  </a:moveTo>
                  <a:cubicBezTo>
                    <a:pt x="609" y="134"/>
                    <a:pt x="688" y="163"/>
                    <a:pt x="756" y="212"/>
                  </a:cubicBezTo>
                  <a:lnTo>
                    <a:pt x="2690" y="1625"/>
                  </a:lnTo>
                  <a:cubicBezTo>
                    <a:pt x="2768" y="1684"/>
                    <a:pt x="2827" y="1772"/>
                    <a:pt x="2836" y="1870"/>
                  </a:cubicBezTo>
                  <a:cubicBezTo>
                    <a:pt x="2856" y="1978"/>
                    <a:pt x="2836" y="2077"/>
                    <a:pt x="2768" y="2155"/>
                  </a:cubicBezTo>
                  <a:cubicBezTo>
                    <a:pt x="2696" y="2257"/>
                    <a:pt x="2577" y="2311"/>
                    <a:pt x="2456" y="2311"/>
                  </a:cubicBezTo>
                  <a:cubicBezTo>
                    <a:pt x="2380" y="2311"/>
                    <a:pt x="2303" y="2289"/>
                    <a:pt x="2238" y="2243"/>
                  </a:cubicBezTo>
                  <a:lnTo>
                    <a:pt x="305" y="821"/>
                  </a:lnTo>
                  <a:cubicBezTo>
                    <a:pt x="226" y="762"/>
                    <a:pt x="167" y="673"/>
                    <a:pt x="158" y="575"/>
                  </a:cubicBezTo>
                  <a:cubicBezTo>
                    <a:pt x="138" y="467"/>
                    <a:pt x="167" y="369"/>
                    <a:pt x="226" y="291"/>
                  </a:cubicBezTo>
                  <a:cubicBezTo>
                    <a:pt x="285" y="212"/>
                    <a:pt x="374" y="153"/>
                    <a:pt x="472" y="143"/>
                  </a:cubicBezTo>
                  <a:cubicBezTo>
                    <a:pt x="491" y="134"/>
                    <a:pt x="511" y="134"/>
                    <a:pt x="531" y="134"/>
                  </a:cubicBezTo>
                  <a:close/>
                  <a:moveTo>
                    <a:pt x="523" y="1"/>
                  </a:moveTo>
                  <a:cubicBezTo>
                    <a:pt x="499" y="1"/>
                    <a:pt x="476" y="2"/>
                    <a:pt x="452" y="6"/>
                  </a:cubicBezTo>
                  <a:cubicBezTo>
                    <a:pt x="315" y="25"/>
                    <a:pt x="197" y="104"/>
                    <a:pt x="119" y="212"/>
                  </a:cubicBezTo>
                  <a:cubicBezTo>
                    <a:pt x="40" y="320"/>
                    <a:pt x="1" y="457"/>
                    <a:pt x="20" y="594"/>
                  </a:cubicBezTo>
                  <a:cubicBezTo>
                    <a:pt x="49" y="722"/>
                    <a:pt x="119" y="850"/>
                    <a:pt x="226" y="928"/>
                  </a:cubicBezTo>
                  <a:lnTo>
                    <a:pt x="2160" y="2341"/>
                  </a:lnTo>
                  <a:cubicBezTo>
                    <a:pt x="2248" y="2410"/>
                    <a:pt x="2356" y="2439"/>
                    <a:pt x="2464" y="2439"/>
                  </a:cubicBezTo>
                  <a:cubicBezTo>
                    <a:pt x="2631" y="2439"/>
                    <a:pt x="2778" y="2371"/>
                    <a:pt x="2876" y="2234"/>
                  </a:cubicBezTo>
                  <a:cubicBezTo>
                    <a:pt x="2964" y="2125"/>
                    <a:pt x="2993" y="1988"/>
                    <a:pt x="2974" y="1851"/>
                  </a:cubicBezTo>
                  <a:cubicBezTo>
                    <a:pt x="2954" y="1723"/>
                    <a:pt x="2876" y="1606"/>
                    <a:pt x="2768" y="1517"/>
                  </a:cubicBezTo>
                  <a:lnTo>
                    <a:pt x="835" y="104"/>
                  </a:lnTo>
                  <a:cubicBezTo>
                    <a:pt x="745" y="39"/>
                    <a:pt x="636" y="1"/>
                    <a:pt x="52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7"/>
            <p:cNvSpPr/>
            <p:nvPr/>
          </p:nvSpPr>
          <p:spPr>
            <a:xfrm>
              <a:off x="5695325" y="1689750"/>
              <a:ext cx="71150" cy="62800"/>
            </a:xfrm>
            <a:custGeom>
              <a:avLst/>
              <a:gdLst/>
              <a:ahLst/>
              <a:cxnLst/>
              <a:rect l="l" t="t" r="r" b="b"/>
              <a:pathLst>
                <a:path w="2846" h="2512" extrusionOk="0">
                  <a:moveTo>
                    <a:pt x="2353" y="1"/>
                  </a:moveTo>
                  <a:cubicBezTo>
                    <a:pt x="2250" y="1"/>
                    <a:pt x="2146" y="36"/>
                    <a:pt x="2061" y="107"/>
                  </a:cubicBezTo>
                  <a:lnTo>
                    <a:pt x="207" y="1727"/>
                  </a:lnTo>
                  <a:cubicBezTo>
                    <a:pt x="20" y="1893"/>
                    <a:pt x="0" y="2178"/>
                    <a:pt x="157" y="2355"/>
                  </a:cubicBezTo>
                  <a:cubicBezTo>
                    <a:pt x="246" y="2462"/>
                    <a:pt x="373" y="2512"/>
                    <a:pt x="501" y="2512"/>
                  </a:cubicBezTo>
                  <a:cubicBezTo>
                    <a:pt x="599" y="2512"/>
                    <a:pt x="707" y="2472"/>
                    <a:pt x="785" y="2403"/>
                  </a:cubicBezTo>
                  <a:lnTo>
                    <a:pt x="2640" y="785"/>
                  </a:lnTo>
                  <a:cubicBezTo>
                    <a:pt x="2826" y="617"/>
                    <a:pt x="2846" y="333"/>
                    <a:pt x="2689" y="146"/>
                  </a:cubicBezTo>
                  <a:cubicBezTo>
                    <a:pt x="2598" y="50"/>
                    <a:pt x="2476" y="1"/>
                    <a:pt x="235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7"/>
            <p:cNvSpPr/>
            <p:nvPr/>
          </p:nvSpPr>
          <p:spPr>
            <a:xfrm>
              <a:off x="5693350" y="1687975"/>
              <a:ext cx="75100" cy="66300"/>
            </a:xfrm>
            <a:custGeom>
              <a:avLst/>
              <a:gdLst/>
              <a:ahLst/>
              <a:cxnLst/>
              <a:rect l="l" t="t" r="r" b="b"/>
              <a:pathLst>
                <a:path w="3004" h="2652" extrusionOk="0">
                  <a:moveTo>
                    <a:pt x="2454" y="139"/>
                  </a:moveTo>
                  <a:cubicBezTo>
                    <a:pt x="2562" y="139"/>
                    <a:pt x="2650" y="188"/>
                    <a:pt x="2719" y="267"/>
                  </a:cubicBezTo>
                  <a:cubicBezTo>
                    <a:pt x="2857" y="424"/>
                    <a:pt x="2837" y="659"/>
                    <a:pt x="2680" y="797"/>
                  </a:cubicBezTo>
                  <a:lnTo>
                    <a:pt x="825" y="2426"/>
                  </a:lnTo>
                  <a:cubicBezTo>
                    <a:pt x="759" y="2483"/>
                    <a:pt x="672" y="2510"/>
                    <a:pt x="584" y="2510"/>
                  </a:cubicBezTo>
                  <a:cubicBezTo>
                    <a:pt x="474" y="2510"/>
                    <a:pt x="362" y="2468"/>
                    <a:pt x="286" y="2386"/>
                  </a:cubicBezTo>
                  <a:cubicBezTo>
                    <a:pt x="148" y="2229"/>
                    <a:pt x="168" y="1984"/>
                    <a:pt x="325" y="1846"/>
                  </a:cubicBezTo>
                  <a:lnTo>
                    <a:pt x="2179" y="228"/>
                  </a:lnTo>
                  <a:cubicBezTo>
                    <a:pt x="2248" y="169"/>
                    <a:pt x="2336" y="139"/>
                    <a:pt x="2434" y="139"/>
                  </a:cubicBezTo>
                  <a:close/>
                  <a:moveTo>
                    <a:pt x="2431" y="0"/>
                  </a:moveTo>
                  <a:cubicBezTo>
                    <a:pt x="2306" y="0"/>
                    <a:pt x="2190" y="48"/>
                    <a:pt x="2091" y="129"/>
                  </a:cubicBezTo>
                  <a:lnTo>
                    <a:pt x="236" y="1748"/>
                  </a:lnTo>
                  <a:cubicBezTo>
                    <a:pt x="31" y="1935"/>
                    <a:pt x="1" y="2259"/>
                    <a:pt x="188" y="2474"/>
                  </a:cubicBezTo>
                  <a:cubicBezTo>
                    <a:pt x="286" y="2583"/>
                    <a:pt x="423" y="2651"/>
                    <a:pt x="580" y="2651"/>
                  </a:cubicBezTo>
                  <a:cubicBezTo>
                    <a:pt x="698" y="2651"/>
                    <a:pt x="816" y="2602"/>
                    <a:pt x="914" y="2524"/>
                  </a:cubicBezTo>
                  <a:lnTo>
                    <a:pt x="2768" y="904"/>
                  </a:lnTo>
                  <a:cubicBezTo>
                    <a:pt x="2984" y="718"/>
                    <a:pt x="3004" y="394"/>
                    <a:pt x="2817" y="178"/>
                  </a:cubicBezTo>
                  <a:cubicBezTo>
                    <a:pt x="2729" y="80"/>
                    <a:pt x="2602" y="12"/>
                    <a:pt x="2464" y="2"/>
                  </a:cubicBezTo>
                  <a:cubicBezTo>
                    <a:pt x="2453" y="1"/>
                    <a:pt x="2442" y="0"/>
                    <a:pt x="243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7"/>
            <p:cNvSpPr/>
            <p:nvPr/>
          </p:nvSpPr>
          <p:spPr>
            <a:xfrm>
              <a:off x="5781425" y="1746300"/>
              <a:ext cx="87875" cy="43300"/>
            </a:xfrm>
            <a:custGeom>
              <a:avLst/>
              <a:gdLst/>
              <a:ahLst/>
              <a:cxnLst/>
              <a:rect l="l" t="t" r="r" b="b"/>
              <a:pathLst>
                <a:path w="3515" h="1732" extrusionOk="0">
                  <a:moveTo>
                    <a:pt x="3009" y="0"/>
                  </a:moveTo>
                  <a:cubicBezTo>
                    <a:pt x="2962" y="0"/>
                    <a:pt x="2914" y="8"/>
                    <a:pt x="2866" y="24"/>
                  </a:cubicBezTo>
                  <a:lnTo>
                    <a:pt x="364" y="868"/>
                  </a:lnTo>
                  <a:cubicBezTo>
                    <a:pt x="354" y="868"/>
                    <a:pt x="344" y="878"/>
                    <a:pt x="335" y="878"/>
                  </a:cubicBezTo>
                  <a:cubicBezTo>
                    <a:pt x="109" y="976"/>
                    <a:pt x="1" y="1221"/>
                    <a:pt x="89" y="1447"/>
                  </a:cubicBezTo>
                  <a:cubicBezTo>
                    <a:pt x="158" y="1624"/>
                    <a:pt x="324" y="1731"/>
                    <a:pt x="501" y="1731"/>
                  </a:cubicBezTo>
                  <a:cubicBezTo>
                    <a:pt x="551" y="1731"/>
                    <a:pt x="599" y="1731"/>
                    <a:pt x="649" y="1712"/>
                  </a:cubicBezTo>
                  <a:lnTo>
                    <a:pt x="3151" y="868"/>
                  </a:lnTo>
                  <a:cubicBezTo>
                    <a:pt x="3386" y="789"/>
                    <a:pt x="3514" y="534"/>
                    <a:pt x="3436" y="298"/>
                  </a:cubicBezTo>
                  <a:cubicBezTo>
                    <a:pt x="3373" y="118"/>
                    <a:pt x="3197" y="0"/>
                    <a:pt x="3009"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7"/>
            <p:cNvSpPr/>
            <p:nvPr/>
          </p:nvSpPr>
          <p:spPr>
            <a:xfrm>
              <a:off x="5779700" y="1744575"/>
              <a:ext cx="91300" cy="46750"/>
            </a:xfrm>
            <a:custGeom>
              <a:avLst/>
              <a:gdLst/>
              <a:ahLst/>
              <a:cxnLst/>
              <a:rect l="l" t="t" r="r" b="b"/>
              <a:pathLst>
                <a:path w="3652" h="1870" extrusionOk="0">
                  <a:moveTo>
                    <a:pt x="3082" y="132"/>
                  </a:moveTo>
                  <a:cubicBezTo>
                    <a:pt x="3141" y="132"/>
                    <a:pt x="3200" y="142"/>
                    <a:pt x="3249" y="171"/>
                  </a:cubicBezTo>
                  <a:cubicBezTo>
                    <a:pt x="3337" y="221"/>
                    <a:pt x="3406" y="299"/>
                    <a:pt x="3446" y="397"/>
                  </a:cubicBezTo>
                  <a:cubicBezTo>
                    <a:pt x="3505" y="594"/>
                    <a:pt x="3396" y="809"/>
                    <a:pt x="3200" y="878"/>
                  </a:cubicBezTo>
                  <a:lnTo>
                    <a:pt x="698" y="1722"/>
                  </a:lnTo>
                  <a:cubicBezTo>
                    <a:pt x="663" y="1733"/>
                    <a:pt x="627" y="1738"/>
                    <a:pt x="590" y="1738"/>
                  </a:cubicBezTo>
                  <a:cubicBezTo>
                    <a:pt x="432" y="1738"/>
                    <a:pt x="273" y="1640"/>
                    <a:pt x="217" y="1496"/>
                  </a:cubicBezTo>
                  <a:cubicBezTo>
                    <a:pt x="148" y="1300"/>
                    <a:pt x="236" y="1084"/>
                    <a:pt x="423" y="1006"/>
                  </a:cubicBezTo>
                  <a:cubicBezTo>
                    <a:pt x="433" y="1006"/>
                    <a:pt x="443" y="995"/>
                    <a:pt x="463" y="995"/>
                  </a:cubicBezTo>
                  <a:lnTo>
                    <a:pt x="2964" y="152"/>
                  </a:lnTo>
                  <a:cubicBezTo>
                    <a:pt x="3004" y="142"/>
                    <a:pt x="3043" y="132"/>
                    <a:pt x="3082" y="132"/>
                  </a:cubicBezTo>
                  <a:close/>
                  <a:moveTo>
                    <a:pt x="3076" y="1"/>
                  </a:moveTo>
                  <a:cubicBezTo>
                    <a:pt x="3021" y="1"/>
                    <a:pt x="2967" y="9"/>
                    <a:pt x="2916" y="24"/>
                  </a:cubicBezTo>
                  <a:lnTo>
                    <a:pt x="413" y="868"/>
                  </a:lnTo>
                  <a:cubicBezTo>
                    <a:pt x="404" y="878"/>
                    <a:pt x="393" y="878"/>
                    <a:pt x="374" y="888"/>
                  </a:cubicBezTo>
                  <a:cubicBezTo>
                    <a:pt x="119" y="995"/>
                    <a:pt x="1" y="1280"/>
                    <a:pt x="99" y="1536"/>
                  </a:cubicBezTo>
                  <a:cubicBezTo>
                    <a:pt x="168" y="1732"/>
                    <a:pt x="364" y="1869"/>
                    <a:pt x="570" y="1869"/>
                  </a:cubicBezTo>
                  <a:cubicBezTo>
                    <a:pt x="629" y="1869"/>
                    <a:pt x="688" y="1859"/>
                    <a:pt x="737" y="1839"/>
                  </a:cubicBezTo>
                  <a:lnTo>
                    <a:pt x="3239" y="995"/>
                  </a:lnTo>
                  <a:cubicBezTo>
                    <a:pt x="3514" y="908"/>
                    <a:pt x="3651" y="613"/>
                    <a:pt x="3563" y="348"/>
                  </a:cubicBezTo>
                  <a:cubicBezTo>
                    <a:pt x="3524" y="221"/>
                    <a:pt x="3426" y="112"/>
                    <a:pt x="3308" y="53"/>
                  </a:cubicBezTo>
                  <a:cubicBezTo>
                    <a:pt x="3238" y="18"/>
                    <a:pt x="3157" y="1"/>
                    <a:pt x="30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7"/>
            <p:cNvSpPr/>
            <p:nvPr/>
          </p:nvSpPr>
          <p:spPr>
            <a:xfrm>
              <a:off x="5960525" y="1581950"/>
              <a:ext cx="66000" cy="73950"/>
            </a:xfrm>
            <a:custGeom>
              <a:avLst/>
              <a:gdLst/>
              <a:ahLst/>
              <a:cxnLst/>
              <a:rect l="l" t="t" r="r" b="b"/>
              <a:pathLst>
                <a:path w="2640" h="2958" extrusionOk="0">
                  <a:moveTo>
                    <a:pt x="2130" y="1"/>
                  </a:moveTo>
                  <a:cubicBezTo>
                    <a:pt x="1977" y="1"/>
                    <a:pt x="1827" y="84"/>
                    <a:pt x="1747" y="229"/>
                  </a:cubicBezTo>
                  <a:cubicBezTo>
                    <a:pt x="1325" y="955"/>
                    <a:pt x="805" y="1613"/>
                    <a:pt x="197" y="2192"/>
                  </a:cubicBezTo>
                  <a:cubicBezTo>
                    <a:pt x="10" y="2358"/>
                    <a:pt x="1" y="2643"/>
                    <a:pt x="167" y="2820"/>
                  </a:cubicBezTo>
                  <a:cubicBezTo>
                    <a:pt x="256" y="2908"/>
                    <a:pt x="373" y="2957"/>
                    <a:pt x="491" y="2957"/>
                  </a:cubicBezTo>
                  <a:cubicBezTo>
                    <a:pt x="609" y="2957"/>
                    <a:pt x="717" y="2918"/>
                    <a:pt x="795" y="2840"/>
                  </a:cubicBezTo>
                  <a:cubicBezTo>
                    <a:pt x="1482" y="2201"/>
                    <a:pt x="2061" y="1475"/>
                    <a:pt x="2522" y="661"/>
                  </a:cubicBezTo>
                  <a:cubicBezTo>
                    <a:pt x="2640" y="455"/>
                    <a:pt x="2561" y="180"/>
                    <a:pt x="2345" y="62"/>
                  </a:cubicBezTo>
                  <a:cubicBezTo>
                    <a:pt x="2278" y="21"/>
                    <a:pt x="2204" y="1"/>
                    <a:pt x="2130"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7"/>
            <p:cNvSpPr/>
            <p:nvPr/>
          </p:nvSpPr>
          <p:spPr>
            <a:xfrm>
              <a:off x="5960025" y="1580300"/>
              <a:ext cx="67000" cy="77300"/>
            </a:xfrm>
            <a:custGeom>
              <a:avLst/>
              <a:gdLst/>
              <a:ahLst/>
              <a:cxnLst/>
              <a:rect l="l" t="t" r="r" b="b"/>
              <a:pathLst>
                <a:path w="2680" h="3092" extrusionOk="0">
                  <a:moveTo>
                    <a:pt x="2150" y="128"/>
                  </a:moveTo>
                  <a:cubicBezTo>
                    <a:pt x="2219" y="128"/>
                    <a:pt x="2278" y="148"/>
                    <a:pt x="2336" y="178"/>
                  </a:cubicBezTo>
                  <a:cubicBezTo>
                    <a:pt x="2424" y="236"/>
                    <a:pt x="2493" y="315"/>
                    <a:pt x="2513" y="413"/>
                  </a:cubicBezTo>
                  <a:cubicBezTo>
                    <a:pt x="2542" y="511"/>
                    <a:pt x="2533" y="609"/>
                    <a:pt x="2483" y="697"/>
                  </a:cubicBezTo>
                  <a:cubicBezTo>
                    <a:pt x="2022" y="1502"/>
                    <a:pt x="1453" y="2228"/>
                    <a:pt x="776" y="2856"/>
                  </a:cubicBezTo>
                  <a:cubicBezTo>
                    <a:pt x="706" y="2921"/>
                    <a:pt x="612" y="2953"/>
                    <a:pt x="518" y="2953"/>
                  </a:cubicBezTo>
                  <a:cubicBezTo>
                    <a:pt x="413" y="2953"/>
                    <a:pt x="309" y="2914"/>
                    <a:pt x="236" y="2837"/>
                  </a:cubicBezTo>
                  <a:cubicBezTo>
                    <a:pt x="167" y="2768"/>
                    <a:pt x="128" y="2670"/>
                    <a:pt x="138" y="2572"/>
                  </a:cubicBezTo>
                  <a:cubicBezTo>
                    <a:pt x="138" y="2464"/>
                    <a:pt x="187" y="2376"/>
                    <a:pt x="256" y="2307"/>
                  </a:cubicBezTo>
                  <a:cubicBezTo>
                    <a:pt x="874" y="1728"/>
                    <a:pt x="1404" y="1061"/>
                    <a:pt x="1816" y="324"/>
                  </a:cubicBezTo>
                  <a:cubicBezTo>
                    <a:pt x="1875" y="236"/>
                    <a:pt x="1953" y="167"/>
                    <a:pt x="2051" y="148"/>
                  </a:cubicBezTo>
                  <a:cubicBezTo>
                    <a:pt x="2081" y="138"/>
                    <a:pt x="2121" y="128"/>
                    <a:pt x="2150" y="128"/>
                  </a:cubicBezTo>
                  <a:close/>
                  <a:moveTo>
                    <a:pt x="2153" y="1"/>
                  </a:moveTo>
                  <a:cubicBezTo>
                    <a:pt x="2107" y="1"/>
                    <a:pt x="2059" y="7"/>
                    <a:pt x="2012" y="21"/>
                  </a:cubicBezTo>
                  <a:cubicBezTo>
                    <a:pt x="1885" y="60"/>
                    <a:pt x="1777" y="138"/>
                    <a:pt x="1708" y="256"/>
                  </a:cubicBezTo>
                  <a:cubicBezTo>
                    <a:pt x="1296" y="982"/>
                    <a:pt x="776" y="1639"/>
                    <a:pt x="167" y="2208"/>
                  </a:cubicBezTo>
                  <a:cubicBezTo>
                    <a:pt x="69" y="2297"/>
                    <a:pt x="10" y="2424"/>
                    <a:pt x="1" y="2562"/>
                  </a:cubicBezTo>
                  <a:cubicBezTo>
                    <a:pt x="1" y="2699"/>
                    <a:pt x="50" y="2827"/>
                    <a:pt x="138" y="2925"/>
                  </a:cubicBezTo>
                  <a:cubicBezTo>
                    <a:pt x="236" y="3033"/>
                    <a:pt x="374" y="3092"/>
                    <a:pt x="511" y="3092"/>
                  </a:cubicBezTo>
                  <a:cubicBezTo>
                    <a:pt x="649" y="3092"/>
                    <a:pt x="766" y="3043"/>
                    <a:pt x="864" y="2954"/>
                  </a:cubicBezTo>
                  <a:cubicBezTo>
                    <a:pt x="1551" y="2317"/>
                    <a:pt x="2130" y="1580"/>
                    <a:pt x="2592" y="766"/>
                  </a:cubicBezTo>
                  <a:cubicBezTo>
                    <a:pt x="2660" y="649"/>
                    <a:pt x="2680" y="511"/>
                    <a:pt x="2640" y="374"/>
                  </a:cubicBezTo>
                  <a:cubicBezTo>
                    <a:pt x="2611" y="246"/>
                    <a:pt x="2523" y="138"/>
                    <a:pt x="2405" y="69"/>
                  </a:cubicBezTo>
                  <a:cubicBezTo>
                    <a:pt x="2327" y="24"/>
                    <a:pt x="2242" y="1"/>
                    <a:pt x="215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7"/>
          <p:cNvGrpSpPr/>
          <p:nvPr/>
        </p:nvGrpSpPr>
        <p:grpSpPr>
          <a:xfrm>
            <a:off x="339567" y="4115029"/>
            <a:ext cx="2074780" cy="2273025"/>
            <a:chOff x="66150" y="67346"/>
            <a:chExt cx="1556085" cy="1704769"/>
          </a:xfrm>
        </p:grpSpPr>
        <p:sp>
          <p:nvSpPr>
            <p:cNvPr id="1332" name="Google Shape;1332;p7"/>
            <p:cNvSpPr/>
            <p:nvPr/>
          </p:nvSpPr>
          <p:spPr>
            <a:xfrm>
              <a:off x="75015" y="224782"/>
              <a:ext cx="1538355" cy="1538580"/>
            </a:xfrm>
            <a:custGeom>
              <a:avLst/>
              <a:gdLst/>
              <a:ahLst/>
              <a:cxnLst/>
              <a:rect l="l" t="t" r="r" b="b"/>
              <a:pathLst>
                <a:path w="13709" h="13711" extrusionOk="0">
                  <a:moveTo>
                    <a:pt x="6859" y="1924"/>
                  </a:moveTo>
                  <a:cubicBezTo>
                    <a:pt x="9578" y="1924"/>
                    <a:pt x="11785" y="4142"/>
                    <a:pt x="11785" y="6861"/>
                  </a:cubicBezTo>
                  <a:cubicBezTo>
                    <a:pt x="11785" y="9578"/>
                    <a:pt x="9578" y="11787"/>
                    <a:pt x="6859" y="11787"/>
                  </a:cubicBezTo>
                  <a:cubicBezTo>
                    <a:pt x="4131" y="11787"/>
                    <a:pt x="1924" y="9578"/>
                    <a:pt x="1924" y="6861"/>
                  </a:cubicBezTo>
                  <a:cubicBezTo>
                    <a:pt x="1924" y="4142"/>
                    <a:pt x="4131" y="1924"/>
                    <a:pt x="6859" y="1924"/>
                  </a:cubicBezTo>
                  <a:close/>
                  <a:moveTo>
                    <a:pt x="6859" y="1"/>
                  </a:moveTo>
                  <a:cubicBezTo>
                    <a:pt x="3071" y="1"/>
                    <a:pt x="0" y="3073"/>
                    <a:pt x="0" y="6861"/>
                  </a:cubicBezTo>
                  <a:cubicBezTo>
                    <a:pt x="0" y="10638"/>
                    <a:pt x="3071" y="13710"/>
                    <a:pt x="6859" y="13710"/>
                  </a:cubicBezTo>
                  <a:cubicBezTo>
                    <a:pt x="10638" y="13710"/>
                    <a:pt x="13709" y="10638"/>
                    <a:pt x="13709" y="6861"/>
                  </a:cubicBezTo>
                  <a:cubicBezTo>
                    <a:pt x="13709" y="3073"/>
                    <a:pt x="10638" y="1"/>
                    <a:pt x="6859" y="1"/>
                  </a:cubicBezTo>
                  <a:close/>
                </a:path>
              </a:pathLst>
            </a:custGeom>
            <a:solidFill>
              <a:srgbClr val="FFF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7"/>
            <p:cNvSpPr/>
            <p:nvPr/>
          </p:nvSpPr>
          <p:spPr>
            <a:xfrm>
              <a:off x="66150" y="216029"/>
              <a:ext cx="1556085" cy="1556085"/>
            </a:xfrm>
            <a:custGeom>
              <a:avLst/>
              <a:gdLst/>
              <a:ahLst/>
              <a:cxnLst/>
              <a:rect l="l" t="t" r="r" b="b"/>
              <a:pathLst>
                <a:path w="13867" h="13867" extrusionOk="0">
                  <a:moveTo>
                    <a:pt x="6938" y="2081"/>
                  </a:moveTo>
                  <a:cubicBezTo>
                    <a:pt x="9607" y="2081"/>
                    <a:pt x="11786" y="4259"/>
                    <a:pt x="11786" y="6939"/>
                  </a:cubicBezTo>
                  <a:cubicBezTo>
                    <a:pt x="11786" y="9608"/>
                    <a:pt x="9607" y="11786"/>
                    <a:pt x="6938" y="11786"/>
                  </a:cubicBezTo>
                  <a:cubicBezTo>
                    <a:pt x="4260" y="11786"/>
                    <a:pt x="2081" y="9608"/>
                    <a:pt x="2081" y="6939"/>
                  </a:cubicBezTo>
                  <a:cubicBezTo>
                    <a:pt x="2081" y="4259"/>
                    <a:pt x="4260" y="2081"/>
                    <a:pt x="6938" y="2081"/>
                  </a:cubicBezTo>
                  <a:close/>
                  <a:moveTo>
                    <a:pt x="6938" y="1924"/>
                  </a:moveTo>
                  <a:cubicBezTo>
                    <a:pt x="4171" y="1924"/>
                    <a:pt x="1924" y="4171"/>
                    <a:pt x="1924" y="6939"/>
                  </a:cubicBezTo>
                  <a:cubicBezTo>
                    <a:pt x="1924" y="9696"/>
                    <a:pt x="4171" y="11943"/>
                    <a:pt x="6938" y="11943"/>
                  </a:cubicBezTo>
                  <a:cubicBezTo>
                    <a:pt x="9696" y="11943"/>
                    <a:pt x="11943" y="9696"/>
                    <a:pt x="11943" y="6939"/>
                  </a:cubicBezTo>
                  <a:cubicBezTo>
                    <a:pt x="11943" y="4171"/>
                    <a:pt x="9696" y="1924"/>
                    <a:pt x="6938" y="1924"/>
                  </a:cubicBezTo>
                  <a:close/>
                  <a:moveTo>
                    <a:pt x="6938" y="157"/>
                  </a:moveTo>
                  <a:cubicBezTo>
                    <a:pt x="10667" y="157"/>
                    <a:pt x="13709" y="3199"/>
                    <a:pt x="13709" y="6939"/>
                  </a:cubicBezTo>
                  <a:cubicBezTo>
                    <a:pt x="13709" y="10677"/>
                    <a:pt x="10667" y="13710"/>
                    <a:pt x="6938" y="13710"/>
                  </a:cubicBezTo>
                  <a:cubicBezTo>
                    <a:pt x="3200" y="13710"/>
                    <a:pt x="158" y="10677"/>
                    <a:pt x="158" y="6939"/>
                  </a:cubicBezTo>
                  <a:cubicBezTo>
                    <a:pt x="158" y="3199"/>
                    <a:pt x="3200" y="157"/>
                    <a:pt x="6938" y="157"/>
                  </a:cubicBezTo>
                  <a:close/>
                  <a:moveTo>
                    <a:pt x="6938" y="0"/>
                  </a:moveTo>
                  <a:cubicBezTo>
                    <a:pt x="3111" y="0"/>
                    <a:pt x="1" y="3112"/>
                    <a:pt x="1" y="6939"/>
                  </a:cubicBezTo>
                  <a:cubicBezTo>
                    <a:pt x="1" y="10756"/>
                    <a:pt x="3111" y="13867"/>
                    <a:pt x="6938" y="13867"/>
                  </a:cubicBezTo>
                  <a:cubicBezTo>
                    <a:pt x="10756" y="13867"/>
                    <a:pt x="13866" y="10756"/>
                    <a:pt x="13866" y="6939"/>
                  </a:cubicBezTo>
                  <a:cubicBezTo>
                    <a:pt x="13866" y="3112"/>
                    <a:pt x="10756" y="0"/>
                    <a:pt x="6938"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7"/>
            <p:cNvSpPr/>
            <p:nvPr/>
          </p:nvSpPr>
          <p:spPr>
            <a:xfrm>
              <a:off x="75015" y="76210"/>
              <a:ext cx="1538355" cy="1538468"/>
            </a:xfrm>
            <a:custGeom>
              <a:avLst/>
              <a:gdLst/>
              <a:ahLst/>
              <a:cxnLst/>
              <a:rect l="l" t="t" r="r" b="b"/>
              <a:pathLst>
                <a:path w="13709" h="13710" extrusionOk="0">
                  <a:moveTo>
                    <a:pt x="6859" y="1924"/>
                  </a:moveTo>
                  <a:cubicBezTo>
                    <a:pt x="9578" y="1924"/>
                    <a:pt x="11785" y="4142"/>
                    <a:pt x="11785" y="6859"/>
                  </a:cubicBezTo>
                  <a:cubicBezTo>
                    <a:pt x="11785" y="9578"/>
                    <a:pt x="9578" y="11786"/>
                    <a:pt x="6859" y="11786"/>
                  </a:cubicBezTo>
                  <a:cubicBezTo>
                    <a:pt x="4131" y="11786"/>
                    <a:pt x="1924" y="9578"/>
                    <a:pt x="1924" y="6859"/>
                  </a:cubicBezTo>
                  <a:cubicBezTo>
                    <a:pt x="1924" y="4142"/>
                    <a:pt x="4131" y="1924"/>
                    <a:pt x="6859" y="1924"/>
                  </a:cubicBezTo>
                  <a:close/>
                  <a:moveTo>
                    <a:pt x="6859" y="1"/>
                  </a:moveTo>
                  <a:cubicBezTo>
                    <a:pt x="3071" y="1"/>
                    <a:pt x="0" y="3072"/>
                    <a:pt x="0" y="6859"/>
                  </a:cubicBezTo>
                  <a:cubicBezTo>
                    <a:pt x="0" y="10638"/>
                    <a:pt x="3071" y="13709"/>
                    <a:pt x="6859" y="13709"/>
                  </a:cubicBezTo>
                  <a:cubicBezTo>
                    <a:pt x="10638" y="13709"/>
                    <a:pt x="13709" y="10638"/>
                    <a:pt x="13709" y="6859"/>
                  </a:cubicBezTo>
                  <a:cubicBezTo>
                    <a:pt x="13709" y="3072"/>
                    <a:pt x="10638" y="1"/>
                    <a:pt x="6859" y="1"/>
                  </a:cubicBezTo>
                  <a:close/>
                </a:path>
              </a:pathLst>
            </a:custGeom>
            <a:solidFill>
              <a:srgbClr val="625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7"/>
            <p:cNvSpPr/>
            <p:nvPr/>
          </p:nvSpPr>
          <p:spPr>
            <a:xfrm>
              <a:off x="66150" y="67346"/>
              <a:ext cx="1556085" cy="1556085"/>
            </a:xfrm>
            <a:custGeom>
              <a:avLst/>
              <a:gdLst/>
              <a:ahLst/>
              <a:cxnLst/>
              <a:rect l="l" t="t" r="r" b="b"/>
              <a:pathLst>
                <a:path w="13867" h="13867" extrusionOk="0">
                  <a:moveTo>
                    <a:pt x="6938" y="2081"/>
                  </a:moveTo>
                  <a:cubicBezTo>
                    <a:pt x="9607" y="2081"/>
                    <a:pt x="11786" y="4260"/>
                    <a:pt x="11786" y="6938"/>
                  </a:cubicBezTo>
                  <a:cubicBezTo>
                    <a:pt x="11786" y="9608"/>
                    <a:pt x="9607" y="11786"/>
                    <a:pt x="6938" y="11786"/>
                  </a:cubicBezTo>
                  <a:cubicBezTo>
                    <a:pt x="4260" y="11786"/>
                    <a:pt x="2081" y="9608"/>
                    <a:pt x="2081" y="6938"/>
                  </a:cubicBezTo>
                  <a:cubicBezTo>
                    <a:pt x="2081" y="4260"/>
                    <a:pt x="4260" y="2081"/>
                    <a:pt x="6938" y="2081"/>
                  </a:cubicBezTo>
                  <a:close/>
                  <a:moveTo>
                    <a:pt x="6938" y="1924"/>
                  </a:moveTo>
                  <a:cubicBezTo>
                    <a:pt x="4171" y="1924"/>
                    <a:pt x="1924" y="4171"/>
                    <a:pt x="1924" y="6938"/>
                  </a:cubicBezTo>
                  <a:cubicBezTo>
                    <a:pt x="1924" y="9696"/>
                    <a:pt x="4171" y="11943"/>
                    <a:pt x="6938" y="11943"/>
                  </a:cubicBezTo>
                  <a:cubicBezTo>
                    <a:pt x="9696" y="11943"/>
                    <a:pt x="11943" y="9696"/>
                    <a:pt x="11943" y="6938"/>
                  </a:cubicBezTo>
                  <a:cubicBezTo>
                    <a:pt x="11943" y="4171"/>
                    <a:pt x="9696" y="1924"/>
                    <a:pt x="6938" y="1924"/>
                  </a:cubicBezTo>
                  <a:close/>
                  <a:moveTo>
                    <a:pt x="6938" y="158"/>
                  </a:moveTo>
                  <a:cubicBezTo>
                    <a:pt x="10667" y="158"/>
                    <a:pt x="13709" y="3200"/>
                    <a:pt x="13709" y="6938"/>
                  </a:cubicBezTo>
                  <a:cubicBezTo>
                    <a:pt x="13709" y="10678"/>
                    <a:pt x="10667" y="13710"/>
                    <a:pt x="6938" y="13710"/>
                  </a:cubicBezTo>
                  <a:cubicBezTo>
                    <a:pt x="3200" y="13710"/>
                    <a:pt x="158" y="10678"/>
                    <a:pt x="158" y="6938"/>
                  </a:cubicBezTo>
                  <a:cubicBezTo>
                    <a:pt x="158" y="3200"/>
                    <a:pt x="3200" y="158"/>
                    <a:pt x="6938" y="158"/>
                  </a:cubicBezTo>
                  <a:close/>
                  <a:moveTo>
                    <a:pt x="6938" y="1"/>
                  </a:moveTo>
                  <a:cubicBezTo>
                    <a:pt x="3111" y="1"/>
                    <a:pt x="1" y="3111"/>
                    <a:pt x="1" y="6938"/>
                  </a:cubicBezTo>
                  <a:cubicBezTo>
                    <a:pt x="1" y="10756"/>
                    <a:pt x="3111" y="13867"/>
                    <a:pt x="6938" y="13867"/>
                  </a:cubicBezTo>
                  <a:cubicBezTo>
                    <a:pt x="10756" y="13867"/>
                    <a:pt x="13866" y="10756"/>
                    <a:pt x="13866" y="6938"/>
                  </a:cubicBezTo>
                  <a:cubicBezTo>
                    <a:pt x="13866" y="3111"/>
                    <a:pt x="10756" y="1"/>
                    <a:pt x="693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6" name="Google Shape;1336;p7"/>
          <p:cNvSpPr/>
          <p:nvPr/>
        </p:nvSpPr>
        <p:spPr>
          <a:xfrm>
            <a:off x="4663365" y="839500"/>
            <a:ext cx="6916400" cy="56032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7"/>
          <p:cNvSpPr/>
          <p:nvPr/>
        </p:nvSpPr>
        <p:spPr>
          <a:xfrm>
            <a:off x="4289545" y="499333"/>
            <a:ext cx="7088449" cy="5789172"/>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7"/>
          <p:cNvSpPr/>
          <p:nvPr/>
        </p:nvSpPr>
        <p:spPr>
          <a:xfrm>
            <a:off x="4289500" y="499333"/>
            <a:ext cx="7088493" cy="3972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1" name="Google Shape;1341;p7"/>
          <p:cNvSpPr/>
          <p:nvPr/>
        </p:nvSpPr>
        <p:spPr>
          <a:xfrm>
            <a:off x="4526733" y="634667"/>
            <a:ext cx="144400" cy="1444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2" name="Google Shape;1342;p7"/>
          <p:cNvSpPr/>
          <p:nvPr/>
        </p:nvSpPr>
        <p:spPr>
          <a:xfrm>
            <a:off x="4806433" y="634667"/>
            <a:ext cx="144400" cy="1444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3" name="Google Shape;1343;p7"/>
          <p:cNvSpPr/>
          <p:nvPr/>
        </p:nvSpPr>
        <p:spPr>
          <a:xfrm>
            <a:off x="5086133" y="634667"/>
            <a:ext cx="144400" cy="1444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4" name="Google Shape;1344;p7"/>
          <p:cNvSpPr/>
          <p:nvPr/>
        </p:nvSpPr>
        <p:spPr>
          <a:xfrm>
            <a:off x="339567" y="3640251"/>
            <a:ext cx="4538800" cy="30956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5" name="Google Shape;1345;p7"/>
          <p:cNvSpPr/>
          <p:nvPr/>
        </p:nvSpPr>
        <p:spPr>
          <a:xfrm>
            <a:off x="159804" y="3450821"/>
            <a:ext cx="4538800" cy="3095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6" name="Google Shape;1346;p7"/>
          <p:cNvSpPr/>
          <p:nvPr/>
        </p:nvSpPr>
        <p:spPr>
          <a:xfrm>
            <a:off x="159771" y="3450821"/>
            <a:ext cx="4538800" cy="3972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7" name="Google Shape;1347;p7"/>
          <p:cNvSpPr/>
          <p:nvPr/>
        </p:nvSpPr>
        <p:spPr>
          <a:xfrm>
            <a:off x="3749604" y="3572621"/>
            <a:ext cx="794000" cy="153600"/>
          </a:xfrm>
          <a:prstGeom prst="roundRect">
            <a:avLst>
              <a:gd name="adj" fmla="val 50000"/>
            </a:avLst>
          </a:prstGeom>
          <a:solidFill>
            <a:schemeClr val="dk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8" name="Google Shape;1348;p7"/>
          <p:cNvSpPr txBox="1">
            <a:spLocks noGrp="1"/>
          </p:cNvSpPr>
          <p:nvPr>
            <p:ph type="title"/>
          </p:nvPr>
        </p:nvSpPr>
        <p:spPr>
          <a:xfrm>
            <a:off x="1167500" y="2612233"/>
            <a:ext cx="3517600" cy="1741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49" name="Google Shape;1349;p7"/>
          <p:cNvSpPr txBox="1">
            <a:spLocks noGrp="1"/>
          </p:cNvSpPr>
          <p:nvPr>
            <p:ph type="body" idx="1"/>
          </p:nvPr>
        </p:nvSpPr>
        <p:spPr>
          <a:xfrm>
            <a:off x="5701767" y="1309400"/>
            <a:ext cx="5288400" cy="4239200"/>
          </a:xfrm>
          <a:prstGeom prst="rect">
            <a:avLst/>
          </a:prstGeom>
        </p:spPr>
        <p:txBody>
          <a:bodyPr spcFirstLastPara="1" wrap="square" lIns="91425" tIns="91425" rIns="91425" bIns="91425" anchor="t" anchorCtr="0">
            <a:noAutofit/>
          </a:bodyPr>
          <a:lstStyle>
            <a:lvl1pPr marL="609585" lvl="0" indent="-389457">
              <a:spcBef>
                <a:spcPts val="0"/>
              </a:spcBef>
              <a:spcAft>
                <a:spcPts val="0"/>
              </a:spcAft>
              <a:buClr>
                <a:srgbClr val="595959"/>
              </a:buClr>
              <a:buSzPts val="1000"/>
              <a:buFont typeface="Anaheim"/>
              <a:buChar char="●"/>
              <a:defRPr/>
            </a:lvl1pPr>
            <a:lvl2pPr marL="1219170" lvl="1" indent="-423323">
              <a:spcBef>
                <a:spcPts val="0"/>
              </a:spcBef>
              <a:spcAft>
                <a:spcPts val="0"/>
              </a:spcAft>
              <a:buClr>
                <a:srgbClr val="595959"/>
              </a:buClr>
              <a:buSzPts val="1400"/>
              <a:buFont typeface="Anaheim"/>
              <a:buChar char="○"/>
              <a:defRPr/>
            </a:lvl2pPr>
            <a:lvl3pPr marL="1828754" lvl="2" indent="-423323">
              <a:spcBef>
                <a:spcPts val="0"/>
              </a:spcBef>
              <a:spcAft>
                <a:spcPts val="0"/>
              </a:spcAft>
              <a:buClr>
                <a:srgbClr val="595959"/>
              </a:buClr>
              <a:buSzPts val="1400"/>
              <a:buFont typeface="Anaheim"/>
              <a:buChar char="■"/>
              <a:defRPr/>
            </a:lvl3pPr>
            <a:lvl4pPr marL="2438339" lvl="3" indent="-423323">
              <a:spcBef>
                <a:spcPts val="0"/>
              </a:spcBef>
              <a:spcAft>
                <a:spcPts val="0"/>
              </a:spcAft>
              <a:buClr>
                <a:srgbClr val="595959"/>
              </a:buClr>
              <a:buSzPts val="1400"/>
              <a:buFont typeface="Anaheim"/>
              <a:buChar char="●"/>
              <a:defRPr/>
            </a:lvl4pPr>
            <a:lvl5pPr marL="3047924" lvl="4" indent="-423323">
              <a:spcBef>
                <a:spcPts val="0"/>
              </a:spcBef>
              <a:spcAft>
                <a:spcPts val="0"/>
              </a:spcAft>
              <a:buClr>
                <a:srgbClr val="595959"/>
              </a:buClr>
              <a:buSzPts val="1400"/>
              <a:buFont typeface="Anaheim"/>
              <a:buChar char="○"/>
              <a:defRPr/>
            </a:lvl5pPr>
            <a:lvl6pPr marL="3657509" lvl="5" indent="-423323">
              <a:spcBef>
                <a:spcPts val="0"/>
              </a:spcBef>
              <a:spcAft>
                <a:spcPts val="0"/>
              </a:spcAft>
              <a:buClr>
                <a:srgbClr val="595959"/>
              </a:buClr>
              <a:buSzPts val="1400"/>
              <a:buFont typeface="Anaheim"/>
              <a:buChar char="■"/>
              <a:defRPr/>
            </a:lvl6pPr>
            <a:lvl7pPr marL="4267093" lvl="6" indent="-423323">
              <a:spcBef>
                <a:spcPts val="0"/>
              </a:spcBef>
              <a:spcAft>
                <a:spcPts val="0"/>
              </a:spcAft>
              <a:buClr>
                <a:srgbClr val="595959"/>
              </a:buClr>
              <a:buSzPts val="1400"/>
              <a:buFont typeface="Anaheim"/>
              <a:buChar char="●"/>
              <a:defRPr/>
            </a:lvl7pPr>
            <a:lvl8pPr marL="4876678" lvl="7" indent="-423323">
              <a:spcBef>
                <a:spcPts val="0"/>
              </a:spcBef>
              <a:spcAft>
                <a:spcPts val="0"/>
              </a:spcAft>
              <a:buClr>
                <a:srgbClr val="595959"/>
              </a:buClr>
              <a:buSzPts val="1400"/>
              <a:buFont typeface="Anaheim"/>
              <a:buChar char="○"/>
              <a:defRPr/>
            </a:lvl8pPr>
            <a:lvl9pPr marL="5486263" lvl="8" indent="-423323">
              <a:spcBef>
                <a:spcPts val="0"/>
              </a:spcBef>
              <a:spcAft>
                <a:spcPts val="0"/>
              </a:spcAft>
              <a:buClr>
                <a:srgbClr val="595959"/>
              </a:buClr>
              <a:buSzPts val="1400"/>
              <a:buFont typeface="Anaheim"/>
              <a:buChar char="■"/>
              <a:defRPr/>
            </a:lvl9pPr>
          </a:lstStyle>
          <a:p>
            <a:endParaRPr/>
          </a:p>
        </p:txBody>
      </p:sp>
      <p:sp>
        <p:nvSpPr>
          <p:cNvPr id="170" name="TextBox 169">
            <a:extLst>
              <a:ext uri="{FF2B5EF4-FFF2-40B4-BE49-F238E27FC236}">
                <a16:creationId xmlns:a16="http://schemas.microsoft.com/office/drawing/2014/main" id="{7AB099A3-7899-4D40-8FB6-7602CE4AEAE4}"/>
              </a:ext>
            </a:extLst>
          </p:cNvPr>
          <p:cNvSpPr txBox="1"/>
          <p:nvPr userDrawn="1"/>
        </p:nvSpPr>
        <p:spPr>
          <a:xfrm>
            <a:off x="10488507" y="487098"/>
            <a:ext cx="934720" cy="461665"/>
          </a:xfrm>
          <a:prstGeom prst="rect">
            <a:avLst/>
          </a:prstGeom>
          <a:noFill/>
        </p:spPr>
        <p:txBody>
          <a:bodyPr wrap="square" rtlCol="0">
            <a:spAutoFit/>
          </a:bodyPr>
          <a:lstStyle/>
          <a:p>
            <a:r>
              <a:rPr lang="en-US" sz="2400" b="1">
                <a:solidFill>
                  <a:srgbClr val="A6F6C1"/>
                </a:solidFill>
                <a:latin typeface="#9Slide03 Sympathique Alt" panose="02000506000000020002" pitchFamily="2" charset="0"/>
              </a:rPr>
              <a:t>LH</a:t>
            </a:r>
            <a:endParaRPr lang="en-US" sz="2400" b="1" dirty="0">
              <a:solidFill>
                <a:srgbClr val="A6F6C1"/>
              </a:solidFill>
              <a:latin typeface="#9Slide03 Sympathique Alt" panose="02000506000000020002" pitchFamily="2" charset="0"/>
            </a:endParaRPr>
          </a:p>
        </p:txBody>
      </p:sp>
      <p:sp>
        <p:nvSpPr>
          <p:cNvPr id="171" name="TextBox 170">
            <a:extLst>
              <a:ext uri="{FF2B5EF4-FFF2-40B4-BE49-F238E27FC236}">
                <a16:creationId xmlns:a16="http://schemas.microsoft.com/office/drawing/2014/main" id="{2BF03BB3-6DDA-4092-A36B-14980AEBCB16}"/>
              </a:ext>
            </a:extLst>
          </p:cNvPr>
          <p:cNvSpPr txBox="1"/>
          <p:nvPr userDrawn="1"/>
        </p:nvSpPr>
        <p:spPr>
          <a:xfrm>
            <a:off x="142240" y="3450432"/>
            <a:ext cx="934720" cy="461665"/>
          </a:xfrm>
          <a:prstGeom prst="rect">
            <a:avLst/>
          </a:prstGeom>
          <a:noFill/>
        </p:spPr>
        <p:txBody>
          <a:bodyPr wrap="square" rtlCol="0">
            <a:spAutoFit/>
          </a:bodyPr>
          <a:lstStyle/>
          <a:p>
            <a:r>
              <a:rPr lang="en-US" sz="2400" b="1">
                <a:solidFill>
                  <a:srgbClr val="A688E0"/>
                </a:solidFill>
                <a:latin typeface="#9Slide03 Sympathique Alt" panose="02000506000000020002" pitchFamily="2" charset="0"/>
              </a:rPr>
              <a:t>LH</a:t>
            </a:r>
            <a:endParaRPr lang="en-US" sz="2400" b="1" dirty="0">
              <a:solidFill>
                <a:srgbClr val="A688E0"/>
              </a:solidFill>
              <a:latin typeface="#9Slide03 Sympathique Alt" panose="02000506000000020002" pitchFamily="2" charset="0"/>
            </a:endParaRPr>
          </a:p>
        </p:txBody>
      </p:sp>
    </p:spTree>
    <p:extLst>
      <p:ext uri="{BB962C8B-B14F-4D97-AF65-F5344CB8AC3E}">
        <p14:creationId xmlns:p14="http://schemas.microsoft.com/office/powerpoint/2010/main" val="3883657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solidFill>
          <a:schemeClr val="lt2"/>
        </a:solidFill>
        <a:effectLst/>
      </p:bgPr>
    </p:bg>
    <p:spTree>
      <p:nvGrpSpPr>
        <p:cNvPr id="1" name="Shape 179"/>
        <p:cNvGrpSpPr/>
        <p:nvPr/>
      </p:nvGrpSpPr>
      <p:grpSpPr>
        <a:xfrm>
          <a:off x="0" y="0"/>
          <a:ext cx="0" cy="0"/>
          <a:chOff x="0" y="0"/>
          <a:chExt cx="0" cy="0"/>
        </a:xfrm>
      </p:grpSpPr>
      <p:grpSp>
        <p:nvGrpSpPr>
          <p:cNvPr id="180" name="Google Shape;180;p3"/>
          <p:cNvGrpSpPr/>
          <p:nvPr/>
        </p:nvGrpSpPr>
        <p:grpSpPr>
          <a:xfrm>
            <a:off x="-62000" y="-32299"/>
            <a:ext cx="12320333" cy="7010300"/>
            <a:chOff x="-46500" y="-24225"/>
            <a:chExt cx="9240250" cy="5257725"/>
          </a:xfrm>
        </p:grpSpPr>
        <p:sp>
          <p:nvSpPr>
            <p:cNvPr id="181" name="Google Shape;181;p3"/>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A</a:t>
              </a:r>
              <a:endParaRPr sz="1600">
                <a:solidFill>
                  <a:schemeClr val="lt1"/>
                </a:solidFill>
                <a:latin typeface="Courier Prime"/>
                <a:ea typeface="Courier Prime"/>
                <a:cs typeface="Courier Prime"/>
                <a:sym typeface="Courier Prime"/>
              </a:endParaRPr>
            </a:p>
          </p:txBody>
        </p:sp>
        <p:sp>
          <p:nvSpPr>
            <p:cNvPr id="182" name="Google Shape;182;p3"/>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B</a:t>
              </a:r>
              <a:endParaRPr sz="1600">
                <a:solidFill>
                  <a:schemeClr val="lt1"/>
                </a:solidFill>
                <a:latin typeface="Courier Prime"/>
                <a:ea typeface="Courier Prime"/>
                <a:cs typeface="Courier Prime"/>
                <a:sym typeface="Courier Prime"/>
              </a:endParaRPr>
            </a:p>
          </p:txBody>
        </p:sp>
        <p:sp>
          <p:nvSpPr>
            <p:cNvPr id="183" name="Google Shape;183;p3"/>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C</a:t>
              </a:r>
              <a:endParaRPr sz="1600">
                <a:solidFill>
                  <a:schemeClr val="lt1"/>
                </a:solidFill>
                <a:latin typeface="Courier Prime"/>
                <a:ea typeface="Courier Prime"/>
                <a:cs typeface="Courier Prime"/>
                <a:sym typeface="Courier Prime"/>
              </a:endParaRPr>
            </a:p>
          </p:txBody>
        </p:sp>
        <p:sp>
          <p:nvSpPr>
            <p:cNvPr id="184" name="Google Shape;184;p3"/>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D</a:t>
              </a:r>
              <a:endParaRPr sz="1600">
                <a:solidFill>
                  <a:schemeClr val="lt1"/>
                </a:solidFill>
                <a:latin typeface="Courier Prime"/>
                <a:ea typeface="Courier Prime"/>
                <a:cs typeface="Courier Prime"/>
                <a:sym typeface="Courier Prime"/>
              </a:endParaRPr>
            </a:p>
          </p:txBody>
        </p:sp>
        <p:sp>
          <p:nvSpPr>
            <p:cNvPr id="185" name="Google Shape;185;p3"/>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E</a:t>
              </a:r>
              <a:endParaRPr sz="1600">
                <a:solidFill>
                  <a:schemeClr val="lt1"/>
                </a:solidFill>
                <a:latin typeface="Courier Prime"/>
                <a:ea typeface="Courier Prime"/>
                <a:cs typeface="Courier Prime"/>
                <a:sym typeface="Courier Prime"/>
              </a:endParaRPr>
            </a:p>
          </p:txBody>
        </p:sp>
        <p:sp>
          <p:nvSpPr>
            <p:cNvPr id="186" name="Google Shape;186;p3"/>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F</a:t>
              </a:r>
              <a:endParaRPr sz="1600">
                <a:solidFill>
                  <a:schemeClr val="lt1"/>
                </a:solidFill>
                <a:latin typeface="Courier Prime"/>
                <a:ea typeface="Courier Prime"/>
                <a:cs typeface="Courier Prime"/>
                <a:sym typeface="Courier Prime"/>
              </a:endParaRPr>
            </a:p>
          </p:txBody>
        </p:sp>
        <p:sp>
          <p:nvSpPr>
            <p:cNvPr id="187" name="Google Shape;187;p3"/>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G</a:t>
              </a:r>
              <a:endParaRPr sz="1600">
                <a:solidFill>
                  <a:schemeClr val="lt1"/>
                </a:solidFill>
                <a:latin typeface="Courier Prime"/>
                <a:ea typeface="Courier Prime"/>
                <a:cs typeface="Courier Prime"/>
                <a:sym typeface="Courier Prime"/>
              </a:endParaRPr>
            </a:p>
          </p:txBody>
        </p:sp>
        <p:sp>
          <p:nvSpPr>
            <p:cNvPr id="188" name="Google Shape;188;p3"/>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H</a:t>
              </a:r>
              <a:endParaRPr sz="1600">
                <a:solidFill>
                  <a:schemeClr val="lt1"/>
                </a:solidFill>
                <a:latin typeface="Courier Prime"/>
                <a:ea typeface="Courier Prime"/>
                <a:cs typeface="Courier Prime"/>
                <a:sym typeface="Courier Prime"/>
              </a:endParaRPr>
            </a:p>
          </p:txBody>
        </p:sp>
        <p:sp>
          <p:nvSpPr>
            <p:cNvPr id="189" name="Google Shape;189;p3"/>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I</a:t>
              </a:r>
              <a:endParaRPr sz="1600">
                <a:solidFill>
                  <a:schemeClr val="lt1"/>
                </a:solidFill>
                <a:latin typeface="Courier Prime"/>
                <a:ea typeface="Courier Prime"/>
                <a:cs typeface="Courier Prime"/>
                <a:sym typeface="Courier Prime"/>
              </a:endParaRPr>
            </a:p>
          </p:txBody>
        </p:sp>
        <p:sp>
          <p:nvSpPr>
            <p:cNvPr id="190" name="Google Shape;190;p3"/>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J</a:t>
              </a:r>
              <a:endParaRPr sz="1600">
                <a:solidFill>
                  <a:schemeClr val="lt1"/>
                </a:solidFill>
                <a:latin typeface="Courier Prime"/>
                <a:ea typeface="Courier Prime"/>
                <a:cs typeface="Courier Prime"/>
                <a:sym typeface="Courier Prime"/>
              </a:endParaRPr>
            </a:p>
          </p:txBody>
        </p:sp>
        <p:sp>
          <p:nvSpPr>
            <p:cNvPr id="191" name="Google Shape;191;p3"/>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K</a:t>
              </a:r>
              <a:endParaRPr sz="1600">
                <a:solidFill>
                  <a:schemeClr val="lt1"/>
                </a:solidFill>
                <a:latin typeface="Courier Prime"/>
                <a:ea typeface="Courier Prime"/>
                <a:cs typeface="Courier Prime"/>
                <a:sym typeface="Courier Prime"/>
              </a:endParaRPr>
            </a:p>
          </p:txBody>
        </p:sp>
        <p:sp>
          <p:nvSpPr>
            <p:cNvPr id="192" name="Google Shape;192;p3"/>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a:t>
              </a:r>
              <a:endParaRPr sz="1600">
                <a:solidFill>
                  <a:schemeClr val="lt1"/>
                </a:solidFill>
                <a:latin typeface="Courier Prime"/>
                <a:ea typeface="Courier Prime"/>
                <a:cs typeface="Courier Prime"/>
                <a:sym typeface="Courier Prime"/>
              </a:endParaRPr>
            </a:p>
          </p:txBody>
        </p:sp>
        <p:sp>
          <p:nvSpPr>
            <p:cNvPr id="193" name="Google Shape;193;p3"/>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2</a:t>
              </a:r>
              <a:endParaRPr sz="1600">
                <a:solidFill>
                  <a:schemeClr val="lt1"/>
                </a:solidFill>
                <a:latin typeface="Courier Prime"/>
                <a:ea typeface="Courier Prime"/>
                <a:cs typeface="Courier Prime"/>
                <a:sym typeface="Courier Prime"/>
              </a:endParaRPr>
            </a:p>
          </p:txBody>
        </p:sp>
        <p:sp>
          <p:nvSpPr>
            <p:cNvPr id="194" name="Google Shape;194;p3"/>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3</a:t>
              </a:r>
              <a:endParaRPr sz="1600">
                <a:solidFill>
                  <a:schemeClr val="lt1"/>
                </a:solidFill>
                <a:latin typeface="Courier Prime"/>
                <a:ea typeface="Courier Prime"/>
                <a:cs typeface="Courier Prime"/>
                <a:sym typeface="Courier Prime"/>
              </a:endParaRPr>
            </a:p>
          </p:txBody>
        </p:sp>
        <p:sp>
          <p:nvSpPr>
            <p:cNvPr id="195" name="Google Shape;195;p3"/>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4</a:t>
              </a:r>
              <a:endParaRPr sz="1600">
                <a:solidFill>
                  <a:schemeClr val="lt1"/>
                </a:solidFill>
                <a:latin typeface="Courier Prime"/>
                <a:ea typeface="Courier Prime"/>
                <a:cs typeface="Courier Prime"/>
                <a:sym typeface="Courier Prime"/>
              </a:endParaRPr>
            </a:p>
          </p:txBody>
        </p:sp>
        <p:sp>
          <p:nvSpPr>
            <p:cNvPr id="196" name="Google Shape;196;p3"/>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5</a:t>
              </a:r>
              <a:endParaRPr sz="1600">
                <a:solidFill>
                  <a:schemeClr val="lt1"/>
                </a:solidFill>
                <a:latin typeface="Courier Prime"/>
                <a:ea typeface="Courier Prime"/>
                <a:cs typeface="Courier Prime"/>
                <a:sym typeface="Courier Prime"/>
              </a:endParaRPr>
            </a:p>
          </p:txBody>
        </p:sp>
        <p:sp>
          <p:nvSpPr>
            <p:cNvPr id="197" name="Google Shape;197;p3"/>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6</a:t>
              </a:r>
              <a:endParaRPr sz="1600">
                <a:solidFill>
                  <a:schemeClr val="lt1"/>
                </a:solidFill>
                <a:latin typeface="Courier Prime"/>
                <a:ea typeface="Courier Prime"/>
                <a:cs typeface="Courier Prime"/>
                <a:sym typeface="Courier Prime"/>
              </a:endParaRPr>
            </a:p>
          </p:txBody>
        </p:sp>
        <p:sp>
          <p:nvSpPr>
            <p:cNvPr id="198" name="Google Shape;198;p3"/>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7</a:t>
              </a:r>
              <a:endParaRPr sz="1600">
                <a:solidFill>
                  <a:schemeClr val="lt1"/>
                </a:solidFill>
                <a:latin typeface="Courier Prime"/>
                <a:ea typeface="Courier Prime"/>
                <a:cs typeface="Courier Prime"/>
                <a:sym typeface="Courier Prime"/>
              </a:endParaRPr>
            </a:p>
          </p:txBody>
        </p:sp>
        <p:sp>
          <p:nvSpPr>
            <p:cNvPr id="199" name="Google Shape;199;p3"/>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8</a:t>
              </a:r>
              <a:endParaRPr sz="1600">
                <a:solidFill>
                  <a:schemeClr val="lt1"/>
                </a:solidFill>
                <a:latin typeface="Courier Prime"/>
                <a:ea typeface="Courier Prime"/>
                <a:cs typeface="Courier Prime"/>
                <a:sym typeface="Courier Prime"/>
              </a:endParaRPr>
            </a:p>
          </p:txBody>
        </p:sp>
        <p:sp>
          <p:nvSpPr>
            <p:cNvPr id="200" name="Google Shape;200;p3"/>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9</a:t>
              </a:r>
              <a:endParaRPr sz="1600">
                <a:solidFill>
                  <a:schemeClr val="lt1"/>
                </a:solidFill>
                <a:latin typeface="Courier Prime"/>
                <a:ea typeface="Courier Prime"/>
                <a:cs typeface="Courier Prime"/>
                <a:sym typeface="Courier Prime"/>
              </a:endParaRPr>
            </a:p>
          </p:txBody>
        </p:sp>
        <p:sp>
          <p:nvSpPr>
            <p:cNvPr id="201" name="Google Shape;201;p3"/>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10</a:t>
              </a:r>
              <a:endParaRPr sz="1600">
                <a:solidFill>
                  <a:schemeClr val="lt1"/>
                </a:solidFill>
                <a:latin typeface="Courier Prime"/>
                <a:ea typeface="Courier Prime"/>
                <a:cs typeface="Courier Prime"/>
                <a:sym typeface="Courier Prime"/>
              </a:endParaRPr>
            </a:p>
          </p:txBody>
        </p:sp>
        <p:sp>
          <p:nvSpPr>
            <p:cNvPr id="202" name="Google Shape;202;p3"/>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11</a:t>
              </a:r>
              <a:endParaRPr sz="1600">
                <a:solidFill>
                  <a:schemeClr val="lt1"/>
                </a:solidFill>
                <a:latin typeface="Courier Prime"/>
                <a:ea typeface="Courier Prime"/>
                <a:cs typeface="Courier Prime"/>
                <a:sym typeface="Courier Prime"/>
              </a:endParaRPr>
            </a:p>
          </p:txBody>
        </p:sp>
        <p:sp>
          <p:nvSpPr>
            <p:cNvPr id="203" name="Google Shape;203;p3"/>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12</a:t>
              </a:r>
              <a:endParaRPr sz="1600">
                <a:solidFill>
                  <a:schemeClr val="lt1"/>
                </a:solidFill>
                <a:latin typeface="Courier Prime"/>
                <a:ea typeface="Courier Prime"/>
                <a:cs typeface="Courier Prime"/>
                <a:sym typeface="Courier Prime"/>
              </a:endParaRPr>
            </a:p>
          </p:txBody>
        </p:sp>
        <p:sp>
          <p:nvSpPr>
            <p:cNvPr id="204" name="Google Shape;204;p3"/>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13</a:t>
              </a:r>
              <a:endParaRPr sz="1600">
                <a:solidFill>
                  <a:schemeClr val="lt1"/>
                </a:solidFill>
                <a:latin typeface="Courier Prime"/>
                <a:ea typeface="Courier Prime"/>
                <a:cs typeface="Courier Prime"/>
                <a:sym typeface="Courier Prime"/>
              </a:endParaRPr>
            </a:p>
          </p:txBody>
        </p:sp>
        <p:sp>
          <p:nvSpPr>
            <p:cNvPr id="205" name="Google Shape;205;p3"/>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14</a:t>
              </a:r>
              <a:endParaRPr sz="1600">
                <a:solidFill>
                  <a:schemeClr val="lt1"/>
                </a:solidFill>
                <a:latin typeface="Courier Prime"/>
                <a:ea typeface="Courier Prime"/>
                <a:cs typeface="Courier Prime"/>
                <a:sym typeface="Courier Prime"/>
              </a:endParaRPr>
            </a:p>
          </p:txBody>
        </p:sp>
        <p:sp>
          <p:nvSpPr>
            <p:cNvPr id="206" name="Google Shape;206;p3"/>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15</a:t>
              </a:r>
              <a:endParaRPr sz="1600">
                <a:solidFill>
                  <a:schemeClr val="lt1"/>
                </a:solidFill>
                <a:latin typeface="Courier Prime"/>
                <a:ea typeface="Courier Prime"/>
                <a:cs typeface="Courier Prime"/>
                <a:sym typeface="Courier Prime"/>
              </a:endParaRPr>
            </a:p>
          </p:txBody>
        </p:sp>
        <p:sp>
          <p:nvSpPr>
            <p:cNvPr id="207" name="Google Shape;207;p3"/>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16</a:t>
              </a:r>
              <a:endParaRPr sz="1600">
                <a:solidFill>
                  <a:schemeClr val="lt1"/>
                </a:solidFill>
                <a:latin typeface="Courier Prime"/>
                <a:ea typeface="Courier Prime"/>
                <a:cs typeface="Courier Prime"/>
                <a:sym typeface="Courier Prime"/>
              </a:endParaRPr>
            </a:p>
          </p:txBody>
        </p:sp>
        <p:grpSp>
          <p:nvGrpSpPr>
            <p:cNvPr id="208" name="Google Shape;208;p3"/>
            <p:cNvGrpSpPr/>
            <p:nvPr/>
          </p:nvGrpSpPr>
          <p:grpSpPr>
            <a:xfrm>
              <a:off x="-46500" y="-24225"/>
              <a:ext cx="9240250" cy="5257725"/>
              <a:chOff x="-46500" y="-24225"/>
              <a:chExt cx="9240250" cy="5257725"/>
            </a:xfrm>
          </p:grpSpPr>
          <p:cxnSp>
            <p:nvCxnSpPr>
              <p:cNvPr id="209" name="Google Shape;209;p3"/>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210" name="Google Shape;210;p3"/>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211" name="Google Shape;211;p3"/>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12" name="Google Shape;212;p3"/>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13" name="Google Shape;213;p3"/>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14" name="Google Shape;214;p3"/>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15" name="Google Shape;215;p3"/>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16" name="Google Shape;216;p3"/>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17" name="Google Shape;217;p3"/>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18" name="Google Shape;218;p3"/>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19" name="Google Shape;219;p3"/>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220" name="Google Shape;220;p3"/>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21" name="Google Shape;221;p3"/>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22" name="Google Shape;222;p3"/>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23" name="Google Shape;223;p3"/>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24" name="Google Shape;224;p3"/>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25" name="Google Shape;225;p3"/>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26" name="Google Shape;226;p3"/>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27" name="Google Shape;227;p3"/>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28" name="Google Shape;228;p3"/>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29" name="Google Shape;229;p3"/>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30" name="Google Shape;230;p3"/>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31" name="Google Shape;231;p3"/>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32" name="Google Shape;232;p3"/>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33" name="Google Shape;233;p3"/>
              <p:cNvCxnSpPr/>
              <p:nvPr/>
            </p:nvCxnSpPr>
            <p:spPr>
              <a:xfrm>
                <a:off x="-46500" y="487515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34" name="Google Shape;234;p3"/>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235" name="Google Shape;235;p3"/>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grpSp>
        <p:nvGrpSpPr>
          <p:cNvPr id="382" name="Google Shape;382;p3"/>
          <p:cNvGrpSpPr/>
          <p:nvPr/>
        </p:nvGrpSpPr>
        <p:grpSpPr>
          <a:xfrm>
            <a:off x="726831" y="3578748"/>
            <a:ext cx="3488271" cy="3547275"/>
            <a:chOff x="5436250" y="1181600"/>
            <a:chExt cx="611875" cy="622225"/>
          </a:xfrm>
        </p:grpSpPr>
        <p:sp>
          <p:nvSpPr>
            <p:cNvPr id="383" name="Google Shape;383;p3"/>
            <p:cNvSpPr/>
            <p:nvPr/>
          </p:nvSpPr>
          <p:spPr>
            <a:xfrm>
              <a:off x="5534375" y="1229900"/>
              <a:ext cx="69950" cy="62900"/>
            </a:xfrm>
            <a:custGeom>
              <a:avLst/>
              <a:gdLst/>
              <a:ahLst/>
              <a:cxnLst/>
              <a:rect l="l" t="t" r="r" b="b"/>
              <a:pathLst>
                <a:path w="2798" h="2516" extrusionOk="0">
                  <a:moveTo>
                    <a:pt x="2289" y="1"/>
                  </a:moveTo>
                  <a:cubicBezTo>
                    <a:pt x="2197" y="1"/>
                    <a:pt x="2104" y="28"/>
                    <a:pt x="2022" y="82"/>
                  </a:cubicBezTo>
                  <a:cubicBezTo>
                    <a:pt x="1346" y="582"/>
                    <a:pt x="718" y="1152"/>
                    <a:pt x="158" y="1780"/>
                  </a:cubicBezTo>
                  <a:cubicBezTo>
                    <a:pt x="1" y="1956"/>
                    <a:pt x="11" y="2241"/>
                    <a:pt x="197" y="2408"/>
                  </a:cubicBezTo>
                  <a:cubicBezTo>
                    <a:pt x="286" y="2477"/>
                    <a:pt x="384" y="2516"/>
                    <a:pt x="491" y="2516"/>
                  </a:cubicBezTo>
                  <a:cubicBezTo>
                    <a:pt x="619" y="2516"/>
                    <a:pt x="737" y="2467"/>
                    <a:pt x="825" y="2368"/>
                  </a:cubicBezTo>
                  <a:cubicBezTo>
                    <a:pt x="1346" y="1790"/>
                    <a:pt x="1924" y="1260"/>
                    <a:pt x="2552" y="808"/>
                  </a:cubicBezTo>
                  <a:cubicBezTo>
                    <a:pt x="2748" y="661"/>
                    <a:pt x="2798" y="386"/>
                    <a:pt x="2650" y="180"/>
                  </a:cubicBezTo>
                  <a:cubicBezTo>
                    <a:pt x="2562" y="62"/>
                    <a:pt x="2427" y="1"/>
                    <a:pt x="228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5532425" y="1228225"/>
              <a:ext cx="73625" cy="66300"/>
            </a:xfrm>
            <a:custGeom>
              <a:avLst/>
              <a:gdLst/>
              <a:ahLst/>
              <a:cxnLst/>
              <a:rect l="l" t="t" r="r" b="b"/>
              <a:pathLst>
                <a:path w="2945" h="2652" extrusionOk="0">
                  <a:moveTo>
                    <a:pt x="2366" y="130"/>
                  </a:moveTo>
                  <a:cubicBezTo>
                    <a:pt x="2483" y="130"/>
                    <a:pt x="2601" y="189"/>
                    <a:pt x="2669" y="287"/>
                  </a:cubicBezTo>
                  <a:cubicBezTo>
                    <a:pt x="2797" y="463"/>
                    <a:pt x="2758" y="699"/>
                    <a:pt x="2591" y="817"/>
                  </a:cubicBezTo>
                  <a:cubicBezTo>
                    <a:pt x="1963" y="1277"/>
                    <a:pt x="1374" y="1807"/>
                    <a:pt x="854" y="2396"/>
                  </a:cubicBezTo>
                  <a:cubicBezTo>
                    <a:pt x="781" y="2475"/>
                    <a:pt x="676" y="2515"/>
                    <a:pt x="571" y="2515"/>
                  </a:cubicBezTo>
                  <a:cubicBezTo>
                    <a:pt x="479" y="2515"/>
                    <a:pt x="387" y="2485"/>
                    <a:pt x="314" y="2426"/>
                  </a:cubicBezTo>
                  <a:cubicBezTo>
                    <a:pt x="168" y="2289"/>
                    <a:pt x="148" y="2043"/>
                    <a:pt x="285" y="1886"/>
                  </a:cubicBezTo>
                  <a:cubicBezTo>
                    <a:pt x="844" y="1268"/>
                    <a:pt x="1472" y="699"/>
                    <a:pt x="2140" y="208"/>
                  </a:cubicBezTo>
                  <a:cubicBezTo>
                    <a:pt x="2209" y="159"/>
                    <a:pt x="2287" y="130"/>
                    <a:pt x="2366" y="130"/>
                  </a:cubicBezTo>
                  <a:close/>
                  <a:moveTo>
                    <a:pt x="2368" y="1"/>
                  </a:moveTo>
                  <a:cubicBezTo>
                    <a:pt x="2263" y="1"/>
                    <a:pt x="2155" y="33"/>
                    <a:pt x="2061" y="100"/>
                  </a:cubicBezTo>
                  <a:cubicBezTo>
                    <a:pt x="1384" y="601"/>
                    <a:pt x="756" y="1170"/>
                    <a:pt x="187" y="1798"/>
                  </a:cubicBezTo>
                  <a:cubicBezTo>
                    <a:pt x="0" y="2014"/>
                    <a:pt x="20" y="2337"/>
                    <a:pt x="226" y="2524"/>
                  </a:cubicBezTo>
                  <a:cubicBezTo>
                    <a:pt x="325" y="2603"/>
                    <a:pt x="442" y="2651"/>
                    <a:pt x="569" y="2651"/>
                  </a:cubicBezTo>
                  <a:cubicBezTo>
                    <a:pt x="717" y="2651"/>
                    <a:pt x="854" y="2592"/>
                    <a:pt x="953" y="2485"/>
                  </a:cubicBezTo>
                  <a:cubicBezTo>
                    <a:pt x="1463" y="1905"/>
                    <a:pt x="2041" y="1386"/>
                    <a:pt x="2669" y="924"/>
                  </a:cubicBezTo>
                  <a:cubicBezTo>
                    <a:pt x="2896" y="758"/>
                    <a:pt x="2944" y="444"/>
                    <a:pt x="2778" y="208"/>
                  </a:cubicBezTo>
                  <a:cubicBezTo>
                    <a:pt x="2678" y="73"/>
                    <a:pt x="2525" y="1"/>
                    <a:pt x="236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5618775" y="1248875"/>
              <a:ext cx="66525" cy="67725"/>
            </a:xfrm>
            <a:custGeom>
              <a:avLst/>
              <a:gdLst/>
              <a:ahLst/>
              <a:cxnLst/>
              <a:rect l="l" t="t" r="r" b="b"/>
              <a:pathLst>
                <a:path w="2661" h="2709" extrusionOk="0">
                  <a:moveTo>
                    <a:pt x="502" y="1"/>
                  </a:moveTo>
                  <a:cubicBezTo>
                    <a:pt x="406" y="1"/>
                    <a:pt x="309" y="32"/>
                    <a:pt x="227" y="98"/>
                  </a:cubicBezTo>
                  <a:cubicBezTo>
                    <a:pt x="30" y="246"/>
                    <a:pt x="1" y="530"/>
                    <a:pt x="148" y="726"/>
                  </a:cubicBezTo>
                  <a:cubicBezTo>
                    <a:pt x="668" y="1384"/>
                    <a:pt x="1247" y="2012"/>
                    <a:pt x="1865" y="2591"/>
                  </a:cubicBezTo>
                  <a:cubicBezTo>
                    <a:pt x="1954" y="2669"/>
                    <a:pt x="2061" y="2708"/>
                    <a:pt x="2170" y="2708"/>
                  </a:cubicBezTo>
                  <a:cubicBezTo>
                    <a:pt x="2287" y="2708"/>
                    <a:pt x="2405" y="2660"/>
                    <a:pt x="2493" y="2571"/>
                  </a:cubicBezTo>
                  <a:cubicBezTo>
                    <a:pt x="2660" y="2385"/>
                    <a:pt x="2650" y="2110"/>
                    <a:pt x="2473" y="1943"/>
                  </a:cubicBezTo>
                  <a:cubicBezTo>
                    <a:pt x="1895" y="1393"/>
                    <a:pt x="1345" y="795"/>
                    <a:pt x="855" y="167"/>
                  </a:cubicBezTo>
                  <a:cubicBezTo>
                    <a:pt x="764" y="59"/>
                    <a:pt x="634" y="1"/>
                    <a:pt x="50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5616825" y="1247325"/>
              <a:ext cx="70425" cy="71000"/>
            </a:xfrm>
            <a:custGeom>
              <a:avLst/>
              <a:gdLst/>
              <a:ahLst/>
              <a:cxnLst/>
              <a:rect l="l" t="t" r="r" b="b"/>
              <a:pathLst>
                <a:path w="2817" h="2840" extrusionOk="0">
                  <a:moveTo>
                    <a:pt x="579" y="131"/>
                  </a:moveTo>
                  <a:cubicBezTo>
                    <a:pt x="687" y="131"/>
                    <a:pt x="805" y="180"/>
                    <a:pt x="874" y="278"/>
                  </a:cubicBezTo>
                  <a:cubicBezTo>
                    <a:pt x="1374" y="906"/>
                    <a:pt x="1923" y="1505"/>
                    <a:pt x="2503" y="2044"/>
                  </a:cubicBezTo>
                  <a:cubicBezTo>
                    <a:pt x="2660" y="2192"/>
                    <a:pt x="2669" y="2437"/>
                    <a:pt x="2522" y="2584"/>
                  </a:cubicBezTo>
                  <a:cubicBezTo>
                    <a:pt x="2450" y="2662"/>
                    <a:pt x="2348" y="2701"/>
                    <a:pt x="2244" y="2701"/>
                  </a:cubicBezTo>
                  <a:cubicBezTo>
                    <a:pt x="2151" y="2701"/>
                    <a:pt x="2057" y="2669"/>
                    <a:pt x="1982" y="2604"/>
                  </a:cubicBezTo>
                  <a:cubicBezTo>
                    <a:pt x="1374" y="2025"/>
                    <a:pt x="805" y="1407"/>
                    <a:pt x="285" y="740"/>
                  </a:cubicBezTo>
                  <a:cubicBezTo>
                    <a:pt x="148" y="583"/>
                    <a:pt x="177" y="337"/>
                    <a:pt x="344" y="210"/>
                  </a:cubicBezTo>
                  <a:cubicBezTo>
                    <a:pt x="412" y="160"/>
                    <a:pt x="501" y="131"/>
                    <a:pt x="579" y="131"/>
                  </a:cubicBezTo>
                  <a:close/>
                  <a:moveTo>
                    <a:pt x="580" y="0"/>
                  </a:moveTo>
                  <a:cubicBezTo>
                    <a:pt x="469" y="0"/>
                    <a:pt x="357" y="36"/>
                    <a:pt x="265" y="111"/>
                  </a:cubicBezTo>
                  <a:cubicBezTo>
                    <a:pt x="39" y="278"/>
                    <a:pt x="0" y="602"/>
                    <a:pt x="177" y="827"/>
                  </a:cubicBezTo>
                  <a:cubicBezTo>
                    <a:pt x="697" y="1495"/>
                    <a:pt x="1276" y="2123"/>
                    <a:pt x="1894" y="2702"/>
                  </a:cubicBezTo>
                  <a:cubicBezTo>
                    <a:pt x="1992" y="2790"/>
                    <a:pt x="2120" y="2840"/>
                    <a:pt x="2248" y="2840"/>
                  </a:cubicBezTo>
                  <a:cubicBezTo>
                    <a:pt x="2385" y="2840"/>
                    <a:pt x="2522" y="2781"/>
                    <a:pt x="2620" y="2672"/>
                  </a:cubicBezTo>
                  <a:cubicBezTo>
                    <a:pt x="2817" y="2467"/>
                    <a:pt x="2807" y="2142"/>
                    <a:pt x="2601" y="1956"/>
                  </a:cubicBezTo>
                  <a:cubicBezTo>
                    <a:pt x="2012" y="1407"/>
                    <a:pt x="1472" y="818"/>
                    <a:pt x="981" y="190"/>
                  </a:cubicBezTo>
                  <a:cubicBezTo>
                    <a:pt x="880" y="66"/>
                    <a:pt x="730"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5657050" y="1183275"/>
              <a:ext cx="61600" cy="65625"/>
            </a:xfrm>
            <a:custGeom>
              <a:avLst/>
              <a:gdLst/>
              <a:ahLst/>
              <a:cxnLst/>
              <a:rect l="l" t="t" r="r" b="b"/>
              <a:pathLst>
                <a:path w="2464" h="2625" extrusionOk="0">
                  <a:moveTo>
                    <a:pt x="1972" y="1"/>
                  </a:moveTo>
                  <a:cubicBezTo>
                    <a:pt x="1844" y="1"/>
                    <a:pt x="1718" y="56"/>
                    <a:pt x="1629" y="161"/>
                  </a:cubicBezTo>
                  <a:lnTo>
                    <a:pt x="157" y="1888"/>
                  </a:lnTo>
                  <a:cubicBezTo>
                    <a:pt x="0" y="2074"/>
                    <a:pt x="20" y="2359"/>
                    <a:pt x="207" y="2516"/>
                  </a:cubicBezTo>
                  <a:cubicBezTo>
                    <a:pt x="295" y="2585"/>
                    <a:pt x="393" y="2624"/>
                    <a:pt x="501" y="2624"/>
                  </a:cubicBezTo>
                  <a:cubicBezTo>
                    <a:pt x="628" y="2624"/>
                    <a:pt x="746" y="2565"/>
                    <a:pt x="835" y="2467"/>
                  </a:cubicBezTo>
                  <a:lnTo>
                    <a:pt x="2307" y="730"/>
                  </a:lnTo>
                  <a:cubicBezTo>
                    <a:pt x="2464" y="544"/>
                    <a:pt x="2444" y="269"/>
                    <a:pt x="2257" y="102"/>
                  </a:cubicBezTo>
                  <a:cubicBezTo>
                    <a:pt x="2172" y="34"/>
                    <a:pt x="2071" y="1"/>
                    <a:pt x="197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5656550" y="1181600"/>
              <a:ext cx="62600" cy="69025"/>
            </a:xfrm>
            <a:custGeom>
              <a:avLst/>
              <a:gdLst/>
              <a:ahLst/>
              <a:cxnLst/>
              <a:rect l="l" t="t" r="r" b="b"/>
              <a:pathLst>
                <a:path w="2504" h="2761" extrusionOk="0">
                  <a:moveTo>
                    <a:pt x="1983" y="130"/>
                  </a:moveTo>
                  <a:cubicBezTo>
                    <a:pt x="2072" y="130"/>
                    <a:pt x="2160" y="169"/>
                    <a:pt x="2229" y="228"/>
                  </a:cubicBezTo>
                  <a:cubicBezTo>
                    <a:pt x="2307" y="287"/>
                    <a:pt x="2356" y="385"/>
                    <a:pt x="2366" y="483"/>
                  </a:cubicBezTo>
                  <a:cubicBezTo>
                    <a:pt x="2376" y="582"/>
                    <a:pt x="2336" y="680"/>
                    <a:pt x="2277" y="758"/>
                  </a:cubicBezTo>
                  <a:lnTo>
                    <a:pt x="805" y="2495"/>
                  </a:lnTo>
                  <a:cubicBezTo>
                    <a:pt x="735" y="2576"/>
                    <a:pt x="626" y="2619"/>
                    <a:pt x="517" y="2619"/>
                  </a:cubicBezTo>
                  <a:cubicBezTo>
                    <a:pt x="429" y="2619"/>
                    <a:pt x="341" y="2591"/>
                    <a:pt x="275" y="2534"/>
                  </a:cubicBezTo>
                  <a:cubicBezTo>
                    <a:pt x="197" y="2466"/>
                    <a:pt x="148" y="2377"/>
                    <a:pt x="138" y="2279"/>
                  </a:cubicBezTo>
                  <a:cubicBezTo>
                    <a:pt x="129" y="2171"/>
                    <a:pt x="158" y="2073"/>
                    <a:pt x="227" y="2004"/>
                  </a:cubicBezTo>
                  <a:lnTo>
                    <a:pt x="1699" y="268"/>
                  </a:lnTo>
                  <a:cubicBezTo>
                    <a:pt x="1758" y="189"/>
                    <a:pt x="1856" y="140"/>
                    <a:pt x="1954" y="140"/>
                  </a:cubicBezTo>
                  <a:cubicBezTo>
                    <a:pt x="1963" y="130"/>
                    <a:pt x="1974" y="130"/>
                    <a:pt x="1983" y="130"/>
                  </a:cubicBezTo>
                  <a:close/>
                  <a:moveTo>
                    <a:pt x="1983" y="1"/>
                  </a:moveTo>
                  <a:cubicBezTo>
                    <a:pt x="1970" y="1"/>
                    <a:pt x="1957" y="1"/>
                    <a:pt x="1944" y="2"/>
                  </a:cubicBezTo>
                  <a:cubicBezTo>
                    <a:pt x="1806" y="12"/>
                    <a:pt x="1679" y="81"/>
                    <a:pt x="1590" y="179"/>
                  </a:cubicBezTo>
                  <a:lnTo>
                    <a:pt x="129" y="1916"/>
                  </a:lnTo>
                  <a:cubicBezTo>
                    <a:pt x="40" y="2014"/>
                    <a:pt x="1" y="2152"/>
                    <a:pt x="11" y="2289"/>
                  </a:cubicBezTo>
                  <a:cubicBezTo>
                    <a:pt x="20" y="2426"/>
                    <a:pt x="79" y="2544"/>
                    <a:pt x="188" y="2632"/>
                  </a:cubicBezTo>
                  <a:cubicBezTo>
                    <a:pt x="275" y="2711"/>
                    <a:pt x="393" y="2760"/>
                    <a:pt x="521" y="2760"/>
                  </a:cubicBezTo>
                  <a:cubicBezTo>
                    <a:pt x="668" y="2760"/>
                    <a:pt x="816" y="2691"/>
                    <a:pt x="904" y="2573"/>
                  </a:cubicBezTo>
                  <a:lnTo>
                    <a:pt x="2376" y="846"/>
                  </a:lnTo>
                  <a:cubicBezTo>
                    <a:pt x="2464" y="739"/>
                    <a:pt x="2503" y="611"/>
                    <a:pt x="2493" y="473"/>
                  </a:cubicBezTo>
                  <a:cubicBezTo>
                    <a:pt x="2484" y="336"/>
                    <a:pt x="2425" y="209"/>
                    <a:pt x="2317" y="120"/>
                  </a:cubicBezTo>
                  <a:cubicBezTo>
                    <a:pt x="2219" y="41"/>
                    <a:pt x="2106" y="1"/>
                    <a:pt x="198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5723775" y="1228025"/>
              <a:ext cx="68475" cy="61850"/>
            </a:xfrm>
            <a:custGeom>
              <a:avLst/>
              <a:gdLst/>
              <a:ahLst/>
              <a:cxnLst/>
              <a:rect l="l" t="t" r="r" b="b"/>
              <a:pathLst>
                <a:path w="2739" h="2474" extrusionOk="0">
                  <a:moveTo>
                    <a:pt x="498" y="1"/>
                  </a:moveTo>
                  <a:cubicBezTo>
                    <a:pt x="401" y="1"/>
                    <a:pt x="305" y="32"/>
                    <a:pt x="227" y="98"/>
                  </a:cubicBezTo>
                  <a:cubicBezTo>
                    <a:pt x="30" y="245"/>
                    <a:pt x="1" y="530"/>
                    <a:pt x="148" y="716"/>
                  </a:cubicBezTo>
                  <a:cubicBezTo>
                    <a:pt x="668" y="1384"/>
                    <a:pt x="1286" y="1943"/>
                    <a:pt x="1993" y="2404"/>
                  </a:cubicBezTo>
                  <a:cubicBezTo>
                    <a:pt x="2071" y="2443"/>
                    <a:pt x="2150" y="2473"/>
                    <a:pt x="2238" y="2473"/>
                  </a:cubicBezTo>
                  <a:cubicBezTo>
                    <a:pt x="2385" y="2473"/>
                    <a:pt x="2523" y="2395"/>
                    <a:pt x="2611" y="2267"/>
                  </a:cubicBezTo>
                  <a:cubicBezTo>
                    <a:pt x="2739" y="2061"/>
                    <a:pt x="2680" y="1786"/>
                    <a:pt x="2473" y="1649"/>
                  </a:cubicBezTo>
                  <a:cubicBezTo>
                    <a:pt x="1856" y="1246"/>
                    <a:pt x="1306" y="756"/>
                    <a:pt x="855" y="167"/>
                  </a:cubicBezTo>
                  <a:cubicBezTo>
                    <a:pt x="764" y="59"/>
                    <a:pt x="631" y="1"/>
                    <a:pt x="498"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5721825" y="1226400"/>
              <a:ext cx="71150" cy="65175"/>
            </a:xfrm>
            <a:custGeom>
              <a:avLst/>
              <a:gdLst/>
              <a:ahLst/>
              <a:cxnLst/>
              <a:rect l="l" t="t" r="r" b="b"/>
              <a:pathLst>
                <a:path w="2846" h="2607" extrusionOk="0">
                  <a:moveTo>
                    <a:pt x="579" y="134"/>
                  </a:moveTo>
                  <a:cubicBezTo>
                    <a:pt x="687" y="134"/>
                    <a:pt x="805" y="183"/>
                    <a:pt x="874" y="271"/>
                  </a:cubicBezTo>
                  <a:cubicBezTo>
                    <a:pt x="1335" y="860"/>
                    <a:pt x="1894" y="1370"/>
                    <a:pt x="2522" y="1773"/>
                  </a:cubicBezTo>
                  <a:cubicBezTo>
                    <a:pt x="2601" y="1821"/>
                    <a:pt x="2660" y="1910"/>
                    <a:pt x="2689" y="2008"/>
                  </a:cubicBezTo>
                  <a:cubicBezTo>
                    <a:pt x="2708" y="2106"/>
                    <a:pt x="2689" y="2214"/>
                    <a:pt x="2630" y="2292"/>
                  </a:cubicBezTo>
                  <a:cubicBezTo>
                    <a:pt x="2561" y="2406"/>
                    <a:pt x="2434" y="2467"/>
                    <a:pt x="2308" y="2467"/>
                  </a:cubicBezTo>
                  <a:cubicBezTo>
                    <a:pt x="2239" y="2467"/>
                    <a:pt x="2169" y="2449"/>
                    <a:pt x="2110" y="2410"/>
                  </a:cubicBezTo>
                  <a:cubicBezTo>
                    <a:pt x="1404" y="1959"/>
                    <a:pt x="795" y="1400"/>
                    <a:pt x="275" y="742"/>
                  </a:cubicBezTo>
                  <a:cubicBezTo>
                    <a:pt x="148" y="585"/>
                    <a:pt x="177" y="340"/>
                    <a:pt x="344" y="212"/>
                  </a:cubicBezTo>
                  <a:cubicBezTo>
                    <a:pt x="412" y="153"/>
                    <a:pt x="491" y="134"/>
                    <a:pt x="579" y="134"/>
                  </a:cubicBezTo>
                  <a:close/>
                  <a:moveTo>
                    <a:pt x="574" y="1"/>
                  </a:moveTo>
                  <a:cubicBezTo>
                    <a:pt x="464" y="1"/>
                    <a:pt x="356" y="35"/>
                    <a:pt x="265" y="105"/>
                  </a:cubicBezTo>
                  <a:cubicBezTo>
                    <a:pt x="39" y="281"/>
                    <a:pt x="0" y="605"/>
                    <a:pt x="177" y="831"/>
                  </a:cubicBezTo>
                  <a:cubicBezTo>
                    <a:pt x="697" y="1488"/>
                    <a:pt x="1325" y="2057"/>
                    <a:pt x="2032" y="2519"/>
                  </a:cubicBezTo>
                  <a:cubicBezTo>
                    <a:pt x="2120" y="2577"/>
                    <a:pt x="2218" y="2607"/>
                    <a:pt x="2316" y="2607"/>
                  </a:cubicBezTo>
                  <a:cubicBezTo>
                    <a:pt x="2483" y="2607"/>
                    <a:pt x="2650" y="2519"/>
                    <a:pt x="2738" y="2371"/>
                  </a:cubicBezTo>
                  <a:cubicBezTo>
                    <a:pt x="2817" y="2253"/>
                    <a:pt x="2846" y="2116"/>
                    <a:pt x="2817" y="1978"/>
                  </a:cubicBezTo>
                  <a:cubicBezTo>
                    <a:pt x="2787" y="1851"/>
                    <a:pt x="2708" y="1734"/>
                    <a:pt x="2591" y="1664"/>
                  </a:cubicBezTo>
                  <a:cubicBezTo>
                    <a:pt x="1973" y="1263"/>
                    <a:pt x="1433" y="772"/>
                    <a:pt x="981" y="192"/>
                  </a:cubicBezTo>
                  <a:cubicBezTo>
                    <a:pt x="878" y="67"/>
                    <a:pt x="726" y="1"/>
                    <a:pt x="574"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5788050" y="1194950"/>
              <a:ext cx="68475" cy="45850"/>
            </a:xfrm>
            <a:custGeom>
              <a:avLst/>
              <a:gdLst/>
              <a:ahLst/>
              <a:cxnLst/>
              <a:rect l="l" t="t" r="r" b="b"/>
              <a:pathLst>
                <a:path w="2739" h="1834" extrusionOk="0">
                  <a:moveTo>
                    <a:pt x="2234" y="0"/>
                  </a:moveTo>
                  <a:cubicBezTo>
                    <a:pt x="2193" y="0"/>
                    <a:pt x="2152" y="6"/>
                    <a:pt x="2111" y="18"/>
                  </a:cubicBezTo>
                  <a:cubicBezTo>
                    <a:pt x="1414" y="224"/>
                    <a:pt x="757" y="578"/>
                    <a:pt x="207" y="1049"/>
                  </a:cubicBezTo>
                  <a:cubicBezTo>
                    <a:pt x="20" y="1215"/>
                    <a:pt x="1" y="1490"/>
                    <a:pt x="158" y="1677"/>
                  </a:cubicBezTo>
                  <a:cubicBezTo>
                    <a:pt x="246" y="1784"/>
                    <a:pt x="373" y="1834"/>
                    <a:pt x="491" y="1834"/>
                  </a:cubicBezTo>
                  <a:cubicBezTo>
                    <a:pt x="600" y="1834"/>
                    <a:pt x="698" y="1804"/>
                    <a:pt x="786" y="1725"/>
                  </a:cubicBezTo>
                  <a:cubicBezTo>
                    <a:pt x="1247" y="1343"/>
                    <a:pt x="1787" y="1038"/>
                    <a:pt x="2366" y="872"/>
                  </a:cubicBezTo>
                  <a:cubicBezTo>
                    <a:pt x="2601" y="803"/>
                    <a:pt x="2739" y="558"/>
                    <a:pt x="2670" y="322"/>
                  </a:cubicBezTo>
                  <a:cubicBezTo>
                    <a:pt x="2605" y="128"/>
                    <a:pt x="2426" y="0"/>
                    <a:pt x="223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5787325" y="1193175"/>
              <a:ext cx="69925" cy="49325"/>
            </a:xfrm>
            <a:custGeom>
              <a:avLst/>
              <a:gdLst/>
              <a:ahLst/>
              <a:cxnLst/>
              <a:rect l="l" t="t" r="r" b="b"/>
              <a:pathLst>
                <a:path w="2797" h="1973" extrusionOk="0">
                  <a:moveTo>
                    <a:pt x="2267" y="138"/>
                  </a:moveTo>
                  <a:cubicBezTo>
                    <a:pt x="2434" y="138"/>
                    <a:pt x="2581" y="246"/>
                    <a:pt x="2630" y="403"/>
                  </a:cubicBezTo>
                  <a:cubicBezTo>
                    <a:pt x="2659" y="501"/>
                    <a:pt x="2650" y="609"/>
                    <a:pt x="2601" y="697"/>
                  </a:cubicBezTo>
                  <a:cubicBezTo>
                    <a:pt x="2552" y="786"/>
                    <a:pt x="2473" y="854"/>
                    <a:pt x="2375" y="884"/>
                  </a:cubicBezTo>
                  <a:cubicBezTo>
                    <a:pt x="1786" y="1050"/>
                    <a:pt x="1237" y="1355"/>
                    <a:pt x="775" y="1748"/>
                  </a:cubicBezTo>
                  <a:cubicBezTo>
                    <a:pt x="705" y="1809"/>
                    <a:pt x="614" y="1839"/>
                    <a:pt x="524" y="1839"/>
                  </a:cubicBezTo>
                  <a:cubicBezTo>
                    <a:pt x="415" y="1839"/>
                    <a:pt x="306" y="1795"/>
                    <a:pt x="236" y="1708"/>
                  </a:cubicBezTo>
                  <a:cubicBezTo>
                    <a:pt x="167" y="1630"/>
                    <a:pt x="138" y="1532"/>
                    <a:pt x="147" y="1434"/>
                  </a:cubicBezTo>
                  <a:cubicBezTo>
                    <a:pt x="158" y="1335"/>
                    <a:pt x="197" y="1237"/>
                    <a:pt x="275" y="1178"/>
                  </a:cubicBezTo>
                  <a:cubicBezTo>
                    <a:pt x="825" y="707"/>
                    <a:pt x="1472" y="354"/>
                    <a:pt x="2159" y="148"/>
                  </a:cubicBezTo>
                  <a:cubicBezTo>
                    <a:pt x="2199" y="138"/>
                    <a:pt x="2228" y="138"/>
                    <a:pt x="2267" y="138"/>
                  </a:cubicBezTo>
                  <a:close/>
                  <a:moveTo>
                    <a:pt x="2263" y="0"/>
                  </a:moveTo>
                  <a:cubicBezTo>
                    <a:pt x="2216" y="0"/>
                    <a:pt x="2168" y="7"/>
                    <a:pt x="2120" y="20"/>
                  </a:cubicBezTo>
                  <a:cubicBezTo>
                    <a:pt x="1423" y="236"/>
                    <a:pt x="756" y="599"/>
                    <a:pt x="197" y="1070"/>
                  </a:cubicBezTo>
                  <a:cubicBezTo>
                    <a:pt x="88" y="1159"/>
                    <a:pt x="30" y="1286"/>
                    <a:pt x="10" y="1423"/>
                  </a:cubicBezTo>
                  <a:cubicBezTo>
                    <a:pt x="1" y="1561"/>
                    <a:pt x="49" y="1689"/>
                    <a:pt x="138" y="1796"/>
                  </a:cubicBezTo>
                  <a:cubicBezTo>
                    <a:pt x="236" y="1905"/>
                    <a:pt x="373" y="1973"/>
                    <a:pt x="520" y="1973"/>
                  </a:cubicBezTo>
                  <a:cubicBezTo>
                    <a:pt x="648" y="1973"/>
                    <a:pt x="766" y="1934"/>
                    <a:pt x="854" y="1855"/>
                  </a:cubicBezTo>
                  <a:cubicBezTo>
                    <a:pt x="1305" y="1463"/>
                    <a:pt x="1845" y="1178"/>
                    <a:pt x="2415" y="1002"/>
                  </a:cubicBezTo>
                  <a:cubicBezTo>
                    <a:pt x="2542" y="963"/>
                    <a:pt x="2650" y="884"/>
                    <a:pt x="2718" y="756"/>
                  </a:cubicBezTo>
                  <a:cubicBezTo>
                    <a:pt x="2777" y="638"/>
                    <a:pt x="2797" y="501"/>
                    <a:pt x="2758" y="374"/>
                  </a:cubicBezTo>
                  <a:cubicBezTo>
                    <a:pt x="2693" y="147"/>
                    <a:pt x="2488" y="0"/>
                    <a:pt x="2263"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5707350" y="1299925"/>
              <a:ext cx="37550" cy="85375"/>
            </a:xfrm>
            <a:custGeom>
              <a:avLst/>
              <a:gdLst/>
              <a:ahLst/>
              <a:cxnLst/>
              <a:rect l="l" t="t" r="r" b="b"/>
              <a:pathLst>
                <a:path w="1502" h="3415" extrusionOk="0">
                  <a:moveTo>
                    <a:pt x="490" y="0"/>
                  </a:moveTo>
                  <a:cubicBezTo>
                    <a:pt x="461" y="0"/>
                    <a:pt x="432" y="3"/>
                    <a:pt x="402" y="9"/>
                  </a:cubicBezTo>
                  <a:cubicBezTo>
                    <a:pt x="157" y="58"/>
                    <a:pt x="0" y="294"/>
                    <a:pt x="49" y="539"/>
                  </a:cubicBezTo>
                  <a:lnTo>
                    <a:pt x="579" y="3061"/>
                  </a:lnTo>
                  <a:cubicBezTo>
                    <a:pt x="618" y="3267"/>
                    <a:pt x="805" y="3414"/>
                    <a:pt x="1011" y="3414"/>
                  </a:cubicBezTo>
                  <a:cubicBezTo>
                    <a:pt x="1041" y="3414"/>
                    <a:pt x="1070" y="3405"/>
                    <a:pt x="1100" y="3405"/>
                  </a:cubicBezTo>
                  <a:cubicBezTo>
                    <a:pt x="1344" y="3355"/>
                    <a:pt x="1501" y="3120"/>
                    <a:pt x="1453" y="2875"/>
                  </a:cubicBezTo>
                  <a:lnTo>
                    <a:pt x="923" y="352"/>
                  </a:lnTo>
                  <a:cubicBezTo>
                    <a:pt x="880" y="146"/>
                    <a:pt x="694" y="0"/>
                    <a:pt x="49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5705625" y="1298350"/>
              <a:ext cx="41000" cy="88675"/>
            </a:xfrm>
            <a:custGeom>
              <a:avLst/>
              <a:gdLst/>
              <a:ahLst/>
              <a:cxnLst/>
              <a:rect l="l" t="t" r="r" b="b"/>
              <a:pathLst>
                <a:path w="1640" h="3547" extrusionOk="0">
                  <a:moveTo>
                    <a:pt x="560" y="131"/>
                  </a:moveTo>
                  <a:cubicBezTo>
                    <a:pt x="628" y="131"/>
                    <a:pt x="707" y="151"/>
                    <a:pt x="766" y="190"/>
                  </a:cubicBezTo>
                  <a:cubicBezTo>
                    <a:pt x="854" y="249"/>
                    <a:pt x="913" y="337"/>
                    <a:pt x="933" y="435"/>
                  </a:cubicBezTo>
                  <a:lnTo>
                    <a:pt x="1453" y="2957"/>
                  </a:lnTo>
                  <a:cubicBezTo>
                    <a:pt x="1472" y="3056"/>
                    <a:pt x="1453" y="3154"/>
                    <a:pt x="1404" y="3242"/>
                  </a:cubicBezTo>
                  <a:cubicBezTo>
                    <a:pt x="1345" y="3320"/>
                    <a:pt x="1256" y="3379"/>
                    <a:pt x="1158" y="3399"/>
                  </a:cubicBezTo>
                  <a:cubicBezTo>
                    <a:pt x="1131" y="3405"/>
                    <a:pt x="1104" y="3409"/>
                    <a:pt x="1077" y="3409"/>
                  </a:cubicBezTo>
                  <a:cubicBezTo>
                    <a:pt x="908" y="3409"/>
                    <a:pt x="750" y="3282"/>
                    <a:pt x="707" y="3104"/>
                  </a:cubicBezTo>
                  <a:lnTo>
                    <a:pt x="187" y="583"/>
                  </a:lnTo>
                  <a:cubicBezTo>
                    <a:pt x="168" y="485"/>
                    <a:pt x="187" y="386"/>
                    <a:pt x="236" y="298"/>
                  </a:cubicBezTo>
                  <a:cubicBezTo>
                    <a:pt x="295" y="219"/>
                    <a:pt x="383" y="160"/>
                    <a:pt x="482" y="141"/>
                  </a:cubicBezTo>
                  <a:cubicBezTo>
                    <a:pt x="511" y="131"/>
                    <a:pt x="530" y="131"/>
                    <a:pt x="560" y="131"/>
                  </a:cubicBezTo>
                  <a:close/>
                  <a:moveTo>
                    <a:pt x="572" y="0"/>
                  </a:moveTo>
                  <a:cubicBezTo>
                    <a:pt x="532" y="0"/>
                    <a:pt x="492" y="5"/>
                    <a:pt x="452" y="13"/>
                  </a:cubicBezTo>
                  <a:cubicBezTo>
                    <a:pt x="177" y="62"/>
                    <a:pt x="0" y="337"/>
                    <a:pt x="59" y="612"/>
                  </a:cubicBezTo>
                  <a:lnTo>
                    <a:pt x="580" y="3134"/>
                  </a:lnTo>
                  <a:cubicBezTo>
                    <a:pt x="628" y="3370"/>
                    <a:pt x="844" y="3546"/>
                    <a:pt x="1080" y="3546"/>
                  </a:cubicBezTo>
                  <a:cubicBezTo>
                    <a:pt x="1119" y="3546"/>
                    <a:pt x="1149" y="3536"/>
                    <a:pt x="1188" y="3527"/>
                  </a:cubicBezTo>
                  <a:cubicBezTo>
                    <a:pt x="1463" y="3477"/>
                    <a:pt x="1640" y="3202"/>
                    <a:pt x="1581" y="2928"/>
                  </a:cubicBezTo>
                  <a:lnTo>
                    <a:pt x="1060" y="406"/>
                  </a:lnTo>
                  <a:cubicBezTo>
                    <a:pt x="1031" y="269"/>
                    <a:pt x="953" y="160"/>
                    <a:pt x="835" y="82"/>
                  </a:cubicBezTo>
                  <a:cubicBezTo>
                    <a:pt x="758" y="26"/>
                    <a:pt x="667" y="0"/>
                    <a:pt x="5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5555250" y="1303800"/>
              <a:ext cx="66750" cy="64800"/>
            </a:xfrm>
            <a:custGeom>
              <a:avLst/>
              <a:gdLst/>
              <a:ahLst/>
              <a:cxnLst/>
              <a:rect l="l" t="t" r="r" b="b"/>
              <a:pathLst>
                <a:path w="2670" h="2592" extrusionOk="0">
                  <a:moveTo>
                    <a:pt x="2170" y="1"/>
                  </a:moveTo>
                  <a:cubicBezTo>
                    <a:pt x="2077" y="1"/>
                    <a:pt x="1984" y="30"/>
                    <a:pt x="1904" y="90"/>
                  </a:cubicBezTo>
                  <a:cubicBezTo>
                    <a:pt x="1227" y="600"/>
                    <a:pt x="638" y="1198"/>
                    <a:pt x="138" y="1885"/>
                  </a:cubicBezTo>
                  <a:cubicBezTo>
                    <a:pt x="0" y="2092"/>
                    <a:pt x="40" y="2367"/>
                    <a:pt x="245" y="2513"/>
                  </a:cubicBezTo>
                  <a:cubicBezTo>
                    <a:pt x="324" y="2563"/>
                    <a:pt x="412" y="2592"/>
                    <a:pt x="500" y="2592"/>
                  </a:cubicBezTo>
                  <a:cubicBezTo>
                    <a:pt x="638" y="2592"/>
                    <a:pt x="775" y="2533"/>
                    <a:pt x="864" y="2406"/>
                  </a:cubicBezTo>
                  <a:cubicBezTo>
                    <a:pt x="1305" y="1797"/>
                    <a:pt x="1835" y="1257"/>
                    <a:pt x="2434" y="806"/>
                  </a:cubicBezTo>
                  <a:cubicBezTo>
                    <a:pt x="2630" y="649"/>
                    <a:pt x="2669" y="374"/>
                    <a:pt x="2522" y="178"/>
                  </a:cubicBezTo>
                  <a:cubicBezTo>
                    <a:pt x="2435" y="62"/>
                    <a:pt x="2303" y="1"/>
                    <a:pt x="2170"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5553275" y="1302125"/>
              <a:ext cx="69450" cy="68200"/>
            </a:xfrm>
            <a:custGeom>
              <a:avLst/>
              <a:gdLst/>
              <a:ahLst/>
              <a:cxnLst/>
              <a:rect l="l" t="t" r="r" b="b"/>
              <a:pathLst>
                <a:path w="2778" h="2728" extrusionOk="0">
                  <a:moveTo>
                    <a:pt x="2248" y="137"/>
                  </a:moveTo>
                  <a:cubicBezTo>
                    <a:pt x="2365" y="137"/>
                    <a:pt x="2474" y="186"/>
                    <a:pt x="2552" y="284"/>
                  </a:cubicBezTo>
                  <a:cubicBezTo>
                    <a:pt x="2611" y="363"/>
                    <a:pt x="2640" y="461"/>
                    <a:pt x="2621" y="569"/>
                  </a:cubicBezTo>
                  <a:cubicBezTo>
                    <a:pt x="2611" y="667"/>
                    <a:pt x="2562" y="755"/>
                    <a:pt x="2474" y="814"/>
                  </a:cubicBezTo>
                  <a:cubicBezTo>
                    <a:pt x="1865" y="1276"/>
                    <a:pt x="1335" y="1815"/>
                    <a:pt x="893" y="2434"/>
                  </a:cubicBezTo>
                  <a:cubicBezTo>
                    <a:pt x="822" y="2535"/>
                    <a:pt x="702" y="2589"/>
                    <a:pt x="582" y="2589"/>
                  </a:cubicBezTo>
                  <a:cubicBezTo>
                    <a:pt x="506" y="2589"/>
                    <a:pt x="429" y="2567"/>
                    <a:pt x="363" y="2521"/>
                  </a:cubicBezTo>
                  <a:cubicBezTo>
                    <a:pt x="187" y="2404"/>
                    <a:pt x="148" y="2168"/>
                    <a:pt x="276" y="1992"/>
                  </a:cubicBezTo>
                  <a:cubicBezTo>
                    <a:pt x="766" y="1315"/>
                    <a:pt x="1355" y="716"/>
                    <a:pt x="2022" y="206"/>
                  </a:cubicBezTo>
                  <a:cubicBezTo>
                    <a:pt x="2091" y="157"/>
                    <a:pt x="2169" y="137"/>
                    <a:pt x="2248" y="137"/>
                  </a:cubicBezTo>
                  <a:close/>
                  <a:moveTo>
                    <a:pt x="2249" y="1"/>
                  </a:moveTo>
                  <a:cubicBezTo>
                    <a:pt x="2143" y="1"/>
                    <a:pt x="2036" y="35"/>
                    <a:pt x="1944" y="107"/>
                  </a:cubicBezTo>
                  <a:cubicBezTo>
                    <a:pt x="1257" y="618"/>
                    <a:pt x="668" y="1226"/>
                    <a:pt x="167" y="1913"/>
                  </a:cubicBezTo>
                  <a:cubicBezTo>
                    <a:pt x="1" y="2149"/>
                    <a:pt x="60" y="2463"/>
                    <a:pt x="285" y="2630"/>
                  </a:cubicBezTo>
                  <a:cubicBezTo>
                    <a:pt x="374" y="2698"/>
                    <a:pt x="472" y="2728"/>
                    <a:pt x="579" y="2728"/>
                  </a:cubicBezTo>
                  <a:cubicBezTo>
                    <a:pt x="747" y="2728"/>
                    <a:pt x="904" y="2649"/>
                    <a:pt x="1002" y="2512"/>
                  </a:cubicBezTo>
                  <a:cubicBezTo>
                    <a:pt x="1434" y="1904"/>
                    <a:pt x="1953" y="1374"/>
                    <a:pt x="2552" y="922"/>
                  </a:cubicBezTo>
                  <a:cubicBezTo>
                    <a:pt x="2660" y="844"/>
                    <a:pt x="2738" y="716"/>
                    <a:pt x="2758" y="589"/>
                  </a:cubicBezTo>
                  <a:cubicBezTo>
                    <a:pt x="2778" y="451"/>
                    <a:pt x="2738" y="314"/>
                    <a:pt x="2660" y="206"/>
                  </a:cubicBezTo>
                  <a:cubicBezTo>
                    <a:pt x="2555" y="72"/>
                    <a:pt x="2403" y="1"/>
                    <a:pt x="224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5472550" y="1316525"/>
              <a:ext cx="61625" cy="61900"/>
            </a:xfrm>
            <a:custGeom>
              <a:avLst/>
              <a:gdLst/>
              <a:ahLst/>
              <a:cxnLst/>
              <a:rect l="l" t="t" r="r" b="b"/>
              <a:pathLst>
                <a:path w="2465" h="2476" extrusionOk="0">
                  <a:moveTo>
                    <a:pt x="505" y="0"/>
                  </a:moveTo>
                  <a:cubicBezTo>
                    <a:pt x="375" y="0"/>
                    <a:pt x="247" y="58"/>
                    <a:pt x="158" y="170"/>
                  </a:cubicBezTo>
                  <a:cubicBezTo>
                    <a:pt x="1" y="366"/>
                    <a:pt x="40" y="641"/>
                    <a:pt x="227" y="798"/>
                  </a:cubicBezTo>
                  <a:cubicBezTo>
                    <a:pt x="757" y="1219"/>
                    <a:pt x="1208" y="1710"/>
                    <a:pt x="1581" y="2279"/>
                  </a:cubicBezTo>
                  <a:cubicBezTo>
                    <a:pt x="1669" y="2407"/>
                    <a:pt x="1807" y="2475"/>
                    <a:pt x="1954" y="2475"/>
                  </a:cubicBezTo>
                  <a:cubicBezTo>
                    <a:pt x="2042" y="2475"/>
                    <a:pt x="2121" y="2456"/>
                    <a:pt x="2199" y="2407"/>
                  </a:cubicBezTo>
                  <a:cubicBezTo>
                    <a:pt x="2406" y="2270"/>
                    <a:pt x="2464" y="1995"/>
                    <a:pt x="2327" y="1788"/>
                  </a:cubicBezTo>
                  <a:cubicBezTo>
                    <a:pt x="1905" y="1141"/>
                    <a:pt x="1385" y="582"/>
                    <a:pt x="786" y="101"/>
                  </a:cubicBezTo>
                  <a:cubicBezTo>
                    <a:pt x="702" y="33"/>
                    <a:pt x="603" y="0"/>
                    <a:pt x="50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5472075" y="1314950"/>
              <a:ext cx="63800" cy="65200"/>
            </a:xfrm>
            <a:custGeom>
              <a:avLst/>
              <a:gdLst/>
              <a:ahLst/>
              <a:cxnLst/>
              <a:rect l="l" t="t" r="r" b="b"/>
              <a:pathLst>
                <a:path w="2552" h="2608" extrusionOk="0">
                  <a:moveTo>
                    <a:pt x="530" y="135"/>
                  </a:moveTo>
                  <a:cubicBezTo>
                    <a:pt x="609" y="135"/>
                    <a:pt x="697" y="164"/>
                    <a:pt x="766" y="213"/>
                  </a:cubicBezTo>
                  <a:cubicBezTo>
                    <a:pt x="1354" y="684"/>
                    <a:pt x="1875" y="1253"/>
                    <a:pt x="2287" y="1881"/>
                  </a:cubicBezTo>
                  <a:cubicBezTo>
                    <a:pt x="2405" y="2058"/>
                    <a:pt x="2355" y="2293"/>
                    <a:pt x="2179" y="2411"/>
                  </a:cubicBezTo>
                  <a:cubicBezTo>
                    <a:pt x="2119" y="2453"/>
                    <a:pt x="2049" y="2473"/>
                    <a:pt x="1979" y="2473"/>
                  </a:cubicBezTo>
                  <a:cubicBezTo>
                    <a:pt x="1854" y="2473"/>
                    <a:pt x="1728" y="2410"/>
                    <a:pt x="1659" y="2303"/>
                  </a:cubicBezTo>
                  <a:cubicBezTo>
                    <a:pt x="1276" y="1734"/>
                    <a:pt x="825" y="1234"/>
                    <a:pt x="285" y="811"/>
                  </a:cubicBezTo>
                  <a:cubicBezTo>
                    <a:pt x="207" y="743"/>
                    <a:pt x="157" y="654"/>
                    <a:pt x="148" y="556"/>
                  </a:cubicBezTo>
                  <a:cubicBezTo>
                    <a:pt x="138" y="449"/>
                    <a:pt x="167" y="350"/>
                    <a:pt x="226" y="272"/>
                  </a:cubicBezTo>
                  <a:cubicBezTo>
                    <a:pt x="295" y="193"/>
                    <a:pt x="383" y="144"/>
                    <a:pt x="482" y="135"/>
                  </a:cubicBezTo>
                  <a:close/>
                  <a:moveTo>
                    <a:pt x="524" y="0"/>
                  </a:moveTo>
                  <a:cubicBezTo>
                    <a:pt x="376" y="0"/>
                    <a:pt x="228" y="65"/>
                    <a:pt x="128" y="193"/>
                  </a:cubicBezTo>
                  <a:cubicBezTo>
                    <a:pt x="40" y="301"/>
                    <a:pt x="0" y="429"/>
                    <a:pt x="20" y="566"/>
                  </a:cubicBezTo>
                  <a:cubicBezTo>
                    <a:pt x="30" y="704"/>
                    <a:pt x="98" y="831"/>
                    <a:pt x="207" y="909"/>
                  </a:cubicBezTo>
                  <a:cubicBezTo>
                    <a:pt x="726" y="1322"/>
                    <a:pt x="1178" y="1822"/>
                    <a:pt x="1541" y="2372"/>
                  </a:cubicBezTo>
                  <a:cubicBezTo>
                    <a:pt x="1639" y="2519"/>
                    <a:pt x="1796" y="2607"/>
                    <a:pt x="1973" y="2607"/>
                  </a:cubicBezTo>
                  <a:cubicBezTo>
                    <a:pt x="2071" y="2607"/>
                    <a:pt x="2169" y="2578"/>
                    <a:pt x="2257" y="2519"/>
                  </a:cubicBezTo>
                  <a:cubicBezTo>
                    <a:pt x="2493" y="2372"/>
                    <a:pt x="2552" y="2048"/>
                    <a:pt x="2395" y="1812"/>
                  </a:cubicBezTo>
                  <a:cubicBezTo>
                    <a:pt x="1973" y="1165"/>
                    <a:pt x="1453" y="595"/>
                    <a:pt x="844" y="115"/>
                  </a:cubicBezTo>
                  <a:cubicBezTo>
                    <a:pt x="751" y="38"/>
                    <a:pt x="637" y="0"/>
                    <a:pt x="52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
            <p:cNvSpPr/>
            <p:nvPr/>
          </p:nvSpPr>
          <p:spPr>
            <a:xfrm>
              <a:off x="5441900" y="1389800"/>
              <a:ext cx="57175" cy="64425"/>
            </a:xfrm>
            <a:custGeom>
              <a:avLst/>
              <a:gdLst/>
              <a:ahLst/>
              <a:cxnLst/>
              <a:rect l="l" t="t" r="r" b="b"/>
              <a:pathLst>
                <a:path w="2287" h="2577" extrusionOk="0">
                  <a:moveTo>
                    <a:pt x="1778" y="0"/>
                  </a:moveTo>
                  <a:cubicBezTo>
                    <a:pt x="1626" y="0"/>
                    <a:pt x="1481" y="76"/>
                    <a:pt x="1404" y="212"/>
                  </a:cubicBezTo>
                  <a:cubicBezTo>
                    <a:pt x="1050" y="791"/>
                    <a:pt x="638" y="1330"/>
                    <a:pt x="167" y="1821"/>
                  </a:cubicBezTo>
                  <a:cubicBezTo>
                    <a:pt x="1" y="1998"/>
                    <a:pt x="1" y="2283"/>
                    <a:pt x="177" y="2449"/>
                  </a:cubicBezTo>
                  <a:cubicBezTo>
                    <a:pt x="265" y="2528"/>
                    <a:pt x="383" y="2577"/>
                    <a:pt x="491" y="2577"/>
                  </a:cubicBezTo>
                  <a:cubicBezTo>
                    <a:pt x="609" y="2577"/>
                    <a:pt x="727" y="2528"/>
                    <a:pt x="815" y="2440"/>
                  </a:cubicBezTo>
                  <a:cubicBezTo>
                    <a:pt x="1325" y="1899"/>
                    <a:pt x="1776" y="1311"/>
                    <a:pt x="2160" y="673"/>
                  </a:cubicBezTo>
                  <a:cubicBezTo>
                    <a:pt x="2287" y="467"/>
                    <a:pt x="2218" y="192"/>
                    <a:pt x="2012" y="65"/>
                  </a:cubicBezTo>
                  <a:cubicBezTo>
                    <a:pt x="1938" y="21"/>
                    <a:pt x="1857" y="0"/>
                    <a:pt x="1778"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5441425" y="1388125"/>
              <a:ext cx="59625" cy="67575"/>
            </a:xfrm>
            <a:custGeom>
              <a:avLst/>
              <a:gdLst/>
              <a:ahLst/>
              <a:cxnLst/>
              <a:rect l="l" t="t" r="r" b="b"/>
              <a:pathLst>
                <a:path w="2385" h="2703" extrusionOk="0">
                  <a:moveTo>
                    <a:pt x="1795" y="132"/>
                  </a:moveTo>
                  <a:cubicBezTo>
                    <a:pt x="1865" y="132"/>
                    <a:pt x="1933" y="151"/>
                    <a:pt x="1992" y="191"/>
                  </a:cubicBezTo>
                  <a:cubicBezTo>
                    <a:pt x="2179" y="298"/>
                    <a:pt x="2237" y="524"/>
                    <a:pt x="2129" y="710"/>
                  </a:cubicBezTo>
                  <a:cubicBezTo>
                    <a:pt x="1747" y="1338"/>
                    <a:pt x="1295" y="1927"/>
                    <a:pt x="785" y="2457"/>
                  </a:cubicBezTo>
                  <a:cubicBezTo>
                    <a:pt x="715" y="2532"/>
                    <a:pt x="615" y="2569"/>
                    <a:pt x="514" y="2569"/>
                  </a:cubicBezTo>
                  <a:cubicBezTo>
                    <a:pt x="416" y="2569"/>
                    <a:pt x="317" y="2535"/>
                    <a:pt x="245" y="2467"/>
                  </a:cubicBezTo>
                  <a:cubicBezTo>
                    <a:pt x="177" y="2398"/>
                    <a:pt x="127" y="2300"/>
                    <a:pt x="127" y="2202"/>
                  </a:cubicBezTo>
                  <a:cubicBezTo>
                    <a:pt x="127" y="2104"/>
                    <a:pt x="166" y="2006"/>
                    <a:pt x="236" y="1927"/>
                  </a:cubicBezTo>
                  <a:cubicBezTo>
                    <a:pt x="707" y="1437"/>
                    <a:pt x="1119" y="897"/>
                    <a:pt x="1472" y="318"/>
                  </a:cubicBezTo>
                  <a:cubicBezTo>
                    <a:pt x="1531" y="230"/>
                    <a:pt x="1609" y="171"/>
                    <a:pt x="1708" y="141"/>
                  </a:cubicBezTo>
                  <a:cubicBezTo>
                    <a:pt x="1737" y="132"/>
                    <a:pt x="1766" y="132"/>
                    <a:pt x="1795" y="132"/>
                  </a:cubicBezTo>
                  <a:close/>
                  <a:moveTo>
                    <a:pt x="1795" y="1"/>
                  </a:moveTo>
                  <a:cubicBezTo>
                    <a:pt x="1756" y="1"/>
                    <a:pt x="1716" y="5"/>
                    <a:pt x="1678" y="14"/>
                  </a:cubicBezTo>
                  <a:cubicBezTo>
                    <a:pt x="1540" y="43"/>
                    <a:pt x="1433" y="132"/>
                    <a:pt x="1364" y="250"/>
                  </a:cubicBezTo>
                  <a:cubicBezTo>
                    <a:pt x="1010" y="819"/>
                    <a:pt x="608" y="1358"/>
                    <a:pt x="137" y="1839"/>
                  </a:cubicBezTo>
                  <a:cubicBezTo>
                    <a:pt x="49" y="1937"/>
                    <a:pt x="0" y="2065"/>
                    <a:pt x="0" y="2202"/>
                  </a:cubicBezTo>
                  <a:cubicBezTo>
                    <a:pt x="0" y="2339"/>
                    <a:pt x="59" y="2467"/>
                    <a:pt x="157" y="2565"/>
                  </a:cubicBezTo>
                  <a:cubicBezTo>
                    <a:pt x="255" y="2653"/>
                    <a:pt x="373" y="2703"/>
                    <a:pt x="510" y="2703"/>
                  </a:cubicBezTo>
                  <a:cubicBezTo>
                    <a:pt x="648" y="2703"/>
                    <a:pt x="785" y="2653"/>
                    <a:pt x="883" y="2546"/>
                  </a:cubicBezTo>
                  <a:cubicBezTo>
                    <a:pt x="1393" y="2006"/>
                    <a:pt x="1854" y="1417"/>
                    <a:pt x="2237" y="780"/>
                  </a:cubicBezTo>
                  <a:cubicBezTo>
                    <a:pt x="2384" y="534"/>
                    <a:pt x="2306" y="220"/>
                    <a:pt x="2061" y="73"/>
                  </a:cubicBezTo>
                  <a:cubicBezTo>
                    <a:pt x="1979" y="25"/>
                    <a:pt x="1887" y="1"/>
                    <a:pt x="1795"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5523600" y="1395700"/>
              <a:ext cx="60625" cy="72275"/>
            </a:xfrm>
            <a:custGeom>
              <a:avLst/>
              <a:gdLst/>
              <a:ahLst/>
              <a:cxnLst/>
              <a:rect l="l" t="t" r="r" b="b"/>
              <a:pathLst>
                <a:path w="2425" h="2891" extrusionOk="0">
                  <a:moveTo>
                    <a:pt x="506" y="1"/>
                  </a:moveTo>
                  <a:cubicBezTo>
                    <a:pt x="442" y="1"/>
                    <a:pt x="377" y="15"/>
                    <a:pt x="314" y="45"/>
                  </a:cubicBezTo>
                  <a:cubicBezTo>
                    <a:pt x="89" y="143"/>
                    <a:pt x="0" y="407"/>
                    <a:pt x="98" y="634"/>
                  </a:cubicBezTo>
                  <a:cubicBezTo>
                    <a:pt x="471" y="1438"/>
                    <a:pt x="992" y="2154"/>
                    <a:pt x="1629" y="2773"/>
                  </a:cubicBezTo>
                  <a:cubicBezTo>
                    <a:pt x="1718" y="2851"/>
                    <a:pt x="1825" y="2891"/>
                    <a:pt x="1934" y="2891"/>
                  </a:cubicBezTo>
                  <a:cubicBezTo>
                    <a:pt x="2051" y="2891"/>
                    <a:pt x="2169" y="2851"/>
                    <a:pt x="2257" y="2763"/>
                  </a:cubicBezTo>
                  <a:cubicBezTo>
                    <a:pt x="2424" y="2586"/>
                    <a:pt x="2424" y="2302"/>
                    <a:pt x="2248" y="2125"/>
                  </a:cubicBezTo>
                  <a:cubicBezTo>
                    <a:pt x="1688" y="1585"/>
                    <a:pt x="1236" y="957"/>
                    <a:pt x="903" y="261"/>
                  </a:cubicBezTo>
                  <a:cubicBezTo>
                    <a:pt x="832" y="97"/>
                    <a:pt x="674" y="1"/>
                    <a:pt x="50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5521625" y="1394150"/>
              <a:ext cx="63325" cy="75525"/>
            </a:xfrm>
            <a:custGeom>
              <a:avLst/>
              <a:gdLst/>
              <a:ahLst/>
              <a:cxnLst/>
              <a:rect l="l" t="t" r="r" b="b"/>
              <a:pathLst>
                <a:path w="2533" h="3021" extrusionOk="0">
                  <a:moveTo>
                    <a:pt x="580" y="126"/>
                  </a:moveTo>
                  <a:cubicBezTo>
                    <a:pt x="727" y="126"/>
                    <a:pt x="864" y="205"/>
                    <a:pt x="923" y="342"/>
                  </a:cubicBezTo>
                  <a:cubicBezTo>
                    <a:pt x="1257" y="1058"/>
                    <a:pt x="1718" y="1696"/>
                    <a:pt x="2277" y="2236"/>
                  </a:cubicBezTo>
                  <a:cubicBezTo>
                    <a:pt x="2356" y="2305"/>
                    <a:pt x="2395" y="2403"/>
                    <a:pt x="2395" y="2501"/>
                  </a:cubicBezTo>
                  <a:cubicBezTo>
                    <a:pt x="2395" y="2609"/>
                    <a:pt x="2356" y="2697"/>
                    <a:pt x="2287" y="2776"/>
                  </a:cubicBezTo>
                  <a:cubicBezTo>
                    <a:pt x="2218" y="2851"/>
                    <a:pt x="2117" y="2887"/>
                    <a:pt x="2016" y="2887"/>
                  </a:cubicBezTo>
                  <a:cubicBezTo>
                    <a:pt x="1918" y="2887"/>
                    <a:pt x="1820" y="2853"/>
                    <a:pt x="1747" y="2785"/>
                  </a:cubicBezTo>
                  <a:cubicBezTo>
                    <a:pt x="1119" y="2177"/>
                    <a:pt x="609" y="1461"/>
                    <a:pt x="236" y="666"/>
                  </a:cubicBezTo>
                  <a:cubicBezTo>
                    <a:pt x="148" y="480"/>
                    <a:pt x="236" y="254"/>
                    <a:pt x="423" y="166"/>
                  </a:cubicBezTo>
                  <a:cubicBezTo>
                    <a:pt x="472" y="136"/>
                    <a:pt x="530" y="126"/>
                    <a:pt x="580" y="126"/>
                  </a:cubicBezTo>
                  <a:close/>
                  <a:moveTo>
                    <a:pt x="580" y="0"/>
                  </a:moveTo>
                  <a:cubicBezTo>
                    <a:pt x="508" y="0"/>
                    <a:pt x="434" y="16"/>
                    <a:pt x="364" y="48"/>
                  </a:cubicBezTo>
                  <a:cubicBezTo>
                    <a:pt x="109" y="166"/>
                    <a:pt x="1" y="469"/>
                    <a:pt x="118" y="725"/>
                  </a:cubicBezTo>
                  <a:cubicBezTo>
                    <a:pt x="501" y="1529"/>
                    <a:pt x="1021" y="2255"/>
                    <a:pt x="1659" y="2883"/>
                  </a:cubicBezTo>
                  <a:cubicBezTo>
                    <a:pt x="1757" y="2972"/>
                    <a:pt x="1885" y="3021"/>
                    <a:pt x="2013" y="3021"/>
                  </a:cubicBezTo>
                  <a:cubicBezTo>
                    <a:pt x="2159" y="3021"/>
                    <a:pt x="2287" y="2962"/>
                    <a:pt x="2385" y="2864"/>
                  </a:cubicBezTo>
                  <a:cubicBezTo>
                    <a:pt x="2484" y="2766"/>
                    <a:pt x="2532" y="2639"/>
                    <a:pt x="2523" y="2501"/>
                  </a:cubicBezTo>
                  <a:cubicBezTo>
                    <a:pt x="2523" y="2364"/>
                    <a:pt x="2473" y="2236"/>
                    <a:pt x="2375" y="2148"/>
                  </a:cubicBezTo>
                  <a:cubicBezTo>
                    <a:pt x="1816" y="1608"/>
                    <a:pt x="1374" y="990"/>
                    <a:pt x="1051" y="293"/>
                  </a:cubicBezTo>
                  <a:cubicBezTo>
                    <a:pt x="958" y="108"/>
                    <a:pt x="773"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5609700" y="1344800"/>
              <a:ext cx="67250" cy="75575"/>
            </a:xfrm>
            <a:custGeom>
              <a:avLst/>
              <a:gdLst/>
              <a:ahLst/>
              <a:cxnLst/>
              <a:rect l="l" t="t" r="r" b="b"/>
              <a:pathLst>
                <a:path w="2690" h="3023" extrusionOk="0">
                  <a:moveTo>
                    <a:pt x="2192" y="1"/>
                  </a:moveTo>
                  <a:cubicBezTo>
                    <a:pt x="2060" y="1"/>
                    <a:pt x="1926" y="59"/>
                    <a:pt x="1835" y="167"/>
                  </a:cubicBezTo>
                  <a:lnTo>
                    <a:pt x="158" y="2297"/>
                  </a:lnTo>
                  <a:cubicBezTo>
                    <a:pt x="1" y="2493"/>
                    <a:pt x="30" y="2768"/>
                    <a:pt x="226" y="2925"/>
                  </a:cubicBezTo>
                  <a:cubicBezTo>
                    <a:pt x="305" y="2993"/>
                    <a:pt x="403" y="3023"/>
                    <a:pt x="501" y="3023"/>
                  </a:cubicBezTo>
                  <a:cubicBezTo>
                    <a:pt x="629" y="3023"/>
                    <a:pt x="766" y="2964"/>
                    <a:pt x="854" y="2856"/>
                  </a:cubicBezTo>
                  <a:lnTo>
                    <a:pt x="2542" y="727"/>
                  </a:lnTo>
                  <a:cubicBezTo>
                    <a:pt x="2690" y="530"/>
                    <a:pt x="2660" y="255"/>
                    <a:pt x="2464" y="98"/>
                  </a:cubicBezTo>
                  <a:cubicBezTo>
                    <a:pt x="2385" y="32"/>
                    <a:pt x="2289" y="1"/>
                    <a:pt x="219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
            <p:cNvSpPr/>
            <p:nvPr/>
          </p:nvSpPr>
          <p:spPr>
            <a:xfrm>
              <a:off x="5607750" y="1343225"/>
              <a:ext cx="69700" cy="78875"/>
            </a:xfrm>
            <a:custGeom>
              <a:avLst/>
              <a:gdLst/>
              <a:ahLst/>
              <a:cxnLst/>
              <a:rect l="l" t="t" r="r" b="b"/>
              <a:pathLst>
                <a:path w="2788" h="3155" extrusionOk="0">
                  <a:moveTo>
                    <a:pt x="2267" y="132"/>
                  </a:moveTo>
                  <a:cubicBezTo>
                    <a:pt x="2345" y="132"/>
                    <a:pt x="2434" y="161"/>
                    <a:pt x="2502" y="210"/>
                  </a:cubicBezTo>
                  <a:cubicBezTo>
                    <a:pt x="2581" y="279"/>
                    <a:pt x="2630" y="367"/>
                    <a:pt x="2640" y="465"/>
                  </a:cubicBezTo>
                  <a:cubicBezTo>
                    <a:pt x="2659" y="563"/>
                    <a:pt x="2630" y="662"/>
                    <a:pt x="2561" y="750"/>
                  </a:cubicBezTo>
                  <a:lnTo>
                    <a:pt x="873" y="2870"/>
                  </a:lnTo>
                  <a:cubicBezTo>
                    <a:pt x="805" y="2967"/>
                    <a:pt x="689" y="3017"/>
                    <a:pt x="574" y="3017"/>
                  </a:cubicBezTo>
                  <a:cubicBezTo>
                    <a:pt x="491" y="3017"/>
                    <a:pt x="409" y="2992"/>
                    <a:pt x="343" y="2938"/>
                  </a:cubicBezTo>
                  <a:cubicBezTo>
                    <a:pt x="177" y="2811"/>
                    <a:pt x="157" y="2565"/>
                    <a:pt x="285" y="2399"/>
                  </a:cubicBezTo>
                  <a:lnTo>
                    <a:pt x="1972" y="279"/>
                  </a:lnTo>
                  <a:cubicBezTo>
                    <a:pt x="2041" y="181"/>
                    <a:pt x="2159" y="132"/>
                    <a:pt x="2267" y="132"/>
                  </a:cubicBezTo>
                  <a:close/>
                  <a:moveTo>
                    <a:pt x="2266" y="1"/>
                  </a:moveTo>
                  <a:cubicBezTo>
                    <a:pt x="2116" y="1"/>
                    <a:pt x="1966" y="67"/>
                    <a:pt x="1865" y="191"/>
                  </a:cubicBezTo>
                  <a:lnTo>
                    <a:pt x="177" y="2320"/>
                  </a:lnTo>
                  <a:cubicBezTo>
                    <a:pt x="0" y="2546"/>
                    <a:pt x="40" y="2860"/>
                    <a:pt x="265" y="3036"/>
                  </a:cubicBezTo>
                  <a:cubicBezTo>
                    <a:pt x="354" y="3115"/>
                    <a:pt x="461" y="3154"/>
                    <a:pt x="579" y="3154"/>
                  </a:cubicBezTo>
                  <a:cubicBezTo>
                    <a:pt x="736" y="3154"/>
                    <a:pt x="883" y="3076"/>
                    <a:pt x="982" y="2958"/>
                  </a:cubicBezTo>
                  <a:lnTo>
                    <a:pt x="2669" y="829"/>
                  </a:lnTo>
                  <a:cubicBezTo>
                    <a:pt x="2757" y="720"/>
                    <a:pt x="2787" y="583"/>
                    <a:pt x="2777" y="456"/>
                  </a:cubicBezTo>
                  <a:cubicBezTo>
                    <a:pt x="2757" y="318"/>
                    <a:pt x="2689" y="191"/>
                    <a:pt x="2581" y="112"/>
                  </a:cubicBezTo>
                  <a:cubicBezTo>
                    <a:pt x="2489" y="37"/>
                    <a:pt x="2378" y="1"/>
                    <a:pt x="226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
            <p:cNvSpPr/>
            <p:nvPr/>
          </p:nvSpPr>
          <p:spPr>
            <a:xfrm>
              <a:off x="5670050" y="1406525"/>
              <a:ext cx="60125" cy="67350"/>
            </a:xfrm>
            <a:custGeom>
              <a:avLst/>
              <a:gdLst/>
              <a:ahLst/>
              <a:cxnLst/>
              <a:rect l="l" t="t" r="r" b="b"/>
              <a:pathLst>
                <a:path w="2405" h="2694" extrusionOk="0">
                  <a:moveTo>
                    <a:pt x="502" y="1"/>
                  </a:moveTo>
                  <a:cubicBezTo>
                    <a:pt x="431" y="1"/>
                    <a:pt x="361" y="17"/>
                    <a:pt x="295" y="53"/>
                  </a:cubicBezTo>
                  <a:cubicBezTo>
                    <a:pt x="79" y="171"/>
                    <a:pt x="1" y="445"/>
                    <a:pt x="119" y="661"/>
                  </a:cubicBezTo>
                  <a:cubicBezTo>
                    <a:pt x="511" y="1378"/>
                    <a:pt x="1011" y="2016"/>
                    <a:pt x="1610" y="2575"/>
                  </a:cubicBezTo>
                  <a:cubicBezTo>
                    <a:pt x="1689" y="2654"/>
                    <a:pt x="1796" y="2693"/>
                    <a:pt x="1905" y="2693"/>
                  </a:cubicBezTo>
                  <a:cubicBezTo>
                    <a:pt x="2032" y="2693"/>
                    <a:pt x="2150" y="2644"/>
                    <a:pt x="2238" y="2545"/>
                  </a:cubicBezTo>
                  <a:cubicBezTo>
                    <a:pt x="2405" y="2369"/>
                    <a:pt x="2395" y="2085"/>
                    <a:pt x="2208" y="1917"/>
                  </a:cubicBezTo>
                  <a:cubicBezTo>
                    <a:pt x="1678" y="1427"/>
                    <a:pt x="1247" y="868"/>
                    <a:pt x="904" y="240"/>
                  </a:cubicBezTo>
                  <a:cubicBezTo>
                    <a:pt x="822" y="89"/>
                    <a:pt x="663" y="1"/>
                    <a:pt x="50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5668100" y="1404925"/>
              <a:ext cx="63800" cy="70400"/>
            </a:xfrm>
            <a:custGeom>
              <a:avLst/>
              <a:gdLst/>
              <a:ahLst/>
              <a:cxnLst/>
              <a:rect l="l" t="t" r="r" b="b"/>
              <a:pathLst>
                <a:path w="2552" h="2816" extrusionOk="0">
                  <a:moveTo>
                    <a:pt x="589" y="137"/>
                  </a:moveTo>
                  <a:cubicBezTo>
                    <a:pt x="716" y="137"/>
                    <a:pt x="854" y="206"/>
                    <a:pt x="923" y="333"/>
                  </a:cubicBezTo>
                  <a:cubicBezTo>
                    <a:pt x="1266" y="971"/>
                    <a:pt x="1708" y="1540"/>
                    <a:pt x="2247" y="2031"/>
                  </a:cubicBezTo>
                  <a:cubicBezTo>
                    <a:pt x="2395" y="2168"/>
                    <a:pt x="2404" y="2413"/>
                    <a:pt x="2267" y="2570"/>
                  </a:cubicBezTo>
                  <a:cubicBezTo>
                    <a:pt x="2195" y="2648"/>
                    <a:pt x="2090" y="2687"/>
                    <a:pt x="1985" y="2687"/>
                  </a:cubicBezTo>
                  <a:cubicBezTo>
                    <a:pt x="1891" y="2687"/>
                    <a:pt x="1797" y="2655"/>
                    <a:pt x="1727" y="2590"/>
                  </a:cubicBezTo>
                  <a:cubicBezTo>
                    <a:pt x="1139" y="2040"/>
                    <a:pt x="638" y="1403"/>
                    <a:pt x="255" y="696"/>
                  </a:cubicBezTo>
                  <a:cubicBezTo>
                    <a:pt x="157" y="509"/>
                    <a:pt x="216" y="274"/>
                    <a:pt x="402" y="176"/>
                  </a:cubicBezTo>
                  <a:cubicBezTo>
                    <a:pt x="461" y="147"/>
                    <a:pt x="520" y="137"/>
                    <a:pt x="589" y="137"/>
                  </a:cubicBezTo>
                  <a:close/>
                  <a:moveTo>
                    <a:pt x="583" y="0"/>
                  </a:moveTo>
                  <a:cubicBezTo>
                    <a:pt x="501" y="0"/>
                    <a:pt x="419" y="19"/>
                    <a:pt x="343" y="58"/>
                  </a:cubicBezTo>
                  <a:cubicBezTo>
                    <a:pt x="98" y="195"/>
                    <a:pt x="0" y="509"/>
                    <a:pt x="138" y="755"/>
                  </a:cubicBezTo>
                  <a:cubicBezTo>
                    <a:pt x="530" y="1481"/>
                    <a:pt x="1030" y="2129"/>
                    <a:pt x="1639" y="2688"/>
                  </a:cubicBezTo>
                  <a:cubicBezTo>
                    <a:pt x="1737" y="2777"/>
                    <a:pt x="1855" y="2816"/>
                    <a:pt x="1983" y="2816"/>
                  </a:cubicBezTo>
                  <a:cubicBezTo>
                    <a:pt x="2129" y="2816"/>
                    <a:pt x="2267" y="2757"/>
                    <a:pt x="2365" y="2659"/>
                  </a:cubicBezTo>
                  <a:cubicBezTo>
                    <a:pt x="2552" y="2452"/>
                    <a:pt x="2542" y="2119"/>
                    <a:pt x="2336" y="1933"/>
                  </a:cubicBezTo>
                  <a:cubicBezTo>
                    <a:pt x="1815" y="1452"/>
                    <a:pt x="1374" y="893"/>
                    <a:pt x="1041" y="265"/>
                  </a:cubicBezTo>
                  <a:cubicBezTo>
                    <a:pt x="945" y="95"/>
                    <a:pt x="766" y="0"/>
                    <a:pt x="583"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
            <p:cNvSpPr/>
            <p:nvPr/>
          </p:nvSpPr>
          <p:spPr>
            <a:xfrm>
              <a:off x="5771125" y="1298525"/>
              <a:ext cx="59900" cy="61750"/>
            </a:xfrm>
            <a:custGeom>
              <a:avLst/>
              <a:gdLst/>
              <a:ahLst/>
              <a:cxnLst/>
              <a:rect l="l" t="t" r="r" b="b"/>
              <a:pathLst>
                <a:path w="2396" h="2470" extrusionOk="0">
                  <a:moveTo>
                    <a:pt x="1906" y="1"/>
                  </a:moveTo>
                  <a:cubicBezTo>
                    <a:pt x="1783" y="1"/>
                    <a:pt x="1661" y="53"/>
                    <a:pt x="1571" y="153"/>
                  </a:cubicBezTo>
                  <a:lnTo>
                    <a:pt x="167" y="1723"/>
                  </a:lnTo>
                  <a:cubicBezTo>
                    <a:pt x="1" y="1910"/>
                    <a:pt x="20" y="2185"/>
                    <a:pt x="207" y="2351"/>
                  </a:cubicBezTo>
                  <a:cubicBezTo>
                    <a:pt x="285" y="2430"/>
                    <a:pt x="393" y="2469"/>
                    <a:pt x="501" y="2469"/>
                  </a:cubicBezTo>
                  <a:cubicBezTo>
                    <a:pt x="629" y="2469"/>
                    <a:pt x="747" y="2410"/>
                    <a:pt x="835" y="2312"/>
                  </a:cubicBezTo>
                  <a:lnTo>
                    <a:pt x="2238" y="742"/>
                  </a:lnTo>
                  <a:cubicBezTo>
                    <a:pt x="2395" y="556"/>
                    <a:pt x="2385" y="281"/>
                    <a:pt x="2199" y="114"/>
                  </a:cubicBezTo>
                  <a:cubicBezTo>
                    <a:pt x="2113" y="38"/>
                    <a:pt x="2009" y="1"/>
                    <a:pt x="190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5769400" y="1296925"/>
              <a:ext cx="63575" cy="64825"/>
            </a:xfrm>
            <a:custGeom>
              <a:avLst/>
              <a:gdLst/>
              <a:ahLst/>
              <a:cxnLst/>
              <a:rect l="l" t="t" r="r" b="b"/>
              <a:pathLst>
                <a:path w="2543" h="2593" extrusionOk="0">
                  <a:moveTo>
                    <a:pt x="1974" y="129"/>
                  </a:moveTo>
                  <a:cubicBezTo>
                    <a:pt x="2062" y="129"/>
                    <a:pt x="2150" y="169"/>
                    <a:pt x="2229" y="227"/>
                  </a:cubicBezTo>
                  <a:cubicBezTo>
                    <a:pt x="2386" y="365"/>
                    <a:pt x="2395" y="610"/>
                    <a:pt x="2258" y="767"/>
                  </a:cubicBezTo>
                  <a:lnTo>
                    <a:pt x="855" y="2337"/>
                  </a:lnTo>
                  <a:cubicBezTo>
                    <a:pt x="780" y="2417"/>
                    <a:pt x="674" y="2460"/>
                    <a:pt x="567" y="2460"/>
                  </a:cubicBezTo>
                  <a:cubicBezTo>
                    <a:pt x="477" y="2460"/>
                    <a:pt x="386" y="2430"/>
                    <a:pt x="315" y="2367"/>
                  </a:cubicBezTo>
                  <a:cubicBezTo>
                    <a:pt x="158" y="2229"/>
                    <a:pt x="148" y="1984"/>
                    <a:pt x="286" y="1827"/>
                  </a:cubicBezTo>
                  <a:lnTo>
                    <a:pt x="1689" y="257"/>
                  </a:lnTo>
                  <a:cubicBezTo>
                    <a:pt x="1767" y="178"/>
                    <a:pt x="1865" y="129"/>
                    <a:pt x="1974" y="129"/>
                  </a:cubicBezTo>
                  <a:close/>
                  <a:moveTo>
                    <a:pt x="1972" y="1"/>
                  </a:moveTo>
                  <a:cubicBezTo>
                    <a:pt x="1831" y="1"/>
                    <a:pt x="1691" y="58"/>
                    <a:pt x="1590" y="169"/>
                  </a:cubicBezTo>
                  <a:lnTo>
                    <a:pt x="188" y="1739"/>
                  </a:lnTo>
                  <a:cubicBezTo>
                    <a:pt x="1" y="1955"/>
                    <a:pt x="20" y="2278"/>
                    <a:pt x="227" y="2465"/>
                  </a:cubicBezTo>
                  <a:cubicBezTo>
                    <a:pt x="325" y="2553"/>
                    <a:pt x="443" y="2592"/>
                    <a:pt x="570" y="2592"/>
                  </a:cubicBezTo>
                  <a:cubicBezTo>
                    <a:pt x="718" y="2592"/>
                    <a:pt x="855" y="2533"/>
                    <a:pt x="953" y="2426"/>
                  </a:cubicBezTo>
                  <a:lnTo>
                    <a:pt x="2356" y="856"/>
                  </a:lnTo>
                  <a:cubicBezTo>
                    <a:pt x="2543" y="640"/>
                    <a:pt x="2523" y="315"/>
                    <a:pt x="2317" y="129"/>
                  </a:cubicBezTo>
                  <a:cubicBezTo>
                    <a:pt x="2217" y="43"/>
                    <a:pt x="2094" y="1"/>
                    <a:pt x="197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5752500" y="1387550"/>
              <a:ext cx="64525" cy="58350"/>
            </a:xfrm>
            <a:custGeom>
              <a:avLst/>
              <a:gdLst/>
              <a:ahLst/>
              <a:cxnLst/>
              <a:rect l="l" t="t" r="r" b="b"/>
              <a:pathLst>
                <a:path w="2581" h="2334" extrusionOk="0">
                  <a:moveTo>
                    <a:pt x="501" y="1"/>
                  </a:moveTo>
                  <a:cubicBezTo>
                    <a:pt x="379" y="1"/>
                    <a:pt x="256" y="50"/>
                    <a:pt x="166" y="145"/>
                  </a:cubicBezTo>
                  <a:cubicBezTo>
                    <a:pt x="0" y="331"/>
                    <a:pt x="20" y="606"/>
                    <a:pt x="196" y="773"/>
                  </a:cubicBezTo>
                  <a:lnTo>
                    <a:pt x="1786" y="2216"/>
                  </a:lnTo>
                  <a:cubicBezTo>
                    <a:pt x="1874" y="2294"/>
                    <a:pt x="1982" y="2333"/>
                    <a:pt x="2080" y="2333"/>
                  </a:cubicBezTo>
                  <a:cubicBezTo>
                    <a:pt x="2208" y="2333"/>
                    <a:pt x="2325" y="2284"/>
                    <a:pt x="2414" y="2186"/>
                  </a:cubicBezTo>
                  <a:cubicBezTo>
                    <a:pt x="2580" y="2000"/>
                    <a:pt x="2571" y="1725"/>
                    <a:pt x="2384" y="1558"/>
                  </a:cubicBezTo>
                  <a:lnTo>
                    <a:pt x="795" y="116"/>
                  </a:lnTo>
                  <a:cubicBezTo>
                    <a:pt x="712" y="38"/>
                    <a:pt x="607" y="1"/>
                    <a:pt x="501"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5752000" y="1385900"/>
              <a:ext cx="65525" cy="61700"/>
            </a:xfrm>
            <a:custGeom>
              <a:avLst/>
              <a:gdLst/>
              <a:ahLst/>
              <a:cxnLst/>
              <a:rect l="l" t="t" r="r" b="b"/>
              <a:pathLst>
                <a:path w="2621" h="2468" extrusionOk="0">
                  <a:moveTo>
                    <a:pt x="520" y="132"/>
                  </a:moveTo>
                  <a:cubicBezTo>
                    <a:pt x="609" y="132"/>
                    <a:pt x="697" y="162"/>
                    <a:pt x="775" y="230"/>
                  </a:cubicBezTo>
                  <a:lnTo>
                    <a:pt x="2356" y="1673"/>
                  </a:lnTo>
                  <a:cubicBezTo>
                    <a:pt x="2434" y="1741"/>
                    <a:pt x="2483" y="1830"/>
                    <a:pt x="2483" y="1938"/>
                  </a:cubicBezTo>
                  <a:cubicBezTo>
                    <a:pt x="2493" y="2036"/>
                    <a:pt x="2454" y="2134"/>
                    <a:pt x="2385" y="2203"/>
                  </a:cubicBezTo>
                  <a:cubicBezTo>
                    <a:pt x="2311" y="2287"/>
                    <a:pt x="2208" y="2328"/>
                    <a:pt x="2103" y="2328"/>
                  </a:cubicBezTo>
                  <a:cubicBezTo>
                    <a:pt x="2011" y="2328"/>
                    <a:pt x="1919" y="2296"/>
                    <a:pt x="1845" y="2232"/>
                  </a:cubicBezTo>
                  <a:lnTo>
                    <a:pt x="265" y="790"/>
                  </a:lnTo>
                  <a:cubicBezTo>
                    <a:pt x="186" y="721"/>
                    <a:pt x="147" y="633"/>
                    <a:pt x="138" y="535"/>
                  </a:cubicBezTo>
                  <a:cubicBezTo>
                    <a:pt x="138" y="427"/>
                    <a:pt x="167" y="328"/>
                    <a:pt x="236" y="260"/>
                  </a:cubicBezTo>
                  <a:cubicBezTo>
                    <a:pt x="314" y="171"/>
                    <a:pt x="413" y="132"/>
                    <a:pt x="520" y="132"/>
                  </a:cubicBezTo>
                  <a:close/>
                  <a:moveTo>
                    <a:pt x="517" y="0"/>
                  </a:moveTo>
                  <a:cubicBezTo>
                    <a:pt x="377" y="0"/>
                    <a:pt x="236" y="57"/>
                    <a:pt x="138" y="171"/>
                  </a:cubicBezTo>
                  <a:cubicBezTo>
                    <a:pt x="49" y="270"/>
                    <a:pt x="0" y="397"/>
                    <a:pt x="10" y="535"/>
                  </a:cubicBezTo>
                  <a:cubicBezTo>
                    <a:pt x="10" y="672"/>
                    <a:pt x="69" y="799"/>
                    <a:pt x="177" y="888"/>
                  </a:cubicBezTo>
                  <a:lnTo>
                    <a:pt x="1757" y="2330"/>
                  </a:lnTo>
                  <a:cubicBezTo>
                    <a:pt x="1855" y="2419"/>
                    <a:pt x="1972" y="2468"/>
                    <a:pt x="2100" y="2468"/>
                  </a:cubicBezTo>
                  <a:cubicBezTo>
                    <a:pt x="2247" y="2468"/>
                    <a:pt x="2385" y="2399"/>
                    <a:pt x="2483" y="2291"/>
                  </a:cubicBezTo>
                  <a:cubicBezTo>
                    <a:pt x="2571" y="2193"/>
                    <a:pt x="2620" y="2066"/>
                    <a:pt x="2611" y="1928"/>
                  </a:cubicBezTo>
                  <a:cubicBezTo>
                    <a:pt x="2611" y="1791"/>
                    <a:pt x="2552" y="1663"/>
                    <a:pt x="2443" y="1575"/>
                  </a:cubicBezTo>
                  <a:lnTo>
                    <a:pt x="864" y="132"/>
                  </a:lnTo>
                  <a:cubicBezTo>
                    <a:pt x="767" y="45"/>
                    <a:pt x="642" y="0"/>
                    <a:pt x="51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5841800" y="1236425"/>
              <a:ext cx="69425" cy="62025"/>
            </a:xfrm>
            <a:custGeom>
              <a:avLst/>
              <a:gdLst/>
              <a:ahLst/>
              <a:cxnLst/>
              <a:rect l="l" t="t" r="r" b="b"/>
              <a:pathLst>
                <a:path w="2777" h="2481" extrusionOk="0">
                  <a:moveTo>
                    <a:pt x="497" y="1"/>
                  </a:moveTo>
                  <a:cubicBezTo>
                    <a:pt x="376" y="1"/>
                    <a:pt x="256" y="50"/>
                    <a:pt x="166" y="145"/>
                  </a:cubicBezTo>
                  <a:cubicBezTo>
                    <a:pt x="0" y="332"/>
                    <a:pt x="20" y="616"/>
                    <a:pt x="206" y="783"/>
                  </a:cubicBezTo>
                  <a:lnTo>
                    <a:pt x="1982" y="2363"/>
                  </a:lnTo>
                  <a:cubicBezTo>
                    <a:pt x="2061" y="2441"/>
                    <a:pt x="2168" y="2480"/>
                    <a:pt x="2277" y="2480"/>
                  </a:cubicBezTo>
                  <a:cubicBezTo>
                    <a:pt x="2394" y="2480"/>
                    <a:pt x="2522" y="2432"/>
                    <a:pt x="2610" y="2333"/>
                  </a:cubicBezTo>
                  <a:cubicBezTo>
                    <a:pt x="2777" y="2147"/>
                    <a:pt x="2757" y="1862"/>
                    <a:pt x="2571" y="1705"/>
                  </a:cubicBezTo>
                  <a:lnTo>
                    <a:pt x="794" y="116"/>
                  </a:lnTo>
                  <a:cubicBezTo>
                    <a:pt x="708" y="38"/>
                    <a:pt x="602" y="1"/>
                    <a:pt x="497"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5840050" y="1234875"/>
              <a:ext cx="71675" cy="65300"/>
            </a:xfrm>
            <a:custGeom>
              <a:avLst/>
              <a:gdLst/>
              <a:ahLst/>
              <a:cxnLst/>
              <a:rect l="l" t="t" r="r" b="b"/>
              <a:pathLst>
                <a:path w="2867" h="2612" extrusionOk="0">
                  <a:moveTo>
                    <a:pt x="570" y="128"/>
                  </a:moveTo>
                  <a:cubicBezTo>
                    <a:pt x="659" y="128"/>
                    <a:pt x="747" y="158"/>
                    <a:pt x="816" y="226"/>
                  </a:cubicBezTo>
                  <a:lnTo>
                    <a:pt x="2602" y="1816"/>
                  </a:lnTo>
                  <a:cubicBezTo>
                    <a:pt x="2670" y="1885"/>
                    <a:pt x="2720" y="1973"/>
                    <a:pt x="2729" y="2071"/>
                  </a:cubicBezTo>
                  <a:cubicBezTo>
                    <a:pt x="2729" y="2180"/>
                    <a:pt x="2700" y="2278"/>
                    <a:pt x="2631" y="2346"/>
                  </a:cubicBezTo>
                  <a:cubicBezTo>
                    <a:pt x="2557" y="2430"/>
                    <a:pt x="2453" y="2472"/>
                    <a:pt x="2349" y="2472"/>
                  </a:cubicBezTo>
                  <a:cubicBezTo>
                    <a:pt x="2257" y="2472"/>
                    <a:pt x="2165" y="2440"/>
                    <a:pt x="2092" y="2376"/>
                  </a:cubicBezTo>
                  <a:lnTo>
                    <a:pt x="315" y="796"/>
                  </a:lnTo>
                  <a:cubicBezTo>
                    <a:pt x="158" y="649"/>
                    <a:pt x="149" y="413"/>
                    <a:pt x="286" y="256"/>
                  </a:cubicBezTo>
                  <a:cubicBezTo>
                    <a:pt x="364" y="168"/>
                    <a:pt x="463" y="128"/>
                    <a:pt x="570" y="128"/>
                  </a:cubicBezTo>
                  <a:close/>
                  <a:moveTo>
                    <a:pt x="568" y="0"/>
                  </a:moveTo>
                  <a:cubicBezTo>
                    <a:pt x="428" y="0"/>
                    <a:pt x="288" y="57"/>
                    <a:pt x="188" y="168"/>
                  </a:cubicBezTo>
                  <a:cubicBezTo>
                    <a:pt x="1" y="374"/>
                    <a:pt x="21" y="697"/>
                    <a:pt x="227" y="894"/>
                  </a:cubicBezTo>
                  <a:lnTo>
                    <a:pt x="2003" y="2474"/>
                  </a:lnTo>
                  <a:cubicBezTo>
                    <a:pt x="2101" y="2562"/>
                    <a:pt x="2219" y="2611"/>
                    <a:pt x="2347" y="2611"/>
                  </a:cubicBezTo>
                  <a:cubicBezTo>
                    <a:pt x="2493" y="2611"/>
                    <a:pt x="2631" y="2542"/>
                    <a:pt x="2729" y="2435"/>
                  </a:cubicBezTo>
                  <a:cubicBezTo>
                    <a:pt x="2818" y="2337"/>
                    <a:pt x="2866" y="2209"/>
                    <a:pt x="2857" y="2071"/>
                  </a:cubicBezTo>
                  <a:cubicBezTo>
                    <a:pt x="2847" y="1934"/>
                    <a:pt x="2788" y="1807"/>
                    <a:pt x="2690" y="1718"/>
                  </a:cubicBezTo>
                  <a:lnTo>
                    <a:pt x="904" y="128"/>
                  </a:lnTo>
                  <a:cubicBezTo>
                    <a:pt x="809" y="42"/>
                    <a:pt x="688" y="0"/>
                    <a:pt x="568"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5914150" y="1258175"/>
              <a:ext cx="58900" cy="59900"/>
            </a:xfrm>
            <a:custGeom>
              <a:avLst/>
              <a:gdLst/>
              <a:ahLst/>
              <a:cxnLst/>
              <a:rect l="l" t="t" r="r" b="b"/>
              <a:pathLst>
                <a:path w="2356" h="2396" extrusionOk="0">
                  <a:moveTo>
                    <a:pt x="1854" y="1"/>
                  </a:moveTo>
                  <a:cubicBezTo>
                    <a:pt x="1733" y="1"/>
                    <a:pt x="1614" y="50"/>
                    <a:pt x="1531" y="149"/>
                  </a:cubicBezTo>
                  <a:lnTo>
                    <a:pt x="168" y="1650"/>
                  </a:lnTo>
                  <a:cubicBezTo>
                    <a:pt x="0" y="1836"/>
                    <a:pt x="20" y="2111"/>
                    <a:pt x="197" y="2278"/>
                  </a:cubicBezTo>
                  <a:cubicBezTo>
                    <a:pt x="285" y="2356"/>
                    <a:pt x="393" y="2395"/>
                    <a:pt x="501" y="2395"/>
                  </a:cubicBezTo>
                  <a:cubicBezTo>
                    <a:pt x="619" y="2395"/>
                    <a:pt x="746" y="2347"/>
                    <a:pt x="825" y="2249"/>
                  </a:cubicBezTo>
                  <a:lnTo>
                    <a:pt x="2189" y="747"/>
                  </a:lnTo>
                  <a:cubicBezTo>
                    <a:pt x="2356" y="561"/>
                    <a:pt x="2336" y="276"/>
                    <a:pt x="2159" y="119"/>
                  </a:cubicBezTo>
                  <a:cubicBezTo>
                    <a:pt x="2072" y="40"/>
                    <a:pt x="1962" y="1"/>
                    <a:pt x="185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5913650" y="1256500"/>
              <a:ext cx="59900" cy="63300"/>
            </a:xfrm>
            <a:custGeom>
              <a:avLst/>
              <a:gdLst/>
              <a:ahLst/>
              <a:cxnLst/>
              <a:rect l="l" t="t" r="r" b="b"/>
              <a:pathLst>
                <a:path w="2396" h="2532" extrusionOk="0">
                  <a:moveTo>
                    <a:pt x="1876" y="137"/>
                  </a:moveTo>
                  <a:cubicBezTo>
                    <a:pt x="1974" y="137"/>
                    <a:pt x="2062" y="166"/>
                    <a:pt x="2131" y="235"/>
                  </a:cubicBezTo>
                  <a:cubicBezTo>
                    <a:pt x="2209" y="294"/>
                    <a:pt x="2248" y="392"/>
                    <a:pt x="2258" y="490"/>
                  </a:cubicBezTo>
                  <a:cubicBezTo>
                    <a:pt x="2258" y="598"/>
                    <a:pt x="2229" y="696"/>
                    <a:pt x="2160" y="765"/>
                  </a:cubicBezTo>
                  <a:lnTo>
                    <a:pt x="806" y="2266"/>
                  </a:lnTo>
                  <a:cubicBezTo>
                    <a:pt x="732" y="2350"/>
                    <a:pt x="625" y="2392"/>
                    <a:pt x="519" y="2392"/>
                  </a:cubicBezTo>
                  <a:cubicBezTo>
                    <a:pt x="427" y="2392"/>
                    <a:pt x="335" y="2360"/>
                    <a:pt x="266" y="2296"/>
                  </a:cubicBezTo>
                  <a:cubicBezTo>
                    <a:pt x="188" y="2227"/>
                    <a:pt x="148" y="2139"/>
                    <a:pt x="138" y="2031"/>
                  </a:cubicBezTo>
                  <a:cubicBezTo>
                    <a:pt x="138" y="1932"/>
                    <a:pt x="168" y="1834"/>
                    <a:pt x="236" y="1756"/>
                  </a:cubicBezTo>
                  <a:lnTo>
                    <a:pt x="1601" y="255"/>
                  </a:lnTo>
                  <a:cubicBezTo>
                    <a:pt x="1669" y="176"/>
                    <a:pt x="1777" y="137"/>
                    <a:pt x="1876" y="137"/>
                  </a:cubicBezTo>
                  <a:close/>
                  <a:moveTo>
                    <a:pt x="1877" y="0"/>
                  </a:moveTo>
                  <a:cubicBezTo>
                    <a:pt x="1739" y="0"/>
                    <a:pt x="1601" y="57"/>
                    <a:pt x="1503" y="166"/>
                  </a:cubicBezTo>
                  <a:lnTo>
                    <a:pt x="138" y="1668"/>
                  </a:lnTo>
                  <a:cubicBezTo>
                    <a:pt x="50" y="1775"/>
                    <a:pt x="1" y="1903"/>
                    <a:pt x="11" y="2041"/>
                  </a:cubicBezTo>
                  <a:cubicBezTo>
                    <a:pt x="11" y="2178"/>
                    <a:pt x="79" y="2305"/>
                    <a:pt x="177" y="2394"/>
                  </a:cubicBezTo>
                  <a:cubicBezTo>
                    <a:pt x="266" y="2482"/>
                    <a:pt x="393" y="2531"/>
                    <a:pt x="521" y="2531"/>
                  </a:cubicBezTo>
                  <a:cubicBezTo>
                    <a:pt x="668" y="2531"/>
                    <a:pt x="806" y="2462"/>
                    <a:pt x="894" y="2355"/>
                  </a:cubicBezTo>
                  <a:lnTo>
                    <a:pt x="2258" y="853"/>
                  </a:lnTo>
                  <a:cubicBezTo>
                    <a:pt x="2347" y="755"/>
                    <a:pt x="2395" y="628"/>
                    <a:pt x="2386" y="490"/>
                  </a:cubicBezTo>
                  <a:cubicBezTo>
                    <a:pt x="2386" y="353"/>
                    <a:pt x="2327" y="225"/>
                    <a:pt x="2219" y="137"/>
                  </a:cubicBezTo>
                  <a:cubicBezTo>
                    <a:pt x="2122" y="45"/>
                    <a:pt x="1999" y="0"/>
                    <a:pt x="187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3"/>
            <p:cNvSpPr/>
            <p:nvPr/>
          </p:nvSpPr>
          <p:spPr>
            <a:xfrm>
              <a:off x="5821675" y="1321275"/>
              <a:ext cx="56200" cy="59850"/>
            </a:xfrm>
            <a:custGeom>
              <a:avLst/>
              <a:gdLst/>
              <a:ahLst/>
              <a:cxnLst/>
              <a:rect l="l" t="t" r="r" b="b"/>
              <a:pathLst>
                <a:path w="2248" h="2394" extrusionOk="0">
                  <a:moveTo>
                    <a:pt x="1746" y="1"/>
                  </a:moveTo>
                  <a:cubicBezTo>
                    <a:pt x="1618" y="1"/>
                    <a:pt x="1492" y="55"/>
                    <a:pt x="1403" y="166"/>
                  </a:cubicBezTo>
                  <a:lnTo>
                    <a:pt x="157" y="1668"/>
                  </a:lnTo>
                  <a:cubicBezTo>
                    <a:pt x="0" y="1854"/>
                    <a:pt x="29" y="2139"/>
                    <a:pt x="216" y="2296"/>
                  </a:cubicBezTo>
                  <a:cubicBezTo>
                    <a:pt x="295" y="2364"/>
                    <a:pt x="402" y="2394"/>
                    <a:pt x="500" y="2394"/>
                  </a:cubicBezTo>
                  <a:cubicBezTo>
                    <a:pt x="628" y="2394"/>
                    <a:pt x="756" y="2344"/>
                    <a:pt x="844" y="2237"/>
                  </a:cubicBezTo>
                  <a:lnTo>
                    <a:pt x="2090" y="725"/>
                  </a:lnTo>
                  <a:cubicBezTo>
                    <a:pt x="2247" y="539"/>
                    <a:pt x="2218" y="254"/>
                    <a:pt x="2031" y="97"/>
                  </a:cubicBezTo>
                  <a:cubicBezTo>
                    <a:pt x="1946" y="33"/>
                    <a:pt x="1845" y="1"/>
                    <a:pt x="1746"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5819700" y="1319575"/>
              <a:ext cx="59900" cy="63250"/>
            </a:xfrm>
            <a:custGeom>
              <a:avLst/>
              <a:gdLst/>
              <a:ahLst/>
              <a:cxnLst/>
              <a:rect l="l" t="t" r="r" b="b"/>
              <a:pathLst>
                <a:path w="2396" h="2530" extrusionOk="0">
                  <a:moveTo>
                    <a:pt x="1826" y="136"/>
                  </a:moveTo>
                  <a:cubicBezTo>
                    <a:pt x="1905" y="136"/>
                    <a:pt x="1993" y="165"/>
                    <a:pt x="2062" y="224"/>
                  </a:cubicBezTo>
                  <a:cubicBezTo>
                    <a:pt x="2228" y="351"/>
                    <a:pt x="2248" y="597"/>
                    <a:pt x="2120" y="754"/>
                  </a:cubicBezTo>
                  <a:lnTo>
                    <a:pt x="874" y="2265"/>
                  </a:lnTo>
                  <a:cubicBezTo>
                    <a:pt x="801" y="2349"/>
                    <a:pt x="687" y="2395"/>
                    <a:pt x="573" y="2395"/>
                  </a:cubicBezTo>
                  <a:cubicBezTo>
                    <a:pt x="487" y="2395"/>
                    <a:pt x="402" y="2369"/>
                    <a:pt x="334" y="2314"/>
                  </a:cubicBezTo>
                  <a:cubicBezTo>
                    <a:pt x="177" y="2177"/>
                    <a:pt x="148" y="1941"/>
                    <a:pt x="285" y="1775"/>
                  </a:cubicBezTo>
                  <a:lnTo>
                    <a:pt x="1532" y="273"/>
                  </a:lnTo>
                  <a:cubicBezTo>
                    <a:pt x="1610" y="185"/>
                    <a:pt x="1718" y="136"/>
                    <a:pt x="1826" y="136"/>
                  </a:cubicBezTo>
                  <a:close/>
                  <a:moveTo>
                    <a:pt x="1826" y="1"/>
                  </a:moveTo>
                  <a:cubicBezTo>
                    <a:pt x="1679" y="1"/>
                    <a:pt x="1533" y="64"/>
                    <a:pt x="1434" y="185"/>
                  </a:cubicBezTo>
                  <a:lnTo>
                    <a:pt x="187" y="1696"/>
                  </a:lnTo>
                  <a:cubicBezTo>
                    <a:pt x="1" y="1912"/>
                    <a:pt x="40" y="2236"/>
                    <a:pt x="256" y="2412"/>
                  </a:cubicBezTo>
                  <a:cubicBezTo>
                    <a:pt x="344" y="2491"/>
                    <a:pt x="462" y="2530"/>
                    <a:pt x="579" y="2530"/>
                  </a:cubicBezTo>
                  <a:cubicBezTo>
                    <a:pt x="736" y="2530"/>
                    <a:pt x="874" y="2462"/>
                    <a:pt x="972" y="2344"/>
                  </a:cubicBezTo>
                  <a:lnTo>
                    <a:pt x="2219" y="842"/>
                  </a:lnTo>
                  <a:cubicBezTo>
                    <a:pt x="2395" y="626"/>
                    <a:pt x="2365" y="303"/>
                    <a:pt x="2150" y="116"/>
                  </a:cubicBezTo>
                  <a:cubicBezTo>
                    <a:pt x="2055" y="39"/>
                    <a:pt x="1940" y="1"/>
                    <a:pt x="182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5891350" y="1339375"/>
              <a:ext cx="46150" cy="75600"/>
            </a:xfrm>
            <a:custGeom>
              <a:avLst/>
              <a:gdLst/>
              <a:ahLst/>
              <a:cxnLst/>
              <a:rect l="l" t="t" r="r" b="b"/>
              <a:pathLst>
                <a:path w="1846" h="3024" extrusionOk="0">
                  <a:moveTo>
                    <a:pt x="505" y="0"/>
                  </a:moveTo>
                  <a:cubicBezTo>
                    <a:pt x="451" y="0"/>
                    <a:pt x="396" y="10"/>
                    <a:pt x="343" y="31"/>
                  </a:cubicBezTo>
                  <a:cubicBezTo>
                    <a:pt x="108" y="119"/>
                    <a:pt x="0" y="384"/>
                    <a:pt x="88" y="610"/>
                  </a:cubicBezTo>
                  <a:lnTo>
                    <a:pt x="932" y="2739"/>
                  </a:lnTo>
                  <a:cubicBezTo>
                    <a:pt x="1001" y="2916"/>
                    <a:pt x="1168" y="3024"/>
                    <a:pt x="1344" y="3024"/>
                  </a:cubicBezTo>
                  <a:cubicBezTo>
                    <a:pt x="1403" y="3024"/>
                    <a:pt x="1453" y="3014"/>
                    <a:pt x="1511" y="2994"/>
                  </a:cubicBezTo>
                  <a:cubicBezTo>
                    <a:pt x="1737" y="2906"/>
                    <a:pt x="1845" y="2641"/>
                    <a:pt x="1756" y="2415"/>
                  </a:cubicBezTo>
                  <a:lnTo>
                    <a:pt x="923" y="286"/>
                  </a:lnTo>
                  <a:cubicBezTo>
                    <a:pt x="848" y="105"/>
                    <a:pt x="680" y="0"/>
                    <a:pt x="50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3"/>
            <p:cNvSpPr/>
            <p:nvPr/>
          </p:nvSpPr>
          <p:spPr>
            <a:xfrm>
              <a:off x="5889375" y="1337775"/>
              <a:ext cx="50075" cy="78925"/>
            </a:xfrm>
            <a:custGeom>
              <a:avLst/>
              <a:gdLst/>
              <a:ahLst/>
              <a:cxnLst/>
              <a:rect l="l" t="t" r="r" b="b"/>
              <a:pathLst>
                <a:path w="2003" h="3157" extrusionOk="0">
                  <a:moveTo>
                    <a:pt x="579" y="134"/>
                  </a:moveTo>
                  <a:cubicBezTo>
                    <a:pt x="638" y="134"/>
                    <a:pt x="688" y="144"/>
                    <a:pt x="736" y="164"/>
                  </a:cubicBezTo>
                  <a:cubicBezTo>
                    <a:pt x="825" y="203"/>
                    <a:pt x="904" y="281"/>
                    <a:pt x="933" y="369"/>
                  </a:cubicBezTo>
                  <a:lnTo>
                    <a:pt x="1777" y="2509"/>
                  </a:lnTo>
                  <a:cubicBezTo>
                    <a:pt x="1855" y="2695"/>
                    <a:pt x="1757" y="2921"/>
                    <a:pt x="1561" y="2999"/>
                  </a:cubicBezTo>
                  <a:cubicBezTo>
                    <a:pt x="1520" y="3014"/>
                    <a:pt x="1478" y="3021"/>
                    <a:pt x="1435" y="3021"/>
                  </a:cubicBezTo>
                  <a:cubicBezTo>
                    <a:pt x="1283" y="3021"/>
                    <a:pt x="1131" y="2929"/>
                    <a:pt x="1070" y="2783"/>
                  </a:cubicBezTo>
                  <a:lnTo>
                    <a:pt x="226" y="654"/>
                  </a:lnTo>
                  <a:cubicBezTo>
                    <a:pt x="158" y="458"/>
                    <a:pt x="246" y="232"/>
                    <a:pt x="442" y="153"/>
                  </a:cubicBezTo>
                  <a:cubicBezTo>
                    <a:pt x="491" y="144"/>
                    <a:pt x="540" y="134"/>
                    <a:pt x="579" y="134"/>
                  </a:cubicBezTo>
                  <a:close/>
                  <a:moveTo>
                    <a:pt x="580" y="0"/>
                  </a:moveTo>
                  <a:cubicBezTo>
                    <a:pt x="517" y="0"/>
                    <a:pt x="454" y="12"/>
                    <a:pt x="393" y="36"/>
                  </a:cubicBezTo>
                  <a:cubicBezTo>
                    <a:pt x="128" y="144"/>
                    <a:pt x="1" y="438"/>
                    <a:pt x="108" y="703"/>
                  </a:cubicBezTo>
                  <a:lnTo>
                    <a:pt x="952" y="2833"/>
                  </a:lnTo>
                  <a:cubicBezTo>
                    <a:pt x="1021" y="3029"/>
                    <a:pt x="1207" y="3156"/>
                    <a:pt x="1423" y="3156"/>
                  </a:cubicBezTo>
                  <a:cubicBezTo>
                    <a:pt x="1492" y="3156"/>
                    <a:pt x="1551" y="3147"/>
                    <a:pt x="1610" y="3117"/>
                  </a:cubicBezTo>
                  <a:cubicBezTo>
                    <a:pt x="1875" y="3019"/>
                    <a:pt x="2003" y="2715"/>
                    <a:pt x="1894" y="2460"/>
                  </a:cubicBezTo>
                  <a:lnTo>
                    <a:pt x="1061" y="321"/>
                  </a:lnTo>
                  <a:cubicBezTo>
                    <a:pt x="1011" y="193"/>
                    <a:pt x="913" y="95"/>
                    <a:pt x="786" y="46"/>
                  </a:cubicBezTo>
                  <a:cubicBezTo>
                    <a:pt x="719" y="15"/>
                    <a:pt x="649" y="0"/>
                    <a:pt x="58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3"/>
            <p:cNvSpPr/>
            <p:nvPr/>
          </p:nvSpPr>
          <p:spPr>
            <a:xfrm>
              <a:off x="5943600" y="1339675"/>
              <a:ext cx="71650" cy="51500"/>
            </a:xfrm>
            <a:custGeom>
              <a:avLst/>
              <a:gdLst/>
              <a:ahLst/>
              <a:cxnLst/>
              <a:rect l="l" t="t" r="r" b="b"/>
              <a:pathLst>
                <a:path w="2866" h="2060" extrusionOk="0">
                  <a:moveTo>
                    <a:pt x="2363" y="1"/>
                  </a:moveTo>
                  <a:cubicBezTo>
                    <a:pt x="2281" y="1"/>
                    <a:pt x="2196" y="22"/>
                    <a:pt x="2120" y="68"/>
                  </a:cubicBezTo>
                  <a:lnTo>
                    <a:pt x="275" y="1246"/>
                  </a:lnTo>
                  <a:cubicBezTo>
                    <a:pt x="59" y="1373"/>
                    <a:pt x="0" y="1647"/>
                    <a:pt x="137" y="1854"/>
                  </a:cubicBezTo>
                  <a:cubicBezTo>
                    <a:pt x="216" y="1991"/>
                    <a:pt x="364" y="2060"/>
                    <a:pt x="510" y="2060"/>
                  </a:cubicBezTo>
                  <a:cubicBezTo>
                    <a:pt x="589" y="2060"/>
                    <a:pt x="678" y="2040"/>
                    <a:pt x="746" y="1991"/>
                  </a:cubicBezTo>
                  <a:lnTo>
                    <a:pt x="2601" y="823"/>
                  </a:lnTo>
                  <a:cubicBezTo>
                    <a:pt x="2807" y="686"/>
                    <a:pt x="2865" y="411"/>
                    <a:pt x="2738" y="205"/>
                  </a:cubicBezTo>
                  <a:cubicBezTo>
                    <a:pt x="2656" y="72"/>
                    <a:pt x="2512" y="1"/>
                    <a:pt x="236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941875" y="1337950"/>
              <a:ext cx="75325" cy="54950"/>
            </a:xfrm>
            <a:custGeom>
              <a:avLst/>
              <a:gdLst/>
              <a:ahLst/>
              <a:cxnLst/>
              <a:rect l="l" t="t" r="r" b="b"/>
              <a:pathLst>
                <a:path w="3013" h="2198" extrusionOk="0">
                  <a:moveTo>
                    <a:pt x="2434" y="137"/>
                  </a:moveTo>
                  <a:cubicBezTo>
                    <a:pt x="2552" y="137"/>
                    <a:pt x="2679" y="196"/>
                    <a:pt x="2748" y="314"/>
                  </a:cubicBezTo>
                  <a:cubicBezTo>
                    <a:pt x="2866" y="490"/>
                    <a:pt x="2807" y="726"/>
                    <a:pt x="2631" y="833"/>
                  </a:cubicBezTo>
                  <a:lnTo>
                    <a:pt x="786" y="2011"/>
                  </a:lnTo>
                  <a:cubicBezTo>
                    <a:pt x="725" y="2048"/>
                    <a:pt x="656" y="2066"/>
                    <a:pt x="587" y="2066"/>
                  </a:cubicBezTo>
                  <a:cubicBezTo>
                    <a:pt x="456" y="2066"/>
                    <a:pt x="326" y="2003"/>
                    <a:pt x="256" y="1893"/>
                  </a:cubicBezTo>
                  <a:cubicBezTo>
                    <a:pt x="148" y="1716"/>
                    <a:pt x="197" y="1481"/>
                    <a:pt x="374" y="1363"/>
                  </a:cubicBezTo>
                  <a:lnTo>
                    <a:pt x="2228" y="196"/>
                  </a:lnTo>
                  <a:cubicBezTo>
                    <a:pt x="2287" y="157"/>
                    <a:pt x="2365" y="137"/>
                    <a:pt x="2434" y="137"/>
                  </a:cubicBezTo>
                  <a:close/>
                  <a:moveTo>
                    <a:pt x="2430" y="1"/>
                  </a:moveTo>
                  <a:cubicBezTo>
                    <a:pt x="2337" y="1"/>
                    <a:pt x="2243" y="26"/>
                    <a:pt x="2160" y="78"/>
                  </a:cubicBezTo>
                  <a:lnTo>
                    <a:pt x="305" y="1256"/>
                  </a:lnTo>
                  <a:cubicBezTo>
                    <a:pt x="69" y="1402"/>
                    <a:pt x="1" y="1727"/>
                    <a:pt x="148" y="1962"/>
                  </a:cubicBezTo>
                  <a:cubicBezTo>
                    <a:pt x="246" y="2109"/>
                    <a:pt x="403" y="2198"/>
                    <a:pt x="579" y="2198"/>
                  </a:cubicBezTo>
                  <a:cubicBezTo>
                    <a:pt x="677" y="2198"/>
                    <a:pt x="766" y="2168"/>
                    <a:pt x="854" y="2119"/>
                  </a:cubicBezTo>
                  <a:lnTo>
                    <a:pt x="2709" y="942"/>
                  </a:lnTo>
                  <a:cubicBezTo>
                    <a:pt x="2945" y="794"/>
                    <a:pt x="3013" y="480"/>
                    <a:pt x="2866" y="235"/>
                  </a:cubicBezTo>
                  <a:cubicBezTo>
                    <a:pt x="2765" y="83"/>
                    <a:pt x="2598" y="1"/>
                    <a:pt x="2430"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3"/>
            <p:cNvSpPr/>
            <p:nvPr/>
          </p:nvSpPr>
          <p:spPr>
            <a:xfrm>
              <a:off x="5843500" y="1398350"/>
              <a:ext cx="65275" cy="78200"/>
            </a:xfrm>
            <a:custGeom>
              <a:avLst/>
              <a:gdLst/>
              <a:ahLst/>
              <a:cxnLst/>
              <a:rect l="l" t="t" r="r" b="b"/>
              <a:pathLst>
                <a:path w="2611" h="3128" extrusionOk="0">
                  <a:moveTo>
                    <a:pt x="509" y="1"/>
                  </a:moveTo>
                  <a:cubicBezTo>
                    <a:pt x="421" y="1"/>
                    <a:pt x="332" y="28"/>
                    <a:pt x="255" y="86"/>
                  </a:cubicBezTo>
                  <a:cubicBezTo>
                    <a:pt x="50" y="233"/>
                    <a:pt x="0" y="508"/>
                    <a:pt x="148" y="704"/>
                  </a:cubicBezTo>
                  <a:lnTo>
                    <a:pt x="1738" y="2931"/>
                  </a:lnTo>
                  <a:cubicBezTo>
                    <a:pt x="1826" y="3059"/>
                    <a:pt x="1963" y="3128"/>
                    <a:pt x="2100" y="3128"/>
                  </a:cubicBezTo>
                  <a:cubicBezTo>
                    <a:pt x="2189" y="3128"/>
                    <a:pt x="2287" y="3099"/>
                    <a:pt x="2366" y="3040"/>
                  </a:cubicBezTo>
                  <a:cubicBezTo>
                    <a:pt x="2562" y="2892"/>
                    <a:pt x="2611" y="2617"/>
                    <a:pt x="2464" y="2421"/>
                  </a:cubicBezTo>
                  <a:lnTo>
                    <a:pt x="874" y="194"/>
                  </a:lnTo>
                  <a:cubicBezTo>
                    <a:pt x="784" y="68"/>
                    <a:pt x="647" y="1"/>
                    <a:pt x="50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3"/>
            <p:cNvSpPr/>
            <p:nvPr/>
          </p:nvSpPr>
          <p:spPr>
            <a:xfrm>
              <a:off x="5843000" y="1396800"/>
              <a:ext cx="66275" cy="81225"/>
            </a:xfrm>
            <a:custGeom>
              <a:avLst/>
              <a:gdLst/>
              <a:ahLst/>
              <a:cxnLst/>
              <a:rect l="l" t="t" r="r" b="b"/>
              <a:pathLst>
                <a:path w="2651" h="3249" extrusionOk="0">
                  <a:moveTo>
                    <a:pt x="531" y="128"/>
                  </a:moveTo>
                  <a:cubicBezTo>
                    <a:pt x="648" y="128"/>
                    <a:pt x="766" y="187"/>
                    <a:pt x="835" y="295"/>
                  </a:cubicBezTo>
                  <a:lnTo>
                    <a:pt x="2434" y="2522"/>
                  </a:lnTo>
                  <a:cubicBezTo>
                    <a:pt x="2493" y="2601"/>
                    <a:pt x="2513" y="2699"/>
                    <a:pt x="2493" y="2797"/>
                  </a:cubicBezTo>
                  <a:cubicBezTo>
                    <a:pt x="2484" y="2905"/>
                    <a:pt x="2425" y="2993"/>
                    <a:pt x="2346" y="3052"/>
                  </a:cubicBezTo>
                  <a:cubicBezTo>
                    <a:pt x="2283" y="3097"/>
                    <a:pt x="2209" y="3118"/>
                    <a:pt x="2134" y="3118"/>
                  </a:cubicBezTo>
                  <a:cubicBezTo>
                    <a:pt x="2012" y="3118"/>
                    <a:pt x="1890" y="3062"/>
                    <a:pt x="1817" y="2964"/>
                  </a:cubicBezTo>
                  <a:lnTo>
                    <a:pt x="227" y="727"/>
                  </a:lnTo>
                  <a:cubicBezTo>
                    <a:pt x="158" y="648"/>
                    <a:pt x="138" y="550"/>
                    <a:pt x="158" y="452"/>
                  </a:cubicBezTo>
                  <a:cubicBezTo>
                    <a:pt x="177" y="344"/>
                    <a:pt x="227" y="265"/>
                    <a:pt x="305" y="206"/>
                  </a:cubicBezTo>
                  <a:cubicBezTo>
                    <a:pt x="374" y="158"/>
                    <a:pt x="452" y="128"/>
                    <a:pt x="531" y="128"/>
                  </a:cubicBezTo>
                  <a:close/>
                  <a:moveTo>
                    <a:pt x="535" y="0"/>
                  </a:moveTo>
                  <a:cubicBezTo>
                    <a:pt x="431" y="0"/>
                    <a:pt x="326" y="32"/>
                    <a:pt x="236" y="99"/>
                  </a:cubicBezTo>
                  <a:cubicBezTo>
                    <a:pt x="118" y="177"/>
                    <a:pt x="50" y="295"/>
                    <a:pt x="31" y="422"/>
                  </a:cubicBezTo>
                  <a:cubicBezTo>
                    <a:pt x="1" y="560"/>
                    <a:pt x="31" y="697"/>
                    <a:pt x="118" y="805"/>
                  </a:cubicBezTo>
                  <a:lnTo>
                    <a:pt x="1708" y="3033"/>
                  </a:lnTo>
                  <a:cubicBezTo>
                    <a:pt x="1806" y="3170"/>
                    <a:pt x="1954" y="3248"/>
                    <a:pt x="2120" y="3248"/>
                  </a:cubicBezTo>
                  <a:cubicBezTo>
                    <a:pt x="2229" y="3248"/>
                    <a:pt x="2336" y="3219"/>
                    <a:pt x="2425" y="3161"/>
                  </a:cubicBezTo>
                  <a:cubicBezTo>
                    <a:pt x="2532" y="3072"/>
                    <a:pt x="2602" y="2954"/>
                    <a:pt x="2631" y="2827"/>
                  </a:cubicBezTo>
                  <a:cubicBezTo>
                    <a:pt x="2650" y="2690"/>
                    <a:pt x="2621" y="2552"/>
                    <a:pt x="2543" y="2444"/>
                  </a:cubicBezTo>
                  <a:lnTo>
                    <a:pt x="943" y="217"/>
                  </a:lnTo>
                  <a:cubicBezTo>
                    <a:pt x="848" y="75"/>
                    <a:pt x="693" y="0"/>
                    <a:pt x="53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5946525" y="1403825"/>
              <a:ext cx="72650" cy="61700"/>
            </a:xfrm>
            <a:custGeom>
              <a:avLst/>
              <a:gdLst/>
              <a:ahLst/>
              <a:cxnLst/>
              <a:rect l="l" t="t" r="r" b="b"/>
              <a:pathLst>
                <a:path w="2906" h="2468" extrusionOk="0">
                  <a:moveTo>
                    <a:pt x="2405" y="1"/>
                  </a:moveTo>
                  <a:cubicBezTo>
                    <a:pt x="2306" y="1"/>
                    <a:pt x="2206" y="34"/>
                    <a:pt x="2120" y="102"/>
                  </a:cubicBezTo>
                  <a:lnTo>
                    <a:pt x="217" y="1672"/>
                  </a:lnTo>
                  <a:cubicBezTo>
                    <a:pt x="31" y="1829"/>
                    <a:pt x="1" y="2114"/>
                    <a:pt x="158" y="2300"/>
                  </a:cubicBezTo>
                  <a:cubicBezTo>
                    <a:pt x="247" y="2409"/>
                    <a:pt x="374" y="2467"/>
                    <a:pt x="502" y="2467"/>
                  </a:cubicBezTo>
                  <a:cubicBezTo>
                    <a:pt x="600" y="2467"/>
                    <a:pt x="698" y="2428"/>
                    <a:pt x="786" y="2359"/>
                  </a:cubicBezTo>
                  <a:lnTo>
                    <a:pt x="2690" y="789"/>
                  </a:lnTo>
                  <a:cubicBezTo>
                    <a:pt x="2876" y="632"/>
                    <a:pt x="2905" y="357"/>
                    <a:pt x="2748" y="161"/>
                  </a:cubicBezTo>
                  <a:cubicBezTo>
                    <a:pt x="2660" y="56"/>
                    <a:pt x="2534" y="1"/>
                    <a:pt x="2405"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5946050" y="1402175"/>
              <a:ext cx="75075" cy="64825"/>
            </a:xfrm>
            <a:custGeom>
              <a:avLst/>
              <a:gdLst/>
              <a:ahLst/>
              <a:cxnLst/>
              <a:rect l="l" t="t" r="r" b="b"/>
              <a:pathLst>
                <a:path w="3003" h="2593" extrusionOk="0">
                  <a:moveTo>
                    <a:pt x="2424" y="129"/>
                  </a:moveTo>
                  <a:cubicBezTo>
                    <a:pt x="2434" y="129"/>
                    <a:pt x="2453" y="139"/>
                    <a:pt x="2464" y="139"/>
                  </a:cubicBezTo>
                  <a:cubicBezTo>
                    <a:pt x="2562" y="148"/>
                    <a:pt x="2660" y="198"/>
                    <a:pt x="2719" y="276"/>
                  </a:cubicBezTo>
                  <a:cubicBezTo>
                    <a:pt x="2856" y="433"/>
                    <a:pt x="2826" y="669"/>
                    <a:pt x="2669" y="806"/>
                  </a:cubicBezTo>
                  <a:lnTo>
                    <a:pt x="756" y="2376"/>
                  </a:lnTo>
                  <a:cubicBezTo>
                    <a:pt x="691" y="2432"/>
                    <a:pt x="606" y="2460"/>
                    <a:pt x="519" y="2460"/>
                  </a:cubicBezTo>
                  <a:cubicBezTo>
                    <a:pt x="409" y="2460"/>
                    <a:pt x="298" y="2415"/>
                    <a:pt x="226" y="2327"/>
                  </a:cubicBezTo>
                  <a:cubicBezTo>
                    <a:pt x="157" y="2248"/>
                    <a:pt x="128" y="2150"/>
                    <a:pt x="138" y="2043"/>
                  </a:cubicBezTo>
                  <a:cubicBezTo>
                    <a:pt x="148" y="1945"/>
                    <a:pt x="196" y="1856"/>
                    <a:pt x="275" y="1788"/>
                  </a:cubicBezTo>
                  <a:lnTo>
                    <a:pt x="2189" y="218"/>
                  </a:lnTo>
                  <a:cubicBezTo>
                    <a:pt x="2257" y="168"/>
                    <a:pt x="2336" y="129"/>
                    <a:pt x="2424" y="129"/>
                  </a:cubicBezTo>
                  <a:close/>
                  <a:moveTo>
                    <a:pt x="2431" y="0"/>
                  </a:moveTo>
                  <a:cubicBezTo>
                    <a:pt x="2310" y="0"/>
                    <a:pt x="2197" y="40"/>
                    <a:pt x="2100" y="119"/>
                  </a:cubicBezTo>
                  <a:lnTo>
                    <a:pt x="196" y="1689"/>
                  </a:lnTo>
                  <a:cubicBezTo>
                    <a:pt x="89" y="1777"/>
                    <a:pt x="20" y="1895"/>
                    <a:pt x="10" y="2033"/>
                  </a:cubicBezTo>
                  <a:cubicBezTo>
                    <a:pt x="0" y="2170"/>
                    <a:pt x="39" y="2307"/>
                    <a:pt x="128" y="2405"/>
                  </a:cubicBezTo>
                  <a:cubicBezTo>
                    <a:pt x="226" y="2523"/>
                    <a:pt x="364" y="2592"/>
                    <a:pt x="521" y="2592"/>
                  </a:cubicBezTo>
                  <a:cubicBezTo>
                    <a:pt x="638" y="2592"/>
                    <a:pt x="756" y="2553"/>
                    <a:pt x="844" y="2475"/>
                  </a:cubicBezTo>
                  <a:lnTo>
                    <a:pt x="2748" y="904"/>
                  </a:lnTo>
                  <a:cubicBezTo>
                    <a:pt x="2974" y="728"/>
                    <a:pt x="3003" y="404"/>
                    <a:pt x="2817" y="188"/>
                  </a:cubicBezTo>
                  <a:cubicBezTo>
                    <a:pt x="2738" y="80"/>
                    <a:pt x="2610" y="21"/>
                    <a:pt x="2473" y="2"/>
                  </a:cubicBezTo>
                  <a:cubicBezTo>
                    <a:pt x="2459" y="1"/>
                    <a:pt x="2445" y="0"/>
                    <a:pt x="243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5780700" y="1449650"/>
              <a:ext cx="61350" cy="54625"/>
            </a:xfrm>
            <a:custGeom>
              <a:avLst/>
              <a:gdLst/>
              <a:ahLst/>
              <a:cxnLst/>
              <a:rect l="l" t="t" r="r" b="b"/>
              <a:pathLst>
                <a:path w="2454" h="2185" extrusionOk="0">
                  <a:moveTo>
                    <a:pt x="1955" y="0"/>
                  </a:moveTo>
                  <a:cubicBezTo>
                    <a:pt x="1850" y="0"/>
                    <a:pt x="1744" y="38"/>
                    <a:pt x="1659" y="114"/>
                  </a:cubicBezTo>
                  <a:lnTo>
                    <a:pt x="207" y="1409"/>
                  </a:lnTo>
                  <a:cubicBezTo>
                    <a:pt x="20" y="1566"/>
                    <a:pt x="0" y="1851"/>
                    <a:pt x="167" y="2037"/>
                  </a:cubicBezTo>
                  <a:cubicBezTo>
                    <a:pt x="255" y="2135"/>
                    <a:pt x="383" y="2185"/>
                    <a:pt x="501" y="2185"/>
                  </a:cubicBezTo>
                  <a:cubicBezTo>
                    <a:pt x="609" y="2185"/>
                    <a:pt x="717" y="2146"/>
                    <a:pt x="795" y="2077"/>
                  </a:cubicBezTo>
                  <a:lnTo>
                    <a:pt x="2257" y="781"/>
                  </a:lnTo>
                  <a:cubicBezTo>
                    <a:pt x="2434" y="615"/>
                    <a:pt x="2453" y="330"/>
                    <a:pt x="2287" y="153"/>
                  </a:cubicBezTo>
                  <a:cubicBezTo>
                    <a:pt x="2202" y="52"/>
                    <a:pt x="2079" y="0"/>
                    <a:pt x="195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5780200" y="1448050"/>
              <a:ext cx="62350" cy="57950"/>
            </a:xfrm>
            <a:custGeom>
              <a:avLst/>
              <a:gdLst/>
              <a:ahLst/>
              <a:cxnLst/>
              <a:rect l="l" t="t" r="r" b="b"/>
              <a:pathLst>
                <a:path w="2494" h="2318" extrusionOk="0">
                  <a:moveTo>
                    <a:pt x="1973" y="129"/>
                  </a:moveTo>
                  <a:cubicBezTo>
                    <a:pt x="2081" y="129"/>
                    <a:pt x="2189" y="178"/>
                    <a:pt x="2258" y="256"/>
                  </a:cubicBezTo>
                  <a:cubicBezTo>
                    <a:pt x="2395" y="413"/>
                    <a:pt x="2386" y="659"/>
                    <a:pt x="2228" y="797"/>
                  </a:cubicBezTo>
                  <a:lnTo>
                    <a:pt x="776" y="2092"/>
                  </a:lnTo>
                  <a:cubicBezTo>
                    <a:pt x="704" y="2150"/>
                    <a:pt x="614" y="2180"/>
                    <a:pt x="524" y="2180"/>
                  </a:cubicBezTo>
                  <a:cubicBezTo>
                    <a:pt x="417" y="2180"/>
                    <a:pt x="311" y="2138"/>
                    <a:pt x="236" y="2053"/>
                  </a:cubicBezTo>
                  <a:cubicBezTo>
                    <a:pt x="168" y="1984"/>
                    <a:pt x="138" y="1885"/>
                    <a:pt x="138" y="1778"/>
                  </a:cubicBezTo>
                  <a:cubicBezTo>
                    <a:pt x="148" y="1680"/>
                    <a:pt x="197" y="1591"/>
                    <a:pt x="266" y="1523"/>
                  </a:cubicBezTo>
                  <a:lnTo>
                    <a:pt x="1728" y="227"/>
                  </a:lnTo>
                  <a:cubicBezTo>
                    <a:pt x="1797" y="158"/>
                    <a:pt x="1885" y="129"/>
                    <a:pt x="1973" y="129"/>
                  </a:cubicBezTo>
                  <a:close/>
                  <a:moveTo>
                    <a:pt x="1976" y="1"/>
                  </a:moveTo>
                  <a:cubicBezTo>
                    <a:pt x="1855" y="1"/>
                    <a:pt x="1735" y="43"/>
                    <a:pt x="1640" y="129"/>
                  </a:cubicBezTo>
                  <a:lnTo>
                    <a:pt x="177" y="1425"/>
                  </a:lnTo>
                  <a:cubicBezTo>
                    <a:pt x="79" y="1512"/>
                    <a:pt x="20" y="1640"/>
                    <a:pt x="11" y="1778"/>
                  </a:cubicBezTo>
                  <a:cubicBezTo>
                    <a:pt x="1" y="1915"/>
                    <a:pt x="50" y="2042"/>
                    <a:pt x="138" y="2141"/>
                  </a:cubicBezTo>
                  <a:cubicBezTo>
                    <a:pt x="236" y="2249"/>
                    <a:pt x="373" y="2317"/>
                    <a:pt x="521" y="2317"/>
                  </a:cubicBezTo>
                  <a:cubicBezTo>
                    <a:pt x="648" y="2317"/>
                    <a:pt x="766" y="2268"/>
                    <a:pt x="864" y="2190"/>
                  </a:cubicBezTo>
                  <a:lnTo>
                    <a:pt x="2316" y="895"/>
                  </a:lnTo>
                  <a:cubicBezTo>
                    <a:pt x="2415" y="806"/>
                    <a:pt x="2484" y="679"/>
                    <a:pt x="2484" y="541"/>
                  </a:cubicBezTo>
                  <a:cubicBezTo>
                    <a:pt x="2493" y="404"/>
                    <a:pt x="2454" y="276"/>
                    <a:pt x="2356" y="168"/>
                  </a:cubicBezTo>
                  <a:cubicBezTo>
                    <a:pt x="2256" y="58"/>
                    <a:pt x="2116" y="1"/>
                    <a:pt x="19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5865825" y="1483975"/>
              <a:ext cx="51550" cy="72325"/>
            </a:xfrm>
            <a:custGeom>
              <a:avLst/>
              <a:gdLst/>
              <a:ahLst/>
              <a:cxnLst/>
              <a:rect l="l" t="t" r="r" b="b"/>
              <a:pathLst>
                <a:path w="2062" h="2893" extrusionOk="0">
                  <a:moveTo>
                    <a:pt x="500" y="0"/>
                  </a:moveTo>
                  <a:cubicBezTo>
                    <a:pt x="434" y="0"/>
                    <a:pt x="367" y="15"/>
                    <a:pt x="305" y="46"/>
                  </a:cubicBezTo>
                  <a:cubicBezTo>
                    <a:pt x="89" y="164"/>
                    <a:pt x="1" y="439"/>
                    <a:pt x="118" y="655"/>
                  </a:cubicBezTo>
                  <a:lnTo>
                    <a:pt x="1159" y="2657"/>
                  </a:lnTo>
                  <a:cubicBezTo>
                    <a:pt x="1237" y="2804"/>
                    <a:pt x="1394" y="2892"/>
                    <a:pt x="1551" y="2892"/>
                  </a:cubicBezTo>
                  <a:cubicBezTo>
                    <a:pt x="1630" y="2892"/>
                    <a:pt x="1698" y="2873"/>
                    <a:pt x="1757" y="2843"/>
                  </a:cubicBezTo>
                  <a:cubicBezTo>
                    <a:pt x="1983" y="2725"/>
                    <a:pt x="2061" y="2460"/>
                    <a:pt x="1953" y="2245"/>
                  </a:cubicBezTo>
                  <a:lnTo>
                    <a:pt x="904" y="243"/>
                  </a:lnTo>
                  <a:cubicBezTo>
                    <a:pt x="820" y="89"/>
                    <a:pt x="662" y="0"/>
                    <a:pt x="50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5865350" y="1482325"/>
              <a:ext cx="52525" cy="75675"/>
            </a:xfrm>
            <a:custGeom>
              <a:avLst/>
              <a:gdLst/>
              <a:ahLst/>
              <a:cxnLst/>
              <a:rect l="l" t="t" r="r" b="b"/>
              <a:pathLst>
                <a:path w="2101" h="3027" extrusionOk="0">
                  <a:moveTo>
                    <a:pt x="530" y="132"/>
                  </a:moveTo>
                  <a:cubicBezTo>
                    <a:pt x="667" y="132"/>
                    <a:pt x="795" y="211"/>
                    <a:pt x="864" y="338"/>
                  </a:cubicBezTo>
                  <a:lnTo>
                    <a:pt x="1913" y="2340"/>
                  </a:lnTo>
                  <a:cubicBezTo>
                    <a:pt x="1963" y="2428"/>
                    <a:pt x="1963" y="2526"/>
                    <a:pt x="1933" y="2625"/>
                  </a:cubicBezTo>
                  <a:cubicBezTo>
                    <a:pt x="1904" y="2723"/>
                    <a:pt x="1845" y="2801"/>
                    <a:pt x="1747" y="2850"/>
                  </a:cubicBezTo>
                  <a:cubicBezTo>
                    <a:pt x="1694" y="2879"/>
                    <a:pt x="1637" y="2893"/>
                    <a:pt x="1579" y="2893"/>
                  </a:cubicBezTo>
                  <a:cubicBezTo>
                    <a:pt x="1442" y="2893"/>
                    <a:pt x="1305" y="2817"/>
                    <a:pt x="1237" y="2693"/>
                  </a:cubicBezTo>
                  <a:lnTo>
                    <a:pt x="196" y="691"/>
                  </a:lnTo>
                  <a:cubicBezTo>
                    <a:pt x="147" y="603"/>
                    <a:pt x="137" y="495"/>
                    <a:pt x="167" y="397"/>
                  </a:cubicBezTo>
                  <a:cubicBezTo>
                    <a:pt x="196" y="299"/>
                    <a:pt x="265" y="220"/>
                    <a:pt x="353" y="171"/>
                  </a:cubicBezTo>
                  <a:cubicBezTo>
                    <a:pt x="412" y="141"/>
                    <a:pt x="471" y="132"/>
                    <a:pt x="530" y="132"/>
                  </a:cubicBezTo>
                  <a:close/>
                  <a:moveTo>
                    <a:pt x="533" y="1"/>
                  </a:moveTo>
                  <a:cubicBezTo>
                    <a:pt x="452" y="1"/>
                    <a:pt x="370" y="21"/>
                    <a:pt x="294" y="63"/>
                  </a:cubicBezTo>
                  <a:cubicBezTo>
                    <a:pt x="167" y="122"/>
                    <a:pt x="79" y="230"/>
                    <a:pt x="39" y="357"/>
                  </a:cubicBezTo>
                  <a:cubicBezTo>
                    <a:pt x="0" y="485"/>
                    <a:pt x="9" y="632"/>
                    <a:pt x="79" y="750"/>
                  </a:cubicBezTo>
                  <a:lnTo>
                    <a:pt x="1119" y="2752"/>
                  </a:lnTo>
                  <a:cubicBezTo>
                    <a:pt x="1207" y="2919"/>
                    <a:pt x="1383" y="3027"/>
                    <a:pt x="1570" y="3027"/>
                  </a:cubicBezTo>
                  <a:cubicBezTo>
                    <a:pt x="1658" y="3027"/>
                    <a:pt x="1737" y="3007"/>
                    <a:pt x="1815" y="2968"/>
                  </a:cubicBezTo>
                  <a:cubicBezTo>
                    <a:pt x="1933" y="2899"/>
                    <a:pt x="2022" y="2791"/>
                    <a:pt x="2061" y="2664"/>
                  </a:cubicBezTo>
                  <a:cubicBezTo>
                    <a:pt x="2100" y="2536"/>
                    <a:pt x="2090" y="2399"/>
                    <a:pt x="2031" y="2271"/>
                  </a:cubicBezTo>
                  <a:lnTo>
                    <a:pt x="981" y="279"/>
                  </a:lnTo>
                  <a:cubicBezTo>
                    <a:pt x="893" y="102"/>
                    <a:pt x="715" y="1"/>
                    <a:pt x="53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5979900" y="1488650"/>
              <a:ext cx="67725" cy="62975"/>
            </a:xfrm>
            <a:custGeom>
              <a:avLst/>
              <a:gdLst/>
              <a:ahLst/>
              <a:cxnLst/>
              <a:rect l="l" t="t" r="r" b="b"/>
              <a:pathLst>
                <a:path w="2709" h="2519" extrusionOk="0">
                  <a:moveTo>
                    <a:pt x="514" y="0"/>
                  </a:moveTo>
                  <a:cubicBezTo>
                    <a:pt x="369" y="0"/>
                    <a:pt x="224" y="70"/>
                    <a:pt x="138" y="193"/>
                  </a:cubicBezTo>
                  <a:cubicBezTo>
                    <a:pt x="0" y="399"/>
                    <a:pt x="59" y="674"/>
                    <a:pt x="266" y="811"/>
                  </a:cubicBezTo>
                  <a:cubicBezTo>
                    <a:pt x="874" y="1223"/>
                    <a:pt x="1404" y="1733"/>
                    <a:pt x="1836" y="2332"/>
                  </a:cubicBezTo>
                  <a:cubicBezTo>
                    <a:pt x="1924" y="2450"/>
                    <a:pt x="2061" y="2518"/>
                    <a:pt x="2199" y="2518"/>
                  </a:cubicBezTo>
                  <a:cubicBezTo>
                    <a:pt x="2287" y="2518"/>
                    <a:pt x="2385" y="2489"/>
                    <a:pt x="2464" y="2430"/>
                  </a:cubicBezTo>
                  <a:cubicBezTo>
                    <a:pt x="2660" y="2293"/>
                    <a:pt x="2709" y="2008"/>
                    <a:pt x="2562" y="1812"/>
                  </a:cubicBezTo>
                  <a:cubicBezTo>
                    <a:pt x="2061" y="1125"/>
                    <a:pt x="1463" y="546"/>
                    <a:pt x="756" y="75"/>
                  </a:cubicBezTo>
                  <a:cubicBezTo>
                    <a:pt x="684" y="24"/>
                    <a:pt x="599" y="0"/>
                    <a:pt x="51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5978200" y="1487050"/>
              <a:ext cx="69925" cy="66300"/>
            </a:xfrm>
            <a:custGeom>
              <a:avLst/>
              <a:gdLst/>
              <a:ahLst/>
              <a:cxnLst/>
              <a:rect l="l" t="t" r="r" b="b"/>
              <a:pathLst>
                <a:path w="2797" h="2652" extrusionOk="0">
                  <a:moveTo>
                    <a:pt x="579" y="129"/>
                  </a:moveTo>
                  <a:cubicBezTo>
                    <a:pt x="657" y="129"/>
                    <a:pt x="726" y="149"/>
                    <a:pt x="795" y="198"/>
                  </a:cubicBezTo>
                  <a:cubicBezTo>
                    <a:pt x="1481" y="659"/>
                    <a:pt x="2080" y="1238"/>
                    <a:pt x="2571" y="1915"/>
                  </a:cubicBezTo>
                  <a:cubicBezTo>
                    <a:pt x="2630" y="1994"/>
                    <a:pt x="2659" y="2092"/>
                    <a:pt x="2639" y="2200"/>
                  </a:cubicBezTo>
                  <a:cubicBezTo>
                    <a:pt x="2630" y="2298"/>
                    <a:pt x="2571" y="2386"/>
                    <a:pt x="2493" y="2445"/>
                  </a:cubicBezTo>
                  <a:cubicBezTo>
                    <a:pt x="2428" y="2491"/>
                    <a:pt x="2351" y="2513"/>
                    <a:pt x="2274" y="2513"/>
                  </a:cubicBezTo>
                  <a:cubicBezTo>
                    <a:pt x="2154" y="2513"/>
                    <a:pt x="2035" y="2459"/>
                    <a:pt x="1963" y="2357"/>
                  </a:cubicBezTo>
                  <a:cubicBezTo>
                    <a:pt x="1521" y="1758"/>
                    <a:pt x="981" y="1238"/>
                    <a:pt x="363" y="826"/>
                  </a:cubicBezTo>
                  <a:cubicBezTo>
                    <a:pt x="196" y="708"/>
                    <a:pt x="147" y="473"/>
                    <a:pt x="265" y="296"/>
                  </a:cubicBezTo>
                  <a:cubicBezTo>
                    <a:pt x="324" y="218"/>
                    <a:pt x="402" y="159"/>
                    <a:pt x="510" y="139"/>
                  </a:cubicBezTo>
                  <a:cubicBezTo>
                    <a:pt x="530" y="129"/>
                    <a:pt x="559" y="129"/>
                    <a:pt x="579" y="129"/>
                  </a:cubicBezTo>
                  <a:close/>
                  <a:moveTo>
                    <a:pt x="585" y="0"/>
                  </a:moveTo>
                  <a:cubicBezTo>
                    <a:pt x="551" y="0"/>
                    <a:pt x="516" y="4"/>
                    <a:pt x="481" y="11"/>
                  </a:cubicBezTo>
                  <a:cubicBezTo>
                    <a:pt x="343" y="31"/>
                    <a:pt x="236" y="110"/>
                    <a:pt x="157" y="227"/>
                  </a:cubicBezTo>
                  <a:cubicBezTo>
                    <a:pt x="0" y="463"/>
                    <a:pt x="59" y="777"/>
                    <a:pt x="294" y="934"/>
                  </a:cubicBezTo>
                  <a:cubicBezTo>
                    <a:pt x="903" y="1337"/>
                    <a:pt x="1423" y="1847"/>
                    <a:pt x="1854" y="2436"/>
                  </a:cubicBezTo>
                  <a:cubicBezTo>
                    <a:pt x="1953" y="2573"/>
                    <a:pt x="2100" y="2651"/>
                    <a:pt x="2267" y="2651"/>
                  </a:cubicBezTo>
                  <a:cubicBezTo>
                    <a:pt x="2375" y="2651"/>
                    <a:pt x="2482" y="2612"/>
                    <a:pt x="2571" y="2553"/>
                  </a:cubicBezTo>
                  <a:cubicBezTo>
                    <a:pt x="2679" y="2475"/>
                    <a:pt x="2748" y="2347"/>
                    <a:pt x="2777" y="2220"/>
                  </a:cubicBezTo>
                  <a:cubicBezTo>
                    <a:pt x="2796" y="2082"/>
                    <a:pt x="2757" y="1945"/>
                    <a:pt x="2679" y="1837"/>
                  </a:cubicBezTo>
                  <a:cubicBezTo>
                    <a:pt x="2179" y="1150"/>
                    <a:pt x="1570" y="561"/>
                    <a:pt x="864" y="90"/>
                  </a:cubicBezTo>
                  <a:cubicBezTo>
                    <a:pt x="783" y="31"/>
                    <a:pt x="686" y="0"/>
                    <a:pt x="585"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5609700" y="1468150"/>
              <a:ext cx="71175" cy="75625"/>
            </a:xfrm>
            <a:custGeom>
              <a:avLst/>
              <a:gdLst/>
              <a:ahLst/>
              <a:cxnLst/>
              <a:rect l="l" t="t" r="r" b="b"/>
              <a:pathLst>
                <a:path w="2847" h="3025" extrusionOk="0">
                  <a:moveTo>
                    <a:pt x="2355" y="0"/>
                  </a:moveTo>
                  <a:cubicBezTo>
                    <a:pt x="2249" y="0"/>
                    <a:pt x="2144" y="37"/>
                    <a:pt x="2062" y="110"/>
                  </a:cubicBezTo>
                  <a:cubicBezTo>
                    <a:pt x="1325" y="767"/>
                    <a:pt x="678" y="1513"/>
                    <a:pt x="138" y="2337"/>
                  </a:cubicBezTo>
                  <a:cubicBezTo>
                    <a:pt x="1" y="2544"/>
                    <a:pt x="60" y="2819"/>
                    <a:pt x="265" y="2956"/>
                  </a:cubicBezTo>
                  <a:cubicBezTo>
                    <a:pt x="334" y="3005"/>
                    <a:pt x="422" y="3024"/>
                    <a:pt x="511" y="3024"/>
                  </a:cubicBezTo>
                  <a:cubicBezTo>
                    <a:pt x="648" y="3024"/>
                    <a:pt x="795" y="2956"/>
                    <a:pt x="874" y="2828"/>
                  </a:cubicBezTo>
                  <a:cubicBezTo>
                    <a:pt x="1375" y="2073"/>
                    <a:pt x="1973" y="1376"/>
                    <a:pt x="2650" y="778"/>
                  </a:cubicBezTo>
                  <a:cubicBezTo>
                    <a:pt x="2836" y="610"/>
                    <a:pt x="2847" y="336"/>
                    <a:pt x="2690" y="150"/>
                  </a:cubicBezTo>
                  <a:cubicBezTo>
                    <a:pt x="2600" y="49"/>
                    <a:pt x="2477" y="0"/>
                    <a:pt x="235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3"/>
            <p:cNvSpPr/>
            <p:nvPr/>
          </p:nvSpPr>
          <p:spPr>
            <a:xfrm>
              <a:off x="5609225" y="1466450"/>
              <a:ext cx="73625" cy="79050"/>
            </a:xfrm>
            <a:custGeom>
              <a:avLst/>
              <a:gdLst/>
              <a:ahLst/>
              <a:cxnLst/>
              <a:rect l="l" t="t" r="r" b="b"/>
              <a:pathLst>
                <a:path w="2945" h="3162" extrusionOk="0">
                  <a:moveTo>
                    <a:pt x="2375" y="129"/>
                  </a:moveTo>
                  <a:cubicBezTo>
                    <a:pt x="2473" y="129"/>
                    <a:pt x="2581" y="178"/>
                    <a:pt x="2659" y="257"/>
                  </a:cubicBezTo>
                  <a:cubicBezTo>
                    <a:pt x="2797" y="414"/>
                    <a:pt x="2787" y="659"/>
                    <a:pt x="2630" y="796"/>
                  </a:cubicBezTo>
                  <a:cubicBezTo>
                    <a:pt x="1943" y="1405"/>
                    <a:pt x="1344" y="2102"/>
                    <a:pt x="844" y="2857"/>
                  </a:cubicBezTo>
                  <a:cubicBezTo>
                    <a:pt x="775" y="2964"/>
                    <a:pt x="649" y="3027"/>
                    <a:pt x="521" y="3027"/>
                  </a:cubicBezTo>
                  <a:cubicBezTo>
                    <a:pt x="449" y="3027"/>
                    <a:pt x="377" y="3007"/>
                    <a:pt x="314" y="2965"/>
                  </a:cubicBezTo>
                  <a:cubicBezTo>
                    <a:pt x="236" y="2906"/>
                    <a:pt x="177" y="2828"/>
                    <a:pt x="157" y="2730"/>
                  </a:cubicBezTo>
                  <a:cubicBezTo>
                    <a:pt x="138" y="2621"/>
                    <a:pt x="157" y="2523"/>
                    <a:pt x="206" y="2435"/>
                  </a:cubicBezTo>
                  <a:cubicBezTo>
                    <a:pt x="746" y="1620"/>
                    <a:pt x="1394" y="885"/>
                    <a:pt x="2120" y="227"/>
                  </a:cubicBezTo>
                  <a:cubicBezTo>
                    <a:pt x="2188" y="168"/>
                    <a:pt x="2286" y="129"/>
                    <a:pt x="2375" y="129"/>
                  </a:cubicBezTo>
                  <a:close/>
                  <a:moveTo>
                    <a:pt x="2376" y="1"/>
                  </a:moveTo>
                  <a:cubicBezTo>
                    <a:pt x="2254" y="1"/>
                    <a:pt x="2131" y="43"/>
                    <a:pt x="2031" y="129"/>
                  </a:cubicBezTo>
                  <a:cubicBezTo>
                    <a:pt x="1296" y="787"/>
                    <a:pt x="648" y="1542"/>
                    <a:pt x="98" y="2366"/>
                  </a:cubicBezTo>
                  <a:cubicBezTo>
                    <a:pt x="20" y="2484"/>
                    <a:pt x="0" y="2621"/>
                    <a:pt x="29" y="2749"/>
                  </a:cubicBezTo>
                  <a:cubicBezTo>
                    <a:pt x="49" y="2887"/>
                    <a:pt x="127" y="3004"/>
                    <a:pt x="245" y="3073"/>
                  </a:cubicBezTo>
                  <a:cubicBezTo>
                    <a:pt x="324" y="3132"/>
                    <a:pt x="422" y="3161"/>
                    <a:pt x="530" y="3161"/>
                  </a:cubicBezTo>
                  <a:cubicBezTo>
                    <a:pt x="697" y="3161"/>
                    <a:pt x="854" y="3073"/>
                    <a:pt x="952" y="2935"/>
                  </a:cubicBezTo>
                  <a:cubicBezTo>
                    <a:pt x="1453" y="2180"/>
                    <a:pt x="2041" y="1493"/>
                    <a:pt x="2718" y="894"/>
                  </a:cubicBezTo>
                  <a:cubicBezTo>
                    <a:pt x="2924" y="708"/>
                    <a:pt x="2944" y="384"/>
                    <a:pt x="2757" y="168"/>
                  </a:cubicBezTo>
                  <a:cubicBezTo>
                    <a:pt x="2657" y="58"/>
                    <a:pt x="2517" y="1"/>
                    <a:pt x="23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3"/>
            <p:cNvSpPr/>
            <p:nvPr/>
          </p:nvSpPr>
          <p:spPr>
            <a:xfrm>
              <a:off x="5514275" y="1486750"/>
              <a:ext cx="64550" cy="69775"/>
            </a:xfrm>
            <a:custGeom>
              <a:avLst/>
              <a:gdLst/>
              <a:ahLst/>
              <a:cxnLst/>
              <a:rect l="l" t="t" r="r" b="b"/>
              <a:pathLst>
                <a:path w="2582" h="2791" extrusionOk="0">
                  <a:moveTo>
                    <a:pt x="497" y="1"/>
                  </a:moveTo>
                  <a:cubicBezTo>
                    <a:pt x="397" y="1"/>
                    <a:pt x="297" y="33"/>
                    <a:pt x="216" y="102"/>
                  </a:cubicBezTo>
                  <a:cubicBezTo>
                    <a:pt x="20" y="259"/>
                    <a:pt x="0" y="544"/>
                    <a:pt x="157" y="730"/>
                  </a:cubicBezTo>
                  <a:lnTo>
                    <a:pt x="1737" y="2634"/>
                  </a:lnTo>
                  <a:cubicBezTo>
                    <a:pt x="1825" y="2742"/>
                    <a:pt x="1953" y="2791"/>
                    <a:pt x="2081" y="2791"/>
                  </a:cubicBezTo>
                  <a:cubicBezTo>
                    <a:pt x="2179" y="2791"/>
                    <a:pt x="2277" y="2762"/>
                    <a:pt x="2365" y="2693"/>
                  </a:cubicBezTo>
                  <a:cubicBezTo>
                    <a:pt x="2552" y="2536"/>
                    <a:pt x="2581" y="2251"/>
                    <a:pt x="2424" y="2065"/>
                  </a:cubicBezTo>
                  <a:lnTo>
                    <a:pt x="844" y="161"/>
                  </a:lnTo>
                  <a:cubicBezTo>
                    <a:pt x="755" y="56"/>
                    <a:pt x="626" y="1"/>
                    <a:pt x="497"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513775" y="1485075"/>
              <a:ext cx="65525" cy="73175"/>
            </a:xfrm>
            <a:custGeom>
              <a:avLst/>
              <a:gdLst/>
              <a:ahLst/>
              <a:cxnLst/>
              <a:rect l="l" t="t" r="r" b="b"/>
              <a:pathLst>
                <a:path w="2621" h="2927" extrusionOk="0">
                  <a:moveTo>
                    <a:pt x="550" y="140"/>
                  </a:moveTo>
                  <a:cubicBezTo>
                    <a:pt x="658" y="149"/>
                    <a:pt x="746" y="199"/>
                    <a:pt x="815" y="267"/>
                  </a:cubicBezTo>
                  <a:lnTo>
                    <a:pt x="2395" y="2171"/>
                  </a:lnTo>
                  <a:cubicBezTo>
                    <a:pt x="2523" y="2328"/>
                    <a:pt x="2503" y="2573"/>
                    <a:pt x="2346" y="2711"/>
                  </a:cubicBezTo>
                  <a:cubicBezTo>
                    <a:pt x="2279" y="2765"/>
                    <a:pt x="2193" y="2791"/>
                    <a:pt x="2108" y="2791"/>
                  </a:cubicBezTo>
                  <a:cubicBezTo>
                    <a:pt x="1994" y="2791"/>
                    <a:pt x="1879" y="2746"/>
                    <a:pt x="1806" y="2661"/>
                  </a:cubicBezTo>
                  <a:lnTo>
                    <a:pt x="227" y="758"/>
                  </a:lnTo>
                  <a:cubicBezTo>
                    <a:pt x="158" y="679"/>
                    <a:pt x="128" y="581"/>
                    <a:pt x="138" y="483"/>
                  </a:cubicBezTo>
                  <a:cubicBezTo>
                    <a:pt x="148" y="375"/>
                    <a:pt x="197" y="287"/>
                    <a:pt x="275" y="218"/>
                  </a:cubicBezTo>
                  <a:cubicBezTo>
                    <a:pt x="344" y="169"/>
                    <a:pt x="432" y="140"/>
                    <a:pt x="521" y="140"/>
                  </a:cubicBezTo>
                  <a:close/>
                  <a:moveTo>
                    <a:pt x="527" y="1"/>
                  </a:moveTo>
                  <a:cubicBezTo>
                    <a:pt x="404" y="1"/>
                    <a:pt x="284" y="41"/>
                    <a:pt x="187" y="120"/>
                  </a:cubicBezTo>
                  <a:cubicBezTo>
                    <a:pt x="89" y="208"/>
                    <a:pt x="20" y="336"/>
                    <a:pt x="11" y="463"/>
                  </a:cubicBezTo>
                  <a:cubicBezTo>
                    <a:pt x="1" y="601"/>
                    <a:pt x="40" y="738"/>
                    <a:pt x="128" y="846"/>
                  </a:cubicBezTo>
                  <a:lnTo>
                    <a:pt x="1708" y="2740"/>
                  </a:lnTo>
                  <a:cubicBezTo>
                    <a:pt x="1806" y="2858"/>
                    <a:pt x="1943" y="2927"/>
                    <a:pt x="2101" y="2927"/>
                  </a:cubicBezTo>
                  <a:cubicBezTo>
                    <a:pt x="2218" y="2927"/>
                    <a:pt x="2336" y="2888"/>
                    <a:pt x="2425" y="2809"/>
                  </a:cubicBezTo>
                  <a:cubicBezTo>
                    <a:pt x="2532" y="2720"/>
                    <a:pt x="2591" y="2593"/>
                    <a:pt x="2611" y="2465"/>
                  </a:cubicBezTo>
                  <a:cubicBezTo>
                    <a:pt x="2621" y="2328"/>
                    <a:pt x="2582" y="2190"/>
                    <a:pt x="2493" y="2083"/>
                  </a:cubicBezTo>
                  <a:lnTo>
                    <a:pt x="914" y="189"/>
                  </a:lnTo>
                  <a:cubicBezTo>
                    <a:pt x="825" y="81"/>
                    <a:pt x="698" y="22"/>
                    <a:pt x="570" y="2"/>
                  </a:cubicBezTo>
                  <a:cubicBezTo>
                    <a:pt x="555" y="1"/>
                    <a:pt x="541" y="1"/>
                    <a:pt x="527"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5437000" y="1473575"/>
              <a:ext cx="53250" cy="60150"/>
            </a:xfrm>
            <a:custGeom>
              <a:avLst/>
              <a:gdLst/>
              <a:ahLst/>
              <a:cxnLst/>
              <a:rect l="l" t="t" r="r" b="b"/>
              <a:pathLst>
                <a:path w="2130" h="2406" extrusionOk="0">
                  <a:moveTo>
                    <a:pt x="1621" y="0"/>
                  </a:moveTo>
                  <a:cubicBezTo>
                    <a:pt x="1485" y="0"/>
                    <a:pt x="1353" y="61"/>
                    <a:pt x="1266" y="177"/>
                  </a:cubicBezTo>
                  <a:lnTo>
                    <a:pt x="147" y="1699"/>
                  </a:lnTo>
                  <a:cubicBezTo>
                    <a:pt x="0" y="1895"/>
                    <a:pt x="40" y="2170"/>
                    <a:pt x="236" y="2317"/>
                  </a:cubicBezTo>
                  <a:cubicBezTo>
                    <a:pt x="314" y="2376"/>
                    <a:pt x="413" y="2405"/>
                    <a:pt x="500" y="2405"/>
                  </a:cubicBezTo>
                  <a:cubicBezTo>
                    <a:pt x="638" y="2405"/>
                    <a:pt x="775" y="2347"/>
                    <a:pt x="864" y="2229"/>
                  </a:cubicBezTo>
                  <a:lnTo>
                    <a:pt x="1983" y="718"/>
                  </a:lnTo>
                  <a:cubicBezTo>
                    <a:pt x="2129" y="511"/>
                    <a:pt x="2090" y="236"/>
                    <a:pt x="1894" y="90"/>
                  </a:cubicBezTo>
                  <a:cubicBezTo>
                    <a:pt x="1810" y="29"/>
                    <a:pt x="1714" y="0"/>
                    <a:pt x="1621"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5436250" y="1471975"/>
              <a:ext cx="54500" cy="63450"/>
            </a:xfrm>
            <a:custGeom>
              <a:avLst/>
              <a:gdLst/>
              <a:ahLst/>
              <a:cxnLst/>
              <a:rect l="l" t="t" r="r" b="b"/>
              <a:pathLst>
                <a:path w="2180" h="2538" extrusionOk="0">
                  <a:moveTo>
                    <a:pt x="1659" y="134"/>
                  </a:moveTo>
                  <a:cubicBezTo>
                    <a:pt x="1738" y="134"/>
                    <a:pt x="1816" y="154"/>
                    <a:pt x="1885" y="202"/>
                  </a:cubicBezTo>
                  <a:cubicBezTo>
                    <a:pt x="1963" y="271"/>
                    <a:pt x="2013" y="359"/>
                    <a:pt x="2032" y="457"/>
                  </a:cubicBezTo>
                  <a:cubicBezTo>
                    <a:pt x="2042" y="555"/>
                    <a:pt x="2022" y="654"/>
                    <a:pt x="1963" y="742"/>
                  </a:cubicBezTo>
                  <a:lnTo>
                    <a:pt x="835" y="2254"/>
                  </a:lnTo>
                  <a:cubicBezTo>
                    <a:pt x="764" y="2349"/>
                    <a:pt x="646" y="2401"/>
                    <a:pt x="526" y="2401"/>
                  </a:cubicBezTo>
                  <a:cubicBezTo>
                    <a:pt x="449" y="2401"/>
                    <a:pt x="371" y="2379"/>
                    <a:pt x="305" y="2332"/>
                  </a:cubicBezTo>
                  <a:cubicBezTo>
                    <a:pt x="227" y="2273"/>
                    <a:pt x="168" y="2184"/>
                    <a:pt x="158" y="2077"/>
                  </a:cubicBezTo>
                  <a:cubicBezTo>
                    <a:pt x="138" y="1979"/>
                    <a:pt x="168" y="1881"/>
                    <a:pt x="227" y="1802"/>
                  </a:cubicBezTo>
                  <a:lnTo>
                    <a:pt x="1345" y="281"/>
                  </a:lnTo>
                  <a:cubicBezTo>
                    <a:pt x="1414" y="202"/>
                    <a:pt x="1502" y="154"/>
                    <a:pt x="1600" y="134"/>
                  </a:cubicBezTo>
                  <a:close/>
                  <a:moveTo>
                    <a:pt x="1660" y="0"/>
                  </a:moveTo>
                  <a:cubicBezTo>
                    <a:pt x="1634" y="0"/>
                    <a:pt x="1608" y="2"/>
                    <a:pt x="1581" y="6"/>
                  </a:cubicBezTo>
                  <a:cubicBezTo>
                    <a:pt x="1443" y="26"/>
                    <a:pt x="1326" y="95"/>
                    <a:pt x="1247" y="202"/>
                  </a:cubicBezTo>
                  <a:lnTo>
                    <a:pt x="118" y="1724"/>
                  </a:lnTo>
                  <a:cubicBezTo>
                    <a:pt x="40" y="1831"/>
                    <a:pt x="1" y="1969"/>
                    <a:pt x="30" y="2097"/>
                  </a:cubicBezTo>
                  <a:cubicBezTo>
                    <a:pt x="50" y="2234"/>
                    <a:pt x="118" y="2352"/>
                    <a:pt x="227" y="2440"/>
                  </a:cubicBezTo>
                  <a:cubicBezTo>
                    <a:pt x="315" y="2498"/>
                    <a:pt x="423" y="2538"/>
                    <a:pt x="530" y="2538"/>
                  </a:cubicBezTo>
                  <a:cubicBezTo>
                    <a:pt x="687" y="2538"/>
                    <a:pt x="844" y="2459"/>
                    <a:pt x="943" y="2332"/>
                  </a:cubicBezTo>
                  <a:lnTo>
                    <a:pt x="2061" y="821"/>
                  </a:lnTo>
                  <a:cubicBezTo>
                    <a:pt x="2150" y="703"/>
                    <a:pt x="2179" y="575"/>
                    <a:pt x="2159" y="438"/>
                  </a:cubicBezTo>
                  <a:cubicBezTo>
                    <a:pt x="2140" y="300"/>
                    <a:pt x="2072" y="183"/>
                    <a:pt x="1963" y="104"/>
                  </a:cubicBezTo>
                  <a:cubicBezTo>
                    <a:pt x="1868" y="33"/>
                    <a:pt x="1768" y="0"/>
                    <a:pt x="166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5468400" y="1578025"/>
              <a:ext cx="74125" cy="48425"/>
            </a:xfrm>
            <a:custGeom>
              <a:avLst/>
              <a:gdLst/>
              <a:ahLst/>
              <a:cxnLst/>
              <a:rect l="l" t="t" r="r" b="b"/>
              <a:pathLst>
                <a:path w="2965" h="1937" extrusionOk="0">
                  <a:moveTo>
                    <a:pt x="507" y="0"/>
                  </a:moveTo>
                  <a:cubicBezTo>
                    <a:pt x="371" y="0"/>
                    <a:pt x="236" y="62"/>
                    <a:pt x="147" y="180"/>
                  </a:cubicBezTo>
                  <a:cubicBezTo>
                    <a:pt x="0" y="376"/>
                    <a:pt x="40" y="651"/>
                    <a:pt x="236" y="798"/>
                  </a:cubicBezTo>
                  <a:cubicBezTo>
                    <a:pt x="873" y="1270"/>
                    <a:pt x="1571" y="1642"/>
                    <a:pt x="2306" y="1917"/>
                  </a:cubicBezTo>
                  <a:cubicBezTo>
                    <a:pt x="2356" y="1927"/>
                    <a:pt x="2414" y="1937"/>
                    <a:pt x="2463" y="1937"/>
                  </a:cubicBezTo>
                  <a:cubicBezTo>
                    <a:pt x="2640" y="1937"/>
                    <a:pt x="2816" y="1828"/>
                    <a:pt x="2875" y="1642"/>
                  </a:cubicBezTo>
                  <a:cubicBezTo>
                    <a:pt x="2964" y="1416"/>
                    <a:pt x="2846" y="1161"/>
                    <a:pt x="2611" y="1073"/>
                  </a:cubicBezTo>
                  <a:cubicBezTo>
                    <a:pt x="1953" y="838"/>
                    <a:pt x="1335" y="504"/>
                    <a:pt x="766" y="82"/>
                  </a:cubicBezTo>
                  <a:cubicBezTo>
                    <a:pt x="688" y="27"/>
                    <a:pt x="597" y="0"/>
                    <a:pt x="507"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5467650" y="1576350"/>
              <a:ext cx="76575" cy="51825"/>
            </a:xfrm>
            <a:custGeom>
              <a:avLst/>
              <a:gdLst/>
              <a:ahLst/>
              <a:cxnLst/>
              <a:rect l="l" t="t" r="r" b="b"/>
              <a:pathLst>
                <a:path w="3063" h="2073" extrusionOk="0">
                  <a:moveTo>
                    <a:pt x="531" y="129"/>
                  </a:moveTo>
                  <a:cubicBezTo>
                    <a:pt x="609" y="129"/>
                    <a:pt x="688" y="159"/>
                    <a:pt x="757" y="208"/>
                  </a:cubicBezTo>
                  <a:cubicBezTo>
                    <a:pt x="1326" y="630"/>
                    <a:pt x="1954" y="964"/>
                    <a:pt x="2621" y="1199"/>
                  </a:cubicBezTo>
                  <a:cubicBezTo>
                    <a:pt x="2817" y="1278"/>
                    <a:pt x="2916" y="1494"/>
                    <a:pt x="2846" y="1690"/>
                  </a:cubicBezTo>
                  <a:cubicBezTo>
                    <a:pt x="2793" y="1844"/>
                    <a:pt x="2642" y="1937"/>
                    <a:pt x="2490" y="1937"/>
                  </a:cubicBezTo>
                  <a:cubicBezTo>
                    <a:pt x="2448" y="1937"/>
                    <a:pt x="2406" y="1930"/>
                    <a:pt x="2366" y="1915"/>
                  </a:cubicBezTo>
                  <a:cubicBezTo>
                    <a:pt x="1630" y="1651"/>
                    <a:pt x="933" y="1287"/>
                    <a:pt x="305" y="816"/>
                  </a:cubicBezTo>
                  <a:cubicBezTo>
                    <a:pt x="227" y="757"/>
                    <a:pt x="168" y="669"/>
                    <a:pt x="158" y="571"/>
                  </a:cubicBezTo>
                  <a:cubicBezTo>
                    <a:pt x="138" y="463"/>
                    <a:pt x="168" y="365"/>
                    <a:pt x="227" y="286"/>
                  </a:cubicBezTo>
                  <a:cubicBezTo>
                    <a:pt x="305" y="188"/>
                    <a:pt x="413" y="129"/>
                    <a:pt x="531" y="129"/>
                  </a:cubicBezTo>
                  <a:close/>
                  <a:moveTo>
                    <a:pt x="533" y="1"/>
                  </a:moveTo>
                  <a:cubicBezTo>
                    <a:pt x="375" y="1"/>
                    <a:pt x="219" y="73"/>
                    <a:pt x="118" y="208"/>
                  </a:cubicBezTo>
                  <a:cubicBezTo>
                    <a:pt x="40" y="316"/>
                    <a:pt x="1" y="453"/>
                    <a:pt x="30" y="591"/>
                  </a:cubicBezTo>
                  <a:cubicBezTo>
                    <a:pt x="50" y="718"/>
                    <a:pt x="118" y="836"/>
                    <a:pt x="227" y="924"/>
                  </a:cubicBezTo>
                  <a:cubicBezTo>
                    <a:pt x="864" y="1395"/>
                    <a:pt x="1571" y="1768"/>
                    <a:pt x="2317" y="2043"/>
                  </a:cubicBezTo>
                  <a:cubicBezTo>
                    <a:pt x="2375" y="2063"/>
                    <a:pt x="2434" y="2072"/>
                    <a:pt x="2493" y="2072"/>
                  </a:cubicBezTo>
                  <a:cubicBezTo>
                    <a:pt x="2709" y="2072"/>
                    <a:pt x="2896" y="1935"/>
                    <a:pt x="2974" y="1738"/>
                  </a:cubicBezTo>
                  <a:cubicBezTo>
                    <a:pt x="3062" y="1464"/>
                    <a:pt x="2925" y="1179"/>
                    <a:pt x="2660" y="1081"/>
                  </a:cubicBezTo>
                  <a:cubicBezTo>
                    <a:pt x="2013" y="846"/>
                    <a:pt x="1394" y="512"/>
                    <a:pt x="835" y="100"/>
                  </a:cubicBezTo>
                  <a:cubicBezTo>
                    <a:pt x="744" y="33"/>
                    <a:pt x="638" y="1"/>
                    <a:pt x="53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5554275" y="1573450"/>
              <a:ext cx="95925" cy="39275"/>
            </a:xfrm>
            <a:custGeom>
              <a:avLst/>
              <a:gdLst/>
              <a:ahLst/>
              <a:cxnLst/>
              <a:rect l="l" t="t" r="r" b="b"/>
              <a:pathLst>
                <a:path w="3837" h="1571" extrusionOk="0">
                  <a:moveTo>
                    <a:pt x="3330" y="0"/>
                  </a:moveTo>
                  <a:cubicBezTo>
                    <a:pt x="3299" y="0"/>
                    <a:pt x="3269" y="3"/>
                    <a:pt x="3238" y="10"/>
                  </a:cubicBezTo>
                  <a:lnTo>
                    <a:pt x="382" y="687"/>
                  </a:lnTo>
                  <a:cubicBezTo>
                    <a:pt x="147" y="746"/>
                    <a:pt x="0" y="991"/>
                    <a:pt x="49" y="1226"/>
                  </a:cubicBezTo>
                  <a:cubicBezTo>
                    <a:pt x="98" y="1433"/>
                    <a:pt x="284" y="1570"/>
                    <a:pt x="481" y="1570"/>
                  </a:cubicBezTo>
                  <a:cubicBezTo>
                    <a:pt x="520" y="1570"/>
                    <a:pt x="550" y="1570"/>
                    <a:pt x="589" y="1560"/>
                  </a:cubicBezTo>
                  <a:lnTo>
                    <a:pt x="3444" y="883"/>
                  </a:lnTo>
                  <a:cubicBezTo>
                    <a:pt x="3680" y="824"/>
                    <a:pt x="3837" y="579"/>
                    <a:pt x="3778" y="343"/>
                  </a:cubicBezTo>
                  <a:cubicBezTo>
                    <a:pt x="3726" y="138"/>
                    <a:pt x="3534" y="0"/>
                    <a:pt x="3330"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5553275" y="1571825"/>
              <a:ext cx="97900" cy="42600"/>
            </a:xfrm>
            <a:custGeom>
              <a:avLst/>
              <a:gdLst/>
              <a:ahLst/>
              <a:cxnLst/>
              <a:rect l="l" t="t" r="r" b="b"/>
              <a:pathLst>
                <a:path w="3916" h="1704" extrusionOk="0">
                  <a:moveTo>
                    <a:pt x="3386" y="133"/>
                  </a:moveTo>
                  <a:cubicBezTo>
                    <a:pt x="3553" y="133"/>
                    <a:pt x="3710" y="251"/>
                    <a:pt x="3749" y="428"/>
                  </a:cubicBezTo>
                  <a:cubicBezTo>
                    <a:pt x="3798" y="624"/>
                    <a:pt x="3671" y="831"/>
                    <a:pt x="3475" y="879"/>
                  </a:cubicBezTo>
                  <a:lnTo>
                    <a:pt x="609" y="1557"/>
                  </a:lnTo>
                  <a:cubicBezTo>
                    <a:pt x="590" y="1566"/>
                    <a:pt x="550" y="1566"/>
                    <a:pt x="521" y="1566"/>
                  </a:cubicBezTo>
                  <a:cubicBezTo>
                    <a:pt x="344" y="1566"/>
                    <a:pt x="197" y="1448"/>
                    <a:pt x="158" y="1282"/>
                  </a:cubicBezTo>
                  <a:cubicBezTo>
                    <a:pt x="108" y="1076"/>
                    <a:pt x="236" y="870"/>
                    <a:pt x="442" y="820"/>
                  </a:cubicBezTo>
                  <a:lnTo>
                    <a:pt x="3298" y="144"/>
                  </a:lnTo>
                  <a:cubicBezTo>
                    <a:pt x="3327" y="133"/>
                    <a:pt x="3357" y="133"/>
                    <a:pt x="3386" y="133"/>
                  </a:cubicBezTo>
                  <a:close/>
                  <a:moveTo>
                    <a:pt x="3388" y="1"/>
                  </a:moveTo>
                  <a:cubicBezTo>
                    <a:pt x="3349" y="1"/>
                    <a:pt x="3308" y="6"/>
                    <a:pt x="3268" y="16"/>
                  </a:cubicBezTo>
                  <a:lnTo>
                    <a:pt x="403" y="693"/>
                  </a:lnTo>
                  <a:cubicBezTo>
                    <a:pt x="276" y="722"/>
                    <a:pt x="158" y="801"/>
                    <a:pt x="89" y="919"/>
                  </a:cubicBezTo>
                  <a:cubicBezTo>
                    <a:pt x="20" y="1036"/>
                    <a:pt x="1" y="1174"/>
                    <a:pt x="30" y="1311"/>
                  </a:cubicBezTo>
                  <a:cubicBezTo>
                    <a:pt x="79" y="1537"/>
                    <a:pt x="285" y="1704"/>
                    <a:pt x="521" y="1704"/>
                  </a:cubicBezTo>
                  <a:cubicBezTo>
                    <a:pt x="570" y="1704"/>
                    <a:pt x="609" y="1694"/>
                    <a:pt x="648" y="1684"/>
                  </a:cubicBezTo>
                  <a:lnTo>
                    <a:pt x="3504" y="1007"/>
                  </a:lnTo>
                  <a:cubicBezTo>
                    <a:pt x="3632" y="977"/>
                    <a:pt x="3749" y="899"/>
                    <a:pt x="3818" y="781"/>
                  </a:cubicBezTo>
                  <a:cubicBezTo>
                    <a:pt x="3887" y="663"/>
                    <a:pt x="3916" y="526"/>
                    <a:pt x="3877" y="389"/>
                  </a:cubicBezTo>
                  <a:cubicBezTo>
                    <a:pt x="3826" y="163"/>
                    <a:pt x="3619" y="1"/>
                    <a:pt x="3388"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5695325" y="1502025"/>
              <a:ext cx="25300" cy="81000"/>
            </a:xfrm>
            <a:custGeom>
              <a:avLst/>
              <a:gdLst/>
              <a:ahLst/>
              <a:cxnLst/>
              <a:rect l="l" t="t" r="r" b="b"/>
              <a:pathLst>
                <a:path w="1012" h="3240" extrusionOk="0">
                  <a:moveTo>
                    <a:pt x="552" y="1"/>
                  </a:moveTo>
                  <a:cubicBezTo>
                    <a:pt x="315" y="1"/>
                    <a:pt x="118" y="184"/>
                    <a:pt x="109" y="424"/>
                  </a:cubicBezTo>
                  <a:lnTo>
                    <a:pt x="10" y="2779"/>
                  </a:lnTo>
                  <a:cubicBezTo>
                    <a:pt x="0" y="3024"/>
                    <a:pt x="187" y="3230"/>
                    <a:pt x="442" y="3239"/>
                  </a:cubicBezTo>
                  <a:lnTo>
                    <a:pt x="452" y="3239"/>
                  </a:lnTo>
                  <a:cubicBezTo>
                    <a:pt x="697" y="3239"/>
                    <a:pt x="894" y="3053"/>
                    <a:pt x="903" y="2818"/>
                  </a:cubicBezTo>
                  <a:lnTo>
                    <a:pt x="1001" y="463"/>
                  </a:lnTo>
                  <a:cubicBezTo>
                    <a:pt x="1011" y="217"/>
                    <a:pt x="825" y="11"/>
                    <a:pt x="569" y="1"/>
                  </a:cubicBezTo>
                  <a:cubicBezTo>
                    <a:pt x="563" y="1"/>
                    <a:pt x="557" y="1"/>
                    <a:pt x="55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5693850" y="1500325"/>
              <a:ext cx="28250" cy="84425"/>
            </a:xfrm>
            <a:custGeom>
              <a:avLst/>
              <a:gdLst/>
              <a:ahLst/>
              <a:cxnLst/>
              <a:rect l="l" t="t" r="r" b="b"/>
              <a:pathLst>
                <a:path w="1130" h="3377" extrusionOk="0">
                  <a:moveTo>
                    <a:pt x="628" y="128"/>
                  </a:moveTo>
                  <a:cubicBezTo>
                    <a:pt x="726" y="138"/>
                    <a:pt x="825" y="177"/>
                    <a:pt x="894" y="256"/>
                  </a:cubicBezTo>
                  <a:cubicBezTo>
                    <a:pt x="962" y="324"/>
                    <a:pt x="1001" y="422"/>
                    <a:pt x="992" y="531"/>
                  </a:cubicBezTo>
                  <a:lnTo>
                    <a:pt x="894" y="2886"/>
                  </a:lnTo>
                  <a:cubicBezTo>
                    <a:pt x="884" y="3082"/>
                    <a:pt x="717" y="3249"/>
                    <a:pt x="511" y="3249"/>
                  </a:cubicBezTo>
                  <a:lnTo>
                    <a:pt x="501" y="3249"/>
                  </a:lnTo>
                  <a:cubicBezTo>
                    <a:pt x="393" y="3239"/>
                    <a:pt x="305" y="3200"/>
                    <a:pt x="236" y="3121"/>
                  </a:cubicBezTo>
                  <a:cubicBezTo>
                    <a:pt x="168" y="3052"/>
                    <a:pt x="128" y="2954"/>
                    <a:pt x="138" y="2847"/>
                  </a:cubicBezTo>
                  <a:lnTo>
                    <a:pt x="236" y="492"/>
                  </a:lnTo>
                  <a:cubicBezTo>
                    <a:pt x="246" y="295"/>
                    <a:pt x="412" y="128"/>
                    <a:pt x="619" y="128"/>
                  </a:cubicBezTo>
                  <a:close/>
                  <a:moveTo>
                    <a:pt x="619" y="1"/>
                  </a:moveTo>
                  <a:cubicBezTo>
                    <a:pt x="343" y="1"/>
                    <a:pt x="118" y="213"/>
                    <a:pt x="98" y="492"/>
                  </a:cubicBezTo>
                  <a:lnTo>
                    <a:pt x="0" y="2847"/>
                  </a:lnTo>
                  <a:cubicBezTo>
                    <a:pt x="0" y="2984"/>
                    <a:pt x="50" y="3111"/>
                    <a:pt x="138" y="3209"/>
                  </a:cubicBezTo>
                  <a:cubicBezTo>
                    <a:pt x="236" y="3318"/>
                    <a:pt x="354" y="3377"/>
                    <a:pt x="491" y="3377"/>
                  </a:cubicBezTo>
                  <a:lnTo>
                    <a:pt x="511" y="3377"/>
                  </a:lnTo>
                  <a:cubicBezTo>
                    <a:pt x="785" y="3377"/>
                    <a:pt x="1011" y="3161"/>
                    <a:pt x="1031" y="2886"/>
                  </a:cubicBezTo>
                  <a:lnTo>
                    <a:pt x="1129" y="531"/>
                  </a:lnTo>
                  <a:cubicBezTo>
                    <a:pt x="1129" y="393"/>
                    <a:pt x="1080" y="265"/>
                    <a:pt x="992" y="167"/>
                  </a:cubicBezTo>
                  <a:cubicBezTo>
                    <a:pt x="894" y="60"/>
                    <a:pt x="776" y="1"/>
                    <a:pt x="639" y="1"/>
                  </a:cubicBezTo>
                  <a:cubicBezTo>
                    <a:pt x="632" y="1"/>
                    <a:pt x="626" y="1"/>
                    <a:pt x="61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5744150" y="1531750"/>
              <a:ext cx="77300" cy="87850"/>
            </a:xfrm>
            <a:custGeom>
              <a:avLst/>
              <a:gdLst/>
              <a:ahLst/>
              <a:cxnLst/>
              <a:rect l="l" t="t" r="r" b="b"/>
              <a:pathLst>
                <a:path w="3092" h="3514" extrusionOk="0">
                  <a:moveTo>
                    <a:pt x="495" y="0"/>
                  </a:moveTo>
                  <a:cubicBezTo>
                    <a:pt x="398" y="0"/>
                    <a:pt x="299" y="32"/>
                    <a:pt x="216" y="98"/>
                  </a:cubicBezTo>
                  <a:cubicBezTo>
                    <a:pt x="29" y="255"/>
                    <a:pt x="0" y="530"/>
                    <a:pt x="147" y="726"/>
                  </a:cubicBezTo>
                  <a:lnTo>
                    <a:pt x="2238" y="3346"/>
                  </a:lnTo>
                  <a:cubicBezTo>
                    <a:pt x="2326" y="3454"/>
                    <a:pt x="2454" y="3513"/>
                    <a:pt x="2591" y="3513"/>
                  </a:cubicBezTo>
                  <a:cubicBezTo>
                    <a:pt x="2689" y="3513"/>
                    <a:pt x="2787" y="3483"/>
                    <a:pt x="2866" y="3415"/>
                  </a:cubicBezTo>
                  <a:cubicBezTo>
                    <a:pt x="3062" y="3267"/>
                    <a:pt x="3091" y="2983"/>
                    <a:pt x="2934" y="2796"/>
                  </a:cubicBezTo>
                  <a:lnTo>
                    <a:pt x="844" y="166"/>
                  </a:lnTo>
                  <a:cubicBezTo>
                    <a:pt x="759" y="59"/>
                    <a:pt x="628" y="0"/>
                    <a:pt x="49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5743400" y="1530150"/>
              <a:ext cx="78525" cy="91150"/>
            </a:xfrm>
            <a:custGeom>
              <a:avLst/>
              <a:gdLst/>
              <a:ahLst/>
              <a:cxnLst/>
              <a:rect l="l" t="t" r="r" b="b"/>
              <a:pathLst>
                <a:path w="3141" h="3646" extrusionOk="0">
                  <a:moveTo>
                    <a:pt x="570" y="132"/>
                  </a:moveTo>
                  <a:cubicBezTo>
                    <a:pt x="668" y="142"/>
                    <a:pt x="766" y="191"/>
                    <a:pt x="825" y="270"/>
                  </a:cubicBezTo>
                  <a:lnTo>
                    <a:pt x="2915" y="2900"/>
                  </a:lnTo>
                  <a:cubicBezTo>
                    <a:pt x="2974" y="2978"/>
                    <a:pt x="3003" y="3076"/>
                    <a:pt x="2994" y="3174"/>
                  </a:cubicBezTo>
                  <a:cubicBezTo>
                    <a:pt x="2984" y="3283"/>
                    <a:pt x="2935" y="3371"/>
                    <a:pt x="2857" y="3429"/>
                  </a:cubicBezTo>
                  <a:cubicBezTo>
                    <a:pt x="2790" y="3484"/>
                    <a:pt x="2706" y="3509"/>
                    <a:pt x="2622" y="3509"/>
                  </a:cubicBezTo>
                  <a:cubicBezTo>
                    <a:pt x="2507" y="3509"/>
                    <a:pt x="2390" y="3461"/>
                    <a:pt x="2316" y="3371"/>
                  </a:cubicBezTo>
                  <a:lnTo>
                    <a:pt x="227" y="751"/>
                  </a:lnTo>
                  <a:cubicBezTo>
                    <a:pt x="168" y="662"/>
                    <a:pt x="138" y="564"/>
                    <a:pt x="148" y="466"/>
                  </a:cubicBezTo>
                  <a:cubicBezTo>
                    <a:pt x="158" y="368"/>
                    <a:pt x="216" y="280"/>
                    <a:pt x="295" y="211"/>
                  </a:cubicBezTo>
                  <a:cubicBezTo>
                    <a:pt x="364" y="162"/>
                    <a:pt x="443" y="132"/>
                    <a:pt x="530" y="132"/>
                  </a:cubicBezTo>
                  <a:close/>
                  <a:moveTo>
                    <a:pt x="520" y="0"/>
                  </a:moveTo>
                  <a:cubicBezTo>
                    <a:pt x="406" y="0"/>
                    <a:pt x="296" y="40"/>
                    <a:pt x="207" y="113"/>
                  </a:cubicBezTo>
                  <a:cubicBezTo>
                    <a:pt x="99" y="191"/>
                    <a:pt x="40" y="319"/>
                    <a:pt x="20" y="456"/>
                  </a:cubicBezTo>
                  <a:cubicBezTo>
                    <a:pt x="1" y="584"/>
                    <a:pt x="40" y="721"/>
                    <a:pt x="129" y="829"/>
                  </a:cubicBezTo>
                  <a:lnTo>
                    <a:pt x="2218" y="3449"/>
                  </a:lnTo>
                  <a:cubicBezTo>
                    <a:pt x="2316" y="3577"/>
                    <a:pt x="2464" y="3645"/>
                    <a:pt x="2621" y="3645"/>
                  </a:cubicBezTo>
                  <a:cubicBezTo>
                    <a:pt x="2739" y="3645"/>
                    <a:pt x="2846" y="3606"/>
                    <a:pt x="2935" y="3538"/>
                  </a:cubicBezTo>
                  <a:cubicBezTo>
                    <a:pt x="3043" y="3449"/>
                    <a:pt x="3112" y="3331"/>
                    <a:pt x="3131" y="3194"/>
                  </a:cubicBezTo>
                  <a:cubicBezTo>
                    <a:pt x="3141" y="3057"/>
                    <a:pt x="3102" y="2919"/>
                    <a:pt x="3023" y="2812"/>
                  </a:cubicBezTo>
                  <a:lnTo>
                    <a:pt x="933" y="191"/>
                  </a:lnTo>
                  <a:cubicBezTo>
                    <a:pt x="844" y="84"/>
                    <a:pt x="717" y="14"/>
                    <a:pt x="589" y="5"/>
                  </a:cubicBezTo>
                  <a:cubicBezTo>
                    <a:pt x="566" y="2"/>
                    <a:pt x="543" y="0"/>
                    <a:pt x="52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5802275" y="1529900"/>
              <a:ext cx="69200" cy="67125"/>
            </a:xfrm>
            <a:custGeom>
              <a:avLst/>
              <a:gdLst/>
              <a:ahLst/>
              <a:cxnLst/>
              <a:rect l="l" t="t" r="r" b="b"/>
              <a:pathLst>
                <a:path w="2768" h="2685" extrusionOk="0">
                  <a:moveTo>
                    <a:pt x="2281" y="0"/>
                  </a:moveTo>
                  <a:cubicBezTo>
                    <a:pt x="2167" y="0"/>
                    <a:pt x="2052" y="44"/>
                    <a:pt x="1963" y="133"/>
                  </a:cubicBezTo>
                  <a:lnTo>
                    <a:pt x="168" y="1928"/>
                  </a:lnTo>
                  <a:cubicBezTo>
                    <a:pt x="1" y="2095"/>
                    <a:pt x="1" y="2380"/>
                    <a:pt x="168" y="2556"/>
                  </a:cubicBezTo>
                  <a:cubicBezTo>
                    <a:pt x="256" y="2645"/>
                    <a:pt x="374" y="2684"/>
                    <a:pt x="482" y="2684"/>
                  </a:cubicBezTo>
                  <a:cubicBezTo>
                    <a:pt x="600" y="2684"/>
                    <a:pt x="717" y="2645"/>
                    <a:pt x="805" y="2556"/>
                  </a:cubicBezTo>
                  <a:lnTo>
                    <a:pt x="2591" y="761"/>
                  </a:lnTo>
                  <a:cubicBezTo>
                    <a:pt x="2768" y="584"/>
                    <a:pt x="2768" y="299"/>
                    <a:pt x="2591" y="133"/>
                  </a:cubicBezTo>
                  <a:cubicBezTo>
                    <a:pt x="2508" y="44"/>
                    <a:pt x="2395" y="0"/>
                    <a:pt x="2281"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5800325" y="1528300"/>
              <a:ext cx="71650" cy="70425"/>
            </a:xfrm>
            <a:custGeom>
              <a:avLst/>
              <a:gdLst/>
              <a:ahLst/>
              <a:cxnLst/>
              <a:rect l="l" t="t" r="r" b="b"/>
              <a:pathLst>
                <a:path w="2866" h="2817" extrusionOk="0">
                  <a:moveTo>
                    <a:pt x="2355" y="128"/>
                  </a:moveTo>
                  <a:cubicBezTo>
                    <a:pt x="2453" y="128"/>
                    <a:pt x="2552" y="167"/>
                    <a:pt x="2630" y="236"/>
                  </a:cubicBezTo>
                  <a:cubicBezTo>
                    <a:pt x="2699" y="315"/>
                    <a:pt x="2738" y="403"/>
                    <a:pt x="2738" y="511"/>
                  </a:cubicBezTo>
                  <a:cubicBezTo>
                    <a:pt x="2738" y="609"/>
                    <a:pt x="2699" y="707"/>
                    <a:pt x="2630" y="775"/>
                  </a:cubicBezTo>
                  <a:lnTo>
                    <a:pt x="835" y="2572"/>
                  </a:lnTo>
                  <a:cubicBezTo>
                    <a:pt x="761" y="2645"/>
                    <a:pt x="663" y="2682"/>
                    <a:pt x="565" y="2682"/>
                  </a:cubicBezTo>
                  <a:cubicBezTo>
                    <a:pt x="467" y="2682"/>
                    <a:pt x="368" y="2645"/>
                    <a:pt x="295" y="2572"/>
                  </a:cubicBezTo>
                  <a:cubicBezTo>
                    <a:pt x="148" y="2424"/>
                    <a:pt x="148" y="2179"/>
                    <a:pt x="295" y="2031"/>
                  </a:cubicBezTo>
                  <a:lnTo>
                    <a:pt x="2091" y="236"/>
                  </a:lnTo>
                  <a:cubicBezTo>
                    <a:pt x="2169" y="167"/>
                    <a:pt x="2257" y="128"/>
                    <a:pt x="2355" y="128"/>
                  </a:cubicBezTo>
                  <a:close/>
                  <a:moveTo>
                    <a:pt x="2360" y="0"/>
                  </a:moveTo>
                  <a:cubicBezTo>
                    <a:pt x="2230" y="0"/>
                    <a:pt x="2100" y="49"/>
                    <a:pt x="2002" y="147"/>
                  </a:cubicBezTo>
                  <a:lnTo>
                    <a:pt x="207" y="1944"/>
                  </a:lnTo>
                  <a:cubicBezTo>
                    <a:pt x="0" y="2140"/>
                    <a:pt x="0" y="2463"/>
                    <a:pt x="207" y="2670"/>
                  </a:cubicBezTo>
                  <a:cubicBezTo>
                    <a:pt x="295" y="2758"/>
                    <a:pt x="432" y="2817"/>
                    <a:pt x="560" y="2817"/>
                  </a:cubicBezTo>
                  <a:cubicBezTo>
                    <a:pt x="697" y="2817"/>
                    <a:pt x="825" y="2758"/>
                    <a:pt x="923" y="2670"/>
                  </a:cubicBezTo>
                  <a:lnTo>
                    <a:pt x="2719" y="874"/>
                  </a:lnTo>
                  <a:cubicBezTo>
                    <a:pt x="2817" y="775"/>
                    <a:pt x="2866" y="648"/>
                    <a:pt x="2866" y="511"/>
                  </a:cubicBezTo>
                  <a:cubicBezTo>
                    <a:pt x="2866" y="373"/>
                    <a:pt x="2817" y="245"/>
                    <a:pt x="2719" y="147"/>
                  </a:cubicBezTo>
                  <a:cubicBezTo>
                    <a:pt x="2621" y="49"/>
                    <a:pt x="2491" y="0"/>
                    <a:pt x="236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5870000" y="1589050"/>
              <a:ext cx="116300" cy="36425"/>
            </a:xfrm>
            <a:custGeom>
              <a:avLst/>
              <a:gdLst/>
              <a:ahLst/>
              <a:cxnLst/>
              <a:rect l="l" t="t" r="r" b="b"/>
              <a:pathLst>
                <a:path w="4652" h="1457" extrusionOk="0">
                  <a:moveTo>
                    <a:pt x="4169" y="1"/>
                  </a:moveTo>
                  <a:cubicBezTo>
                    <a:pt x="4150" y="1"/>
                    <a:pt x="4131" y="2"/>
                    <a:pt x="4112" y="4"/>
                  </a:cubicBezTo>
                  <a:lnTo>
                    <a:pt x="412" y="573"/>
                  </a:lnTo>
                  <a:cubicBezTo>
                    <a:pt x="167" y="613"/>
                    <a:pt x="0" y="838"/>
                    <a:pt x="39" y="1084"/>
                  </a:cubicBezTo>
                  <a:cubicBezTo>
                    <a:pt x="69" y="1300"/>
                    <a:pt x="255" y="1457"/>
                    <a:pt x="471" y="1457"/>
                  </a:cubicBezTo>
                  <a:lnTo>
                    <a:pt x="540" y="1457"/>
                  </a:lnTo>
                  <a:lnTo>
                    <a:pt x="4250" y="887"/>
                  </a:lnTo>
                  <a:cubicBezTo>
                    <a:pt x="4485" y="848"/>
                    <a:pt x="4652" y="622"/>
                    <a:pt x="4622" y="377"/>
                  </a:cubicBezTo>
                  <a:cubicBezTo>
                    <a:pt x="4586" y="160"/>
                    <a:pt x="4391" y="1"/>
                    <a:pt x="416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5868275" y="1587550"/>
              <a:ext cx="120000" cy="39625"/>
            </a:xfrm>
            <a:custGeom>
              <a:avLst/>
              <a:gdLst/>
              <a:ahLst/>
              <a:cxnLst/>
              <a:rect l="l" t="t" r="r" b="b"/>
              <a:pathLst>
                <a:path w="4800" h="1585" extrusionOk="0">
                  <a:moveTo>
                    <a:pt x="4250" y="133"/>
                  </a:moveTo>
                  <a:cubicBezTo>
                    <a:pt x="4426" y="133"/>
                    <a:pt x="4593" y="260"/>
                    <a:pt x="4622" y="447"/>
                  </a:cubicBezTo>
                  <a:cubicBezTo>
                    <a:pt x="4652" y="662"/>
                    <a:pt x="4515" y="849"/>
                    <a:pt x="4308" y="889"/>
                  </a:cubicBezTo>
                  <a:lnTo>
                    <a:pt x="599" y="1447"/>
                  </a:lnTo>
                  <a:cubicBezTo>
                    <a:pt x="581" y="1450"/>
                    <a:pt x="563" y="1451"/>
                    <a:pt x="546" y="1451"/>
                  </a:cubicBezTo>
                  <a:cubicBezTo>
                    <a:pt x="361" y="1451"/>
                    <a:pt x="195" y="1313"/>
                    <a:pt x="167" y="1133"/>
                  </a:cubicBezTo>
                  <a:cubicBezTo>
                    <a:pt x="138" y="928"/>
                    <a:pt x="285" y="731"/>
                    <a:pt x="491" y="702"/>
                  </a:cubicBezTo>
                  <a:lnTo>
                    <a:pt x="4191" y="133"/>
                  </a:lnTo>
                  <a:close/>
                  <a:moveTo>
                    <a:pt x="4244" y="0"/>
                  </a:moveTo>
                  <a:cubicBezTo>
                    <a:pt x="4220" y="0"/>
                    <a:pt x="4196" y="2"/>
                    <a:pt x="4171" y="5"/>
                  </a:cubicBezTo>
                  <a:lnTo>
                    <a:pt x="472" y="564"/>
                  </a:lnTo>
                  <a:cubicBezTo>
                    <a:pt x="187" y="614"/>
                    <a:pt x="1" y="869"/>
                    <a:pt x="40" y="1153"/>
                  </a:cubicBezTo>
                  <a:cubicBezTo>
                    <a:pt x="79" y="1399"/>
                    <a:pt x="295" y="1585"/>
                    <a:pt x="540" y="1585"/>
                  </a:cubicBezTo>
                  <a:cubicBezTo>
                    <a:pt x="570" y="1585"/>
                    <a:pt x="599" y="1585"/>
                    <a:pt x="619" y="1575"/>
                  </a:cubicBezTo>
                  <a:lnTo>
                    <a:pt x="4328" y="1016"/>
                  </a:lnTo>
                  <a:cubicBezTo>
                    <a:pt x="4603" y="967"/>
                    <a:pt x="4799" y="712"/>
                    <a:pt x="4750" y="427"/>
                  </a:cubicBezTo>
                  <a:cubicBezTo>
                    <a:pt x="4715" y="177"/>
                    <a:pt x="4491" y="0"/>
                    <a:pt x="424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5928150" y="1490500"/>
              <a:ext cx="24550" cy="89825"/>
            </a:xfrm>
            <a:custGeom>
              <a:avLst/>
              <a:gdLst/>
              <a:ahLst/>
              <a:cxnLst/>
              <a:rect l="l" t="t" r="r" b="b"/>
              <a:pathLst>
                <a:path w="982" h="3593" extrusionOk="0">
                  <a:moveTo>
                    <a:pt x="452" y="1"/>
                  </a:moveTo>
                  <a:cubicBezTo>
                    <a:pt x="445" y="1"/>
                    <a:pt x="439" y="1"/>
                    <a:pt x="432" y="1"/>
                  </a:cubicBezTo>
                  <a:cubicBezTo>
                    <a:pt x="186" y="21"/>
                    <a:pt x="0" y="237"/>
                    <a:pt x="20" y="482"/>
                  </a:cubicBezTo>
                  <a:cubicBezTo>
                    <a:pt x="79" y="1356"/>
                    <a:pt x="88" y="2248"/>
                    <a:pt x="49" y="3131"/>
                  </a:cubicBezTo>
                  <a:cubicBezTo>
                    <a:pt x="39" y="3377"/>
                    <a:pt x="236" y="3583"/>
                    <a:pt x="481" y="3593"/>
                  </a:cubicBezTo>
                  <a:lnTo>
                    <a:pt x="500" y="3593"/>
                  </a:lnTo>
                  <a:cubicBezTo>
                    <a:pt x="736" y="3593"/>
                    <a:pt x="932" y="3406"/>
                    <a:pt x="942" y="3161"/>
                  </a:cubicBezTo>
                  <a:cubicBezTo>
                    <a:pt x="982" y="2258"/>
                    <a:pt x="962" y="1336"/>
                    <a:pt x="903" y="423"/>
                  </a:cubicBezTo>
                  <a:cubicBezTo>
                    <a:pt x="893" y="184"/>
                    <a:pt x="698" y="1"/>
                    <a:pt x="45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5926425" y="1489025"/>
              <a:ext cx="27750" cy="93025"/>
            </a:xfrm>
            <a:custGeom>
              <a:avLst/>
              <a:gdLst/>
              <a:ahLst/>
              <a:cxnLst/>
              <a:rect l="l" t="t" r="r" b="b"/>
              <a:pathLst>
                <a:path w="1110" h="3721" extrusionOk="0">
                  <a:moveTo>
                    <a:pt x="530" y="129"/>
                  </a:moveTo>
                  <a:cubicBezTo>
                    <a:pt x="726" y="129"/>
                    <a:pt x="894" y="286"/>
                    <a:pt x="913" y="482"/>
                  </a:cubicBezTo>
                  <a:cubicBezTo>
                    <a:pt x="972" y="1395"/>
                    <a:pt x="981" y="2317"/>
                    <a:pt x="942" y="3220"/>
                  </a:cubicBezTo>
                  <a:cubicBezTo>
                    <a:pt x="942" y="3426"/>
                    <a:pt x="776" y="3583"/>
                    <a:pt x="569" y="3583"/>
                  </a:cubicBezTo>
                  <a:lnTo>
                    <a:pt x="569" y="3652"/>
                  </a:lnTo>
                  <a:lnTo>
                    <a:pt x="550" y="3583"/>
                  </a:lnTo>
                  <a:cubicBezTo>
                    <a:pt x="452" y="3583"/>
                    <a:pt x="353" y="3534"/>
                    <a:pt x="285" y="3465"/>
                  </a:cubicBezTo>
                  <a:cubicBezTo>
                    <a:pt x="216" y="3387"/>
                    <a:pt x="187" y="3288"/>
                    <a:pt x="187" y="3190"/>
                  </a:cubicBezTo>
                  <a:cubicBezTo>
                    <a:pt x="216" y="2307"/>
                    <a:pt x="207" y="1415"/>
                    <a:pt x="148" y="531"/>
                  </a:cubicBezTo>
                  <a:cubicBezTo>
                    <a:pt x="138" y="325"/>
                    <a:pt x="295" y="148"/>
                    <a:pt x="510" y="129"/>
                  </a:cubicBezTo>
                  <a:close/>
                  <a:moveTo>
                    <a:pt x="537" y="0"/>
                  </a:moveTo>
                  <a:cubicBezTo>
                    <a:pt x="525" y="0"/>
                    <a:pt x="513" y="1"/>
                    <a:pt x="501" y="1"/>
                  </a:cubicBezTo>
                  <a:cubicBezTo>
                    <a:pt x="216" y="21"/>
                    <a:pt x="0" y="257"/>
                    <a:pt x="20" y="541"/>
                  </a:cubicBezTo>
                  <a:cubicBezTo>
                    <a:pt x="79" y="1415"/>
                    <a:pt x="89" y="2307"/>
                    <a:pt x="59" y="3190"/>
                  </a:cubicBezTo>
                  <a:cubicBezTo>
                    <a:pt x="50" y="3328"/>
                    <a:pt x="98" y="3456"/>
                    <a:pt x="196" y="3554"/>
                  </a:cubicBezTo>
                  <a:cubicBezTo>
                    <a:pt x="285" y="3652"/>
                    <a:pt x="412" y="3711"/>
                    <a:pt x="550" y="3720"/>
                  </a:cubicBezTo>
                  <a:lnTo>
                    <a:pt x="569" y="3720"/>
                  </a:lnTo>
                  <a:cubicBezTo>
                    <a:pt x="844" y="3720"/>
                    <a:pt x="1070" y="3504"/>
                    <a:pt x="1080" y="3230"/>
                  </a:cubicBezTo>
                  <a:cubicBezTo>
                    <a:pt x="1109" y="2317"/>
                    <a:pt x="1099" y="1385"/>
                    <a:pt x="1040" y="472"/>
                  </a:cubicBezTo>
                  <a:cubicBezTo>
                    <a:pt x="1022" y="209"/>
                    <a:pt x="805" y="0"/>
                    <a:pt x="537"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5873925" y="1644350"/>
              <a:ext cx="80475" cy="34600"/>
            </a:xfrm>
            <a:custGeom>
              <a:avLst/>
              <a:gdLst/>
              <a:ahLst/>
              <a:cxnLst/>
              <a:rect l="l" t="t" r="r" b="b"/>
              <a:pathLst>
                <a:path w="3219" h="1384" extrusionOk="0">
                  <a:moveTo>
                    <a:pt x="2735" y="0"/>
                  </a:moveTo>
                  <a:cubicBezTo>
                    <a:pt x="2704" y="0"/>
                    <a:pt x="2672" y="4"/>
                    <a:pt x="2640" y="10"/>
                  </a:cubicBezTo>
                  <a:lnTo>
                    <a:pt x="393" y="501"/>
                  </a:lnTo>
                  <a:cubicBezTo>
                    <a:pt x="157" y="560"/>
                    <a:pt x="0" y="795"/>
                    <a:pt x="50" y="1031"/>
                  </a:cubicBezTo>
                  <a:cubicBezTo>
                    <a:pt x="98" y="1246"/>
                    <a:pt x="285" y="1384"/>
                    <a:pt x="491" y="1384"/>
                  </a:cubicBezTo>
                  <a:cubicBezTo>
                    <a:pt x="521" y="1384"/>
                    <a:pt x="550" y="1384"/>
                    <a:pt x="589" y="1374"/>
                  </a:cubicBezTo>
                  <a:lnTo>
                    <a:pt x="2826" y="883"/>
                  </a:lnTo>
                  <a:cubicBezTo>
                    <a:pt x="3072" y="834"/>
                    <a:pt x="3219" y="589"/>
                    <a:pt x="3170" y="353"/>
                  </a:cubicBezTo>
                  <a:cubicBezTo>
                    <a:pt x="3127" y="140"/>
                    <a:pt x="2943" y="0"/>
                    <a:pt x="2735"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5872200" y="1642825"/>
              <a:ext cx="84175" cy="37850"/>
            </a:xfrm>
            <a:custGeom>
              <a:avLst/>
              <a:gdLst/>
              <a:ahLst/>
              <a:cxnLst/>
              <a:rect l="l" t="t" r="r" b="b"/>
              <a:pathLst>
                <a:path w="3367" h="1514" extrusionOk="0">
                  <a:moveTo>
                    <a:pt x="2807" y="130"/>
                  </a:moveTo>
                  <a:cubicBezTo>
                    <a:pt x="2984" y="130"/>
                    <a:pt x="3141" y="248"/>
                    <a:pt x="3180" y="424"/>
                  </a:cubicBezTo>
                  <a:cubicBezTo>
                    <a:pt x="3220" y="630"/>
                    <a:pt x="3092" y="836"/>
                    <a:pt x="2886" y="876"/>
                  </a:cubicBezTo>
                  <a:lnTo>
                    <a:pt x="638" y="1366"/>
                  </a:lnTo>
                  <a:cubicBezTo>
                    <a:pt x="611" y="1373"/>
                    <a:pt x="584" y="1376"/>
                    <a:pt x="557" y="1376"/>
                  </a:cubicBezTo>
                  <a:cubicBezTo>
                    <a:pt x="386" y="1376"/>
                    <a:pt x="221" y="1251"/>
                    <a:pt x="187" y="1081"/>
                  </a:cubicBezTo>
                  <a:cubicBezTo>
                    <a:pt x="138" y="876"/>
                    <a:pt x="276" y="669"/>
                    <a:pt x="481" y="630"/>
                  </a:cubicBezTo>
                  <a:lnTo>
                    <a:pt x="2729" y="139"/>
                  </a:lnTo>
                  <a:cubicBezTo>
                    <a:pt x="2749" y="130"/>
                    <a:pt x="2778" y="130"/>
                    <a:pt x="2807" y="130"/>
                  </a:cubicBezTo>
                  <a:close/>
                  <a:moveTo>
                    <a:pt x="2806" y="1"/>
                  </a:moveTo>
                  <a:cubicBezTo>
                    <a:pt x="2771" y="1"/>
                    <a:pt x="2735" y="4"/>
                    <a:pt x="2699" y="12"/>
                  </a:cubicBezTo>
                  <a:lnTo>
                    <a:pt x="452" y="503"/>
                  </a:lnTo>
                  <a:cubicBezTo>
                    <a:pt x="177" y="562"/>
                    <a:pt x="1" y="836"/>
                    <a:pt x="60" y="1111"/>
                  </a:cubicBezTo>
                  <a:cubicBezTo>
                    <a:pt x="108" y="1336"/>
                    <a:pt x="324" y="1513"/>
                    <a:pt x="560" y="1513"/>
                  </a:cubicBezTo>
                  <a:cubicBezTo>
                    <a:pt x="599" y="1513"/>
                    <a:pt x="629" y="1504"/>
                    <a:pt x="668" y="1493"/>
                  </a:cubicBezTo>
                  <a:lnTo>
                    <a:pt x="2915" y="1003"/>
                  </a:lnTo>
                  <a:cubicBezTo>
                    <a:pt x="3190" y="944"/>
                    <a:pt x="3366" y="669"/>
                    <a:pt x="3307" y="394"/>
                  </a:cubicBezTo>
                  <a:cubicBezTo>
                    <a:pt x="3256" y="164"/>
                    <a:pt x="3042" y="1"/>
                    <a:pt x="280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5788050" y="1670100"/>
              <a:ext cx="22100" cy="92500"/>
            </a:xfrm>
            <a:custGeom>
              <a:avLst/>
              <a:gdLst/>
              <a:ahLst/>
              <a:cxnLst/>
              <a:rect l="l" t="t" r="r" b="b"/>
              <a:pathLst>
                <a:path w="884" h="3700" extrusionOk="0">
                  <a:moveTo>
                    <a:pt x="443" y="1"/>
                  </a:moveTo>
                  <a:cubicBezTo>
                    <a:pt x="197" y="1"/>
                    <a:pt x="1" y="206"/>
                    <a:pt x="1" y="452"/>
                  </a:cubicBezTo>
                  <a:lnTo>
                    <a:pt x="1" y="3258"/>
                  </a:lnTo>
                  <a:cubicBezTo>
                    <a:pt x="1" y="3503"/>
                    <a:pt x="197" y="3700"/>
                    <a:pt x="443" y="3700"/>
                  </a:cubicBezTo>
                  <a:cubicBezTo>
                    <a:pt x="687" y="3700"/>
                    <a:pt x="884" y="3503"/>
                    <a:pt x="884" y="3258"/>
                  </a:cubicBezTo>
                  <a:lnTo>
                    <a:pt x="884" y="452"/>
                  </a:lnTo>
                  <a:cubicBezTo>
                    <a:pt x="884" y="206"/>
                    <a:pt x="687" y="1"/>
                    <a:pt x="44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5786350" y="1668625"/>
              <a:ext cx="25525" cy="95700"/>
            </a:xfrm>
            <a:custGeom>
              <a:avLst/>
              <a:gdLst/>
              <a:ahLst/>
              <a:cxnLst/>
              <a:rect l="l" t="t" r="r" b="b"/>
              <a:pathLst>
                <a:path w="1021" h="3828" extrusionOk="0">
                  <a:moveTo>
                    <a:pt x="511" y="128"/>
                  </a:moveTo>
                  <a:cubicBezTo>
                    <a:pt x="716" y="128"/>
                    <a:pt x="893" y="304"/>
                    <a:pt x="893" y="511"/>
                  </a:cubicBezTo>
                  <a:lnTo>
                    <a:pt x="893" y="3317"/>
                  </a:lnTo>
                  <a:cubicBezTo>
                    <a:pt x="893" y="3523"/>
                    <a:pt x="716" y="3690"/>
                    <a:pt x="511" y="3690"/>
                  </a:cubicBezTo>
                  <a:cubicBezTo>
                    <a:pt x="304" y="3690"/>
                    <a:pt x="127" y="3523"/>
                    <a:pt x="127" y="3317"/>
                  </a:cubicBezTo>
                  <a:lnTo>
                    <a:pt x="127" y="511"/>
                  </a:lnTo>
                  <a:cubicBezTo>
                    <a:pt x="127" y="304"/>
                    <a:pt x="304" y="128"/>
                    <a:pt x="511" y="128"/>
                  </a:cubicBezTo>
                  <a:close/>
                  <a:moveTo>
                    <a:pt x="511" y="1"/>
                  </a:moveTo>
                  <a:cubicBezTo>
                    <a:pt x="226" y="1"/>
                    <a:pt x="0" y="226"/>
                    <a:pt x="0" y="511"/>
                  </a:cubicBezTo>
                  <a:lnTo>
                    <a:pt x="0" y="3317"/>
                  </a:lnTo>
                  <a:cubicBezTo>
                    <a:pt x="0" y="3592"/>
                    <a:pt x="226" y="3828"/>
                    <a:pt x="511" y="3828"/>
                  </a:cubicBezTo>
                  <a:cubicBezTo>
                    <a:pt x="795" y="3828"/>
                    <a:pt x="1021" y="3592"/>
                    <a:pt x="1021" y="3317"/>
                  </a:cubicBezTo>
                  <a:lnTo>
                    <a:pt x="1021" y="511"/>
                  </a:lnTo>
                  <a:cubicBezTo>
                    <a:pt x="1021" y="226"/>
                    <a:pt x="795" y="1"/>
                    <a:pt x="51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5869275" y="1694050"/>
              <a:ext cx="54475" cy="46250"/>
            </a:xfrm>
            <a:custGeom>
              <a:avLst/>
              <a:gdLst/>
              <a:ahLst/>
              <a:cxnLst/>
              <a:rect l="l" t="t" r="r" b="b"/>
              <a:pathLst>
                <a:path w="2179" h="1850" extrusionOk="0">
                  <a:moveTo>
                    <a:pt x="504" y="1"/>
                  </a:moveTo>
                  <a:cubicBezTo>
                    <a:pt x="374" y="1"/>
                    <a:pt x="246" y="56"/>
                    <a:pt x="157" y="161"/>
                  </a:cubicBezTo>
                  <a:cubicBezTo>
                    <a:pt x="0" y="357"/>
                    <a:pt x="29" y="632"/>
                    <a:pt x="225" y="789"/>
                  </a:cubicBezTo>
                  <a:lnTo>
                    <a:pt x="1394" y="1751"/>
                  </a:lnTo>
                  <a:cubicBezTo>
                    <a:pt x="1481" y="1819"/>
                    <a:pt x="1580" y="1849"/>
                    <a:pt x="1678" y="1849"/>
                  </a:cubicBezTo>
                  <a:cubicBezTo>
                    <a:pt x="1806" y="1849"/>
                    <a:pt x="1933" y="1790"/>
                    <a:pt x="2022" y="1682"/>
                  </a:cubicBezTo>
                  <a:cubicBezTo>
                    <a:pt x="2179" y="1496"/>
                    <a:pt x="2149" y="1211"/>
                    <a:pt x="1963" y="1054"/>
                  </a:cubicBezTo>
                  <a:lnTo>
                    <a:pt x="785" y="102"/>
                  </a:lnTo>
                  <a:cubicBezTo>
                    <a:pt x="704" y="34"/>
                    <a:pt x="604" y="1"/>
                    <a:pt x="50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5867525" y="1692375"/>
              <a:ext cx="56725" cy="49625"/>
            </a:xfrm>
            <a:custGeom>
              <a:avLst/>
              <a:gdLst/>
              <a:ahLst/>
              <a:cxnLst/>
              <a:rect l="l" t="t" r="r" b="b"/>
              <a:pathLst>
                <a:path w="2269" h="1985" extrusionOk="0">
                  <a:moveTo>
                    <a:pt x="570" y="130"/>
                  </a:moveTo>
                  <a:cubicBezTo>
                    <a:pt x="659" y="130"/>
                    <a:pt x="747" y="159"/>
                    <a:pt x="816" y="218"/>
                  </a:cubicBezTo>
                  <a:lnTo>
                    <a:pt x="1983" y="1180"/>
                  </a:lnTo>
                  <a:cubicBezTo>
                    <a:pt x="2062" y="1239"/>
                    <a:pt x="2111" y="1327"/>
                    <a:pt x="2121" y="1435"/>
                  </a:cubicBezTo>
                  <a:cubicBezTo>
                    <a:pt x="2131" y="1533"/>
                    <a:pt x="2101" y="1631"/>
                    <a:pt x="2042" y="1710"/>
                  </a:cubicBezTo>
                  <a:cubicBezTo>
                    <a:pt x="1969" y="1800"/>
                    <a:pt x="1853" y="1848"/>
                    <a:pt x="1737" y="1848"/>
                  </a:cubicBezTo>
                  <a:cubicBezTo>
                    <a:pt x="1653" y="1848"/>
                    <a:pt x="1569" y="1823"/>
                    <a:pt x="1503" y="1768"/>
                  </a:cubicBezTo>
                  <a:lnTo>
                    <a:pt x="335" y="807"/>
                  </a:lnTo>
                  <a:cubicBezTo>
                    <a:pt x="168" y="669"/>
                    <a:pt x="149" y="434"/>
                    <a:pt x="276" y="277"/>
                  </a:cubicBezTo>
                  <a:cubicBezTo>
                    <a:pt x="354" y="179"/>
                    <a:pt x="463" y="130"/>
                    <a:pt x="570" y="130"/>
                  </a:cubicBezTo>
                  <a:close/>
                  <a:moveTo>
                    <a:pt x="574" y="1"/>
                  </a:moveTo>
                  <a:cubicBezTo>
                    <a:pt x="425" y="1"/>
                    <a:pt x="278" y="67"/>
                    <a:pt x="178" y="189"/>
                  </a:cubicBezTo>
                  <a:cubicBezTo>
                    <a:pt x="1" y="405"/>
                    <a:pt x="31" y="728"/>
                    <a:pt x="247" y="905"/>
                  </a:cubicBezTo>
                  <a:lnTo>
                    <a:pt x="1424" y="1867"/>
                  </a:lnTo>
                  <a:cubicBezTo>
                    <a:pt x="1512" y="1945"/>
                    <a:pt x="1630" y="1984"/>
                    <a:pt x="1748" y="1984"/>
                  </a:cubicBezTo>
                  <a:cubicBezTo>
                    <a:pt x="1905" y="1984"/>
                    <a:pt x="2042" y="1916"/>
                    <a:pt x="2140" y="1798"/>
                  </a:cubicBezTo>
                  <a:cubicBezTo>
                    <a:pt x="2229" y="1690"/>
                    <a:pt x="2268" y="1553"/>
                    <a:pt x="2258" y="1415"/>
                  </a:cubicBezTo>
                  <a:cubicBezTo>
                    <a:pt x="2238" y="1288"/>
                    <a:pt x="2180" y="1160"/>
                    <a:pt x="2072" y="1072"/>
                  </a:cubicBezTo>
                  <a:lnTo>
                    <a:pt x="894" y="120"/>
                  </a:lnTo>
                  <a:cubicBezTo>
                    <a:pt x="801" y="39"/>
                    <a:pt x="687" y="1"/>
                    <a:pt x="574"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5783900" y="1624025"/>
              <a:ext cx="67475" cy="35050"/>
            </a:xfrm>
            <a:custGeom>
              <a:avLst/>
              <a:gdLst/>
              <a:ahLst/>
              <a:cxnLst/>
              <a:rect l="l" t="t" r="r" b="b"/>
              <a:pathLst>
                <a:path w="2699" h="1402" extrusionOk="0">
                  <a:moveTo>
                    <a:pt x="2194" y="0"/>
                  </a:moveTo>
                  <a:cubicBezTo>
                    <a:pt x="2153" y="0"/>
                    <a:pt x="2112" y="6"/>
                    <a:pt x="2070" y="18"/>
                  </a:cubicBezTo>
                  <a:lnTo>
                    <a:pt x="373" y="529"/>
                  </a:lnTo>
                  <a:cubicBezTo>
                    <a:pt x="138" y="597"/>
                    <a:pt x="0" y="843"/>
                    <a:pt x="68" y="1078"/>
                  </a:cubicBezTo>
                  <a:cubicBezTo>
                    <a:pt x="127" y="1274"/>
                    <a:pt x="304" y="1402"/>
                    <a:pt x="500" y="1402"/>
                  </a:cubicBezTo>
                  <a:cubicBezTo>
                    <a:pt x="539" y="1402"/>
                    <a:pt x="579" y="1392"/>
                    <a:pt x="628" y="1382"/>
                  </a:cubicBezTo>
                  <a:lnTo>
                    <a:pt x="2325" y="872"/>
                  </a:lnTo>
                  <a:cubicBezTo>
                    <a:pt x="2561" y="803"/>
                    <a:pt x="2698" y="558"/>
                    <a:pt x="2620" y="322"/>
                  </a:cubicBezTo>
                  <a:cubicBezTo>
                    <a:pt x="2564" y="128"/>
                    <a:pt x="2387" y="0"/>
                    <a:pt x="2194"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5782175" y="1622425"/>
              <a:ext cx="69950" cy="38125"/>
            </a:xfrm>
            <a:custGeom>
              <a:avLst/>
              <a:gdLst/>
              <a:ahLst/>
              <a:cxnLst/>
              <a:rect l="l" t="t" r="r" b="b"/>
              <a:pathLst>
                <a:path w="2798" h="1525" extrusionOk="0">
                  <a:moveTo>
                    <a:pt x="2267" y="131"/>
                  </a:moveTo>
                  <a:cubicBezTo>
                    <a:pt x="2326" y="131"/>
                    <a:pt x="2394" y="151"/>
                    <a:pt x="2444" y="180"/>
                  </a:cubicBezTo>
                  <a:cubicBezTo>
                    <a:pt x="2532" y="229"/>
                    <a:pt x="2601" y="308"/>
                    <a:pt x="2630" y="406"/>
                  </a:cubicBezTo>
                  <a:cubicBezTo>
                    <a:pt x="2660" y="504"/>
                    <a:pt x="2650" y="602"/>
                    <a:pt x="2601" y="691"/>
                  </a:cubicBezTo>
                  <a:cubicBezTo>
                    <a:pt x="2551" y="779"/>
                    <a:pt x="2473" y="848"/>
                    <a:pt x="2375" y="877"/>
                  </a:cubicBezTo>
                  <a:lnTo>
                    <a:pt x="678" y="1378"/>
                  </a:lnTo>
                  <a:cubicBezTo>
                    <a:pt x="643" y="1388"/>
                    <a:pt x="608" y="1393"/>
                    <a:pt x="574" y="1393"/>
                  </a:cubicBezTo>
                  <a:cubicBezTo>
                    <a:pt x="410" y="1393"/>
                    <a:pt x="255" y="1284"/>
                    <a:pt x="207" y="1122"/>
                  </a:cubicBezTo>
                  <a:cubicBezTo>
                    <a:pt x="148" y="926"/>
                    <a:pt x="255" y="710"/>
                    <a:pt x="462" y="651"/>
                  </a:cubicBezTo>
                  <a:lnTo>
                    <a:pt x="2159" y="151"/>
                  </a:lnTo>
                  <a:cubicBezTo>
                    <a:pt x="2198" y="141"/>
                    <a:pt x="2228" y="131"/>
                    <a:pt x="2267" y="131"/>
                  </a:cubicBezTo>
                  <a:close/>
                  <a:moveTo>
                    <a:pt x="2274" y="0"/>
                  </a:moveTo>
                  <a:cubicBezTo>
                    <a:pt x="2221" y="0"/>
                    <a:pt x="2169" y="8"/>
                    <a:pt x="2120" y="23"/>
                  </a:cubicBezTo>
                  <a:lnTo>
                    <a:pt x="422" y="523"/>
                  </a:lnTo>
                  <a:cubicBezTo>
                    <a:pt x="148" y="602"/>
                    <a:pt x="0" y="887"/>
                    <a:pt x="79" y="1162"/>
                  </a:cubicBezTo>
                  <a:cubicBezTo>
                    <a:pt x="137" y="1378"/>
                    <a:pt x="344" y="1524"/>
                    <a:pt x="569" y="1524"/>
                  </a:cubicBezTo>
                  <a:cubicBezTo>
                    <a:pt x="619" y="1524"/>
                    <a:pt x="667" y="1524"/>
                    <a:pt x="717" y="1505"/>
                  </a:cubicBezTo>
                  <a:lnTo>
                    <a:pt x="2414" y="1005"/>
                  </a:lnTo>
                  <a:cubicBezTo>
                    <a:pt x="2542" y="965"/>
                    <a:pt x="2650" y="877"/>
                    <a:pt x="2719" y="759"/>
                  </a:cubicBezTo>
                  <a:cubicBezTo>
                    <a:pt x="2778" y="632"/>
                    <a:pt x="2797" y="494"/>
                    <a:pt x="2758" y="366"/>
                  </a:cubicBezTo>
                  <a:cubicBezTo>
                    <a:pt x="2719" y="239"/>
                    <a:pt x="2630" y="131"/>
                    <a:pt x="2512" y="63"/>
                  </a:cubicBezTo>
                  <a:cubicBezTo>
                    <a:pt x="2440" y="20"/>
                    <a:pt x="2357" y="0"/>
                    <a:pt x="2274"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5704400" y="1597250"/>
              <a:ext cx="37325" cy="83900"/>
            </a:xfrm>
            <a:custGeom>
              <a:avLst/>
              <a:gdLst/>
              <a:ahLst/>
              <a:cxnLst/>
              <a:rect l="l" t="t" r="r" b="b"/>
              <a:pathLst>
                <a:path w="1493" h="3356" extrusionOk="0">
                  <a:moveTo>
                    <a:pt x="484" y="1"/>
                  </a:moveTo>
                  <a:cubicBezTo>
                    <a:pt x="454" y="1"/>
                    <a:pt x="424" y="4"/>
                    <a:pt x="393" y="10"/>
                  </a:cubicBezTo>
                  <a:cubicBezTo>
                    <a:pt x="158" y="59"/>
                    <a:pt x="1" y="294"/>
                    <a:pt x="49" y="540"/>
                  </a:cubicBezTo>
                  <a:lnTo>
                    <a:pt x="560" y="3002"/>
                  </a:lnTo>
                  <a:cubicBezTo>
                    <a:pt x="609" y="3209"/>
                    <a:pt x="795" y="3356"/>
                    <a:pt x="1002" y="3356"/>
                  </a:cubicBezTo>
                  <a:cubicBezTo>
                    <a:pt x="1031" y="3356"/>
                    <a:pt x="1060" y="3356"/>
                    <a:pt x="1090" y="3346"/>
                  </a:cubicBezTo>
                  <a:cubicBezTo>
                    <a:pt x="1335" y="3297"/>
                    <a:pt x="1492" y="3061"/>
                    <a:pt x="1433" y="2826"/>
                  </a:cubicBezTo>
                  <a:lnTo>
                    <a:pt x="923" y="353"/>
                  </a:lnTo>
                  <a:cubicBezTo>
                    <a:pt x="880" y="147"/>
                    <a:pt x="694" y="1"/>
                    <a:pt x="484"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5702675" y="1595575"/>
              <a:ext cx="40750" cy="87300"/>
            </a:xfrm>
            <a:custGeom>
              <a:avLst/>
              <a:gdLst/>
              <a:ahLst/>
              <a:cxnLst/>
              <a:rect l="l" t="t" r="r" b="b"/>
              <a:pathLst>
                <a:path w="1630" h="3492" extrusionOk="0">
                  <a:moveTo>
                    <a:pt x="560" y="136"/>
                  </a:moveTo>
                  <a:cubicBezTo>
                    <a:pt x="629" y="136"/>
                    <a:pt x="707" y="155"/>
                    <a:pt x="766" y="195"/>
                  </a:cubicBezTo>
                  <a:cubicBezTo>
                    <a:pt x="855" y="253"/>
                    <a:pt x="903" y="332"/>
                    <a:pt x="933" y="440"/>
                  </a:cubicBezTo>
                  <a:lnTo>
                    <a:pt x="1444" y="2903"/>
                  </a:lnTo>
                  <a:cubicBezTo>
                    <a:pt x="1483" y="3109"/>
                    <a:pt x="1355" y="3305"/>
                    <a:pt x="1149" y="3354"/>
                  </a:cubicBezTo>
                  <a:cubicBezTo>
                    <a:pt x="1125" y="3359"/>
                    <a:pt x="1101" y="3361"/>
                    <a:pt x="1078" y="3361"/>
                  </a:cubicBezTo>
                  <a:cubicBezTo>
                    <a:pt x="897" y="3361"/>
                    <a:pt x="732" y="3234"/>
                    <a:pt x="698" y="3060"/>
                  </a:cubicBezTo>
                  <a:lnTo>
                    <a:pt x="187" y="587"/>
                  </a:lnTo>
                  <a:cubicBezTo>
                    <a:pt x="138" y="381"/>
                    <a:pt x="275" y="184"/>
                    <a:pt x="482" y="145"/>
                  </a:cubicBezTo>
                  <a:cubicBezTo>
                    <a:pt x="511" y="136"/>
                    <a:pt x="531" y="136"/>
                    <a:pt x="560" y="136"/>
                  </a:cubicBezTo>
                  <a:close/>
                  <a:moveTo>
                    <a:pt x="549" y="1"/>
                  </a:moveTo>
                  <a:cubicBezTo>
                    <a:pt x="517" y="1"/>
                    <a:pt x="484" y="3"/>
                    <a:pt x="452" y="8"/>
                  </a:cubicBezTo>
                  <a:cubicBezTo>
                    <a:pt x="177" y="67"/>
                    <a:pt x="1" y="341"/>
                    <a:pt x="59" y="616"/>
                  </a:cubicBezTo>
                  <a:lnTo>
                    <a:pt x="570" y="3080"/>
                  </a:lnTo>
                  <a:cubicBezTo>
                    <a:pt x="619" y="3315"/>
                    <a:pt x="825" y="3492"/>
                    <a:pt x="1071" y="3492"/>
                  </a:cubicBezTo>
                  <a:cubicBezTo>
                    <a:pt x="1100" y="3492"/>
                    <a:pt x="1139" y="3492"/>
                    <a:pt x="1178" y="3482"/>
                  </a:cubicBezTo>
                  <a:cubicBezTo>
                    <a:pt x="1453" y="3423"/>
                    <a:pt x="1630" y="3148"/>
                    <a:pt x="1571" y="2873"/>
                  </a:cubicBezTo>
                  <a:lnTo>
                    <a:pt x="1060" y="410"/>
                  </a:lnTo>
                  <a:cubicBezTo>
                    <a:pt x="1031" y="273"/>
                    <a:pt x="953" y="155"/>
                    <a:pt x="835" y="86"/>
                  </a:cubicBezTo>
                  <a:cubicBezTo>
                    <a:pt x="752" y="26"/>
                    <a:pt x="653" y="1"/>
                    <a:pt x="54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3"/>
            <p:cNvSpPr/>
            <p:nvPr/>
          </p:nvSpPr>
          <p:spPr>
            <a:xfrm>
              <a:off x="5607500" y="1637700"/>
              <a:ext cx="66250" cy="67750"/>
            </a:xfrm>
            <a:custGeom>
              <a:avLst/>
              <a:gdLst/>
              <a:ahLst/>
              <a:cxnLst/>
              <a:rect l="l" t="t" r="r" b="b"/>
              <a:pathLst>
                <a:path w="2650" h="2710" extrusionOk="0">
                  <a:moveTo>
                    <a:pt x="499" y="1"/>
                  </a:moveTo>
                  <a:cubicBezTo>
                    <a:pt x="392" y="1"/>
                    <a:pt x="285" y="40"/>
                    <a:pt x="196" y="119"/>
                  </a:cubicBezTo>
                  <a:cubicBezTo>
                    <a:pt x="10" y="285"/>
                    <a:pt x="0" y="560"/>
                    <a:pt x="167" y="747"/>
                  </a:cubicBezTo>
                  <a:lnTo>
                    <a:pt x="1825" y="2562"/>
                  </a:lnTo>
                  <a:cubicBezTo>
                    <a:pt x="1914" y="2660"/>
                    <a:pt x="2032" y="2710"/>
                    <a:pt x="2150" y="2710"/>
                  </a:cubicBezTo>
                  <a:cubicBezTo>
                    <a:pt x="2257" y="2710"/>
                    <a:pt x="2365" y="2670"/>
                    <a:pt x="2453" y="2592"/>
                  </a:cubicBezTo>
                  <a:cubicBezTo>
                    <a:pt x="2640" y="2425"/>
                    <a:pt x="2650" y="2150"/>
                    <a:pt x="2483" y="1964"/>
                  </a:cubicBezTo>
                  <a:lnTo>
                    <a:pt x="824" y="148"/>
                  </a:lnTo>
                  <a:cubicBezTo>
                    <a:pt x="737" y="50"/>
                    <a:pt x="619" y="1"/>
                    <a:pt x="49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607000" y="1636000"/>
              <a:ext cx="67250" cy="71150"/>
            </a:xfrm>
            <a:custGeom>
              <a:avLst/>
              <a:gdLst/>
              <a:ahLst/>
              <a:cxnLst/>
              <a:rect l="l" t="t" r="r" b="b"/>
              <a:pathLst>
                <a:path w="2690" h="2846" extrusionOk="0">
                  <a:moveTo>
                    <a:pt x="530" y="138"/>
                  </a:moveTo>
                  <a:cubicBezTo>
                    <a:pt x="639" y="138"/>
                    <a:pt x="727" y="187"/>
                    <a:pt x="796" y="255"/>
                  </a:cubicBezTo>
                  <a:lnTo>
                    <a:pt x="2454" y="2081"/>
                  </a:lnTo>
                  <a:cubicBezTo>
                    <a:pt x="2523" y="2150"/>
                    <a:pt x="2562" y="2248"/>
                    <a:pt x="2552" y="2346"/>
                  </a:cubicBezTo>
                  <a:cubicBezTo>
                    <a:pt x="2552" y="2453"/>
                    <a:pt x="2503" y="2542"/>
                    <a:pt x="2434" y="2610"/>
                  </a:cubicBezTo>
                  <a:cubicBezTo>
                    <a:pt x="2360" y="2676"/>
                    <a:pt x="2265" y="2708"/>
                    <a:pt x="2172" y="2708"/>
                  </a:cubicBezTo>
                  <a:cubicBezTo>
                    <a:pt x="2069" y="2708"/>
                    <a:pt x="1967" y="2668"/>
                    <a:pt x="1895" y="2591"/>
                  </a:cubicBezTo>
                  <a:lnTo>
                    <a:pt x="236" y="766"/>
                  </a:lnTo>
                  <a:cubicBezTo>
                    <a:pt x="168" y="697"/>
                    <a:pt x="128" y="599"/>
                    <a:pt x="138" y="501"/>
                  </a:cubicBezTo>
                  <a:cubicBezTo>
                    <a:pt x="138" y="393"/>
                    <a:pt x="187" y="305"/>
                    <a:pt x="256" y="236"/>
                  </a:cubicBezTo>
                  <a:cubicBezTo>
                    <a:pt x="334" y="167"/>
                    <a:pt x="423" y="138"/>
                    <a:pt x="521" y="138"/>
                  </a:cubicBezTo>
                  <a:close/>
                  <a:moveTo>
                    <a:pt x="541" y="0"/>
                  </a:moveTo>
                  <a:cubicBezTo>
                    <a:pt x="403" y="0"/>
                    <a:pt x="275" y="39"/>
                    <a:pt x="168" y="138"/>
                  </a:cubicBezTo>
                  <a:cubicBezTo>
                    <a:pt x="70" y="226"/>
                    <a:pt x="11" y="353"/>
                    <a:pt x="11" y="491"/>
                  </a:cubicBezTo>
                  <a:cubicBezTo>
                    <a:pt x="0" y="628"/>
                    <a:pt x="50" y="756"/>
                    <a:pt x="138" y="854"/>
                  </a:cubicBezTo>
                  <a:lnTo>
                    <a:pt x="1797" y="2679"/>
                  </a:lnTo>
                  <a:cubicBezTo>
                    <a:pt x="1895" y="2787"/>
                    <a:pt x="2032" y="2846"/>
                    <a:pt x="2170" y="2846"/>
                  </a:cubicBezTo>
                  <a:cubicBezTo>
                    <a:pt x="2297" y="2846"/>
                    <a:pt x="2425" y="2797"/>
                    <a:pt x="2523" y="2709"/>
                  </a:cubicBezTo>
                  <a:cubicBezTo>
                    <a:pt x="2621" y="2621"/>
                    <a:pt x="2680" y="2493"/>
                    <a:pt x="2689" y="2355"/>
                  </a:cubicBezTo>
                  <a:cubicBezTo>
                    <a:pt x="2689" y="2218"/>
                    <a:pt x="2641" y="2091"/>
                    <a:pt x="2552" y="1993"/>
                  </a:cubicBezTo>
                  <a:lnTo>
                    <a:pt x="894" y="167"/>
                  </a:lnTo>
                  <a:cubicBezTo>
                    <a:pt x="805" y="69"/>
                    <a:pt x="678" y="10"/>
                    <a:pt x="54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3"/>
            <p:cNvSpPr/>
            <p:nvPr/>
          </p:nvSpPr>
          <p:spPr>
            <a:xfrm>
              <a:off x="5525800" y="1650575"/>
              <a:ext cx="57175" cy="61750"/>
            </a:xfrm>
            <a:custGeom>
              <a:avLst/>
              <a:gdLst/>
              <a:ahLst/>
              <a:cxnLst/>
              <a:rect l="l" t="t" r="r" b="b"/>
              <a:pathLst>
                <a:path w="2287" h="2470" extrusionOk="0">
                  <a:moveTo>
                    <a:pt x="1792" y="1"/>
                  </a:moveTo>
                  <a:cubicBezTo>
                    <a:pt x="1662" y="1"/>
                    <a:pt x="1533" y="56"/>
                    <a:pt x="1443" y="163"/>
                  </a:cubicBezTo>
                  <a:lnTo>
                    <a:pt x="158" y="1743"/>
                  </a:lnTo>
                  <a:cubicBezTo>
                    <a:pt x="1" y="1929"/>
                    <a:pt x="30" y="2214"/>
                    <a:pt x="226" y="2371"/>
                  </a:cubicBezTo>
                  <a:cubicBezTo>
                    <a:pt x="305" y="2430"/>
                    <a:pt x="403" y="2469"/>
                    <a:pt x="501" y="2469"/>
                  </a:cubicBezTo>
                  <a:cubicBezTo>
                    <a:pt x="638" y="2469"/>
                    <a:pt x="766" y="2411"/>
                    <a:pt x="854" y="2302"/>
                  </a:cubicBezTo>
                  <a:lnTo>
                    <a:pt x="2130" y="723"/>
                  </a:lnTo>
                  <a:cubicBezTo>
                    <a:pt x="2287" y="536"/>
                    <a:pt x="2258" y="252"/>
                    <a:pt x="2071" y="95"/>
                  </a:cubicBezTo>
                  <a:cubicBezTo>
                    <a:pt x="1987" y="32"/>
                    <a:pt x="1889" y="1"/>
                    <a:pt x="1792"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3"/>
            <p:cNvSpPr/>
            <p:nvPr/>
          </p:nvSpPr>
          <p:spPr>
            <a:xfrm>
              <a:off x="5524075" y="1648825"/>
              <a:ext cx="60875" cy="64975"/>
            </a:xfrm>
            <a:custGeom>
              <a:avLst/>
              <a:gdLst/>
              <a:ahLst/>
              <a:cxnLst/>
              <a:rect l="l" t="t" r="r" b="b"/>
              <a:pathLst>
                <a:path w="2435" h="2599" extrusionOk="0">
                  <a:moveTo>
                    <a:pt x="1856" y="135"/>
                  </a:moveTo>
                  <a:cubicBezTo>
                    <a:pt x="1944" y="135"/>
                    <a:pt x="2022" y="165"/>
                    <a:pt x="2101" y="223"/>
                  </a:cubicBezTo>
                  <a:cubicBezTo>
                    <a:pt x="2258" y="351"/>
                    <a:pt x="2287" y="596"/>
                    <a:pt x="2150" y="753"/>
                  </a:cubicBezTo>
                  <a:lnTo>
                    <a:pt x="864" y="2333"/>
                  </a:lnTo>
                  <a:cubicBezTo>
                    <a:pt x="798" y="2421"/>
                    <a:pt x="689" y="2466"/>
                    <a:pt x="578" y="2466"/>
                  </a:cubicBezTo>
                  <a:cubicBezTo>
                    <a:pt x="491" y="2466"/>
                    <a:pt x="403" y="2438"/>
                    <a:pt x="334" y="2382"/>
                  </a:cubicBezTo>
                  <a:cubicBezTo>
                    <a:pt x="177" y="2254"/>
                    <a:pt x="148" y="2009"/>
                    <a:pt x="275" y="1852"/>
                  </a:cubicBezTo>
                  <a:lnTo>
                    <a:pt x="1561" y="272"/>
                  </a:lnTo>
                  <a:cubicBezTo>
                    <a:pt x="1640" y="184"/>
                    <a:pt x="1747" y="135"/>
                    <a:pt x="1856" y="135"/>
                  </a:cubicBezTo>
                  <a:close/>
                  <a:moveTo>
                    <a:pt x="1859" y="1"/>
                  </a:moveTo>
                  <a:cubicBezTo>
                    <a:pt x="1711" y="1"/>
                    <a:pt x="1563" y="66"/>
                    <a:pt x="1463" y="194"/>
                  </a:cubicBezTo>
                  <a:lnTo>
                    <a:pt x="177" y="1764"/>
                  </a:lnTo>
                  <a:cubicBezTo>
                    <a:pt x="1" y="1990"/>
                    <a:pt x="30" y="2313"/>
                    <a:pt x="256" y="2490"/>
                  </a:cubicBezTo>
                  <a:cubicBezTo>
                    <a:pt x="345" y="2559"/>
                    <a:pt x="462" y="2598"/>
                    <a:pt x="570" y="2598"/>
                  </a:cubicBezTo>
                  <a:cubicBezTo>
                    <a:pt x="727" y="2598"/>
                    <a:pt x="874" y="2529"/>
                    <a:pt x="973" y="2411"/>
                  </a:cubicBezTo>
                  <a:lnTo>
                    <a:pt x="2258" y="841"/>
                  </a:lnTo>
                  <a:cubicBezTo>
                    <a:pt x="2434" y="616"/>
                    <a:pt x="2395" y="292"/>
                    <a:pt x="2179" y="115"/>
                  </a:cubicBezTo>
                  <a:cubicBezTo>
                    <a:pt x="2086" y="39"/>
                    <a:pt x="1972" y="1"/>
                    <a:pt x="1859"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3"/>
            <p:cNvSpPr/>
            <p:nvPr/>
          </p:nvSpPr>
          <p:spPr>
            <a:xfrm>
              <a:off x="5470850" y="1647050"/>
              <a:ext cx="66000" cy="23300"/>
            </a:xfrm>
            <a:custGeom>
              <a:avLst/>
              <a:gdLst/>
              <a:ahLst/>
              <a:cxnLst/>
              <a:rect l="l" t="t" r="r" b="b"/>
              <a:pathLst>
                <a:path w="2640" h="932" extrusionOk="0">
                  <a:moveTo>
                    <a:pt x="452" y="0"/>
                  </a:moveTo>
                  <a:cubicBezTo>
                    <a:pt x="216" y="0"/>
                    <a:pt x="10" y="186"/>
                    <a:pt x="10" y="432"/>
                  </a:cubicBezTo>
                  <a:cubicBezTo>
                    <a:pt x="1" y="677"/>
                    <a:pt x="197" y="883"/>
                    <a:pt x="442" y="893"/>
                  </a:cubicBezTo>
                  <a:lnTo>
                    <a:pt x="2179" y="932"/>
                  </a:lnTo>
                  <a:lnTo>
                    <a:pt x="2189" y="932"/>
                  </a:lnTo>
                  <a:cubicBezTo>
                    <a:pt x="2434" y="932"/>
                    <a:pt x="2631" y="736"/>
                    <a:pt x="2640" y="500"/>
                  </a:cubicBezTo>
                  <a:cubicBezTo>
                    <a:pt x="2640" y="245"/>
                    <a:pt x="2454" y="49"/>
                    <a:pt x="2208" y="39"/>
                  </a:cubicBezTo>
                  <a:lnTo>
                    <a:pt x="461" y="0"/>
                  </a:ln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3"/>
            <p:cNvSpPr/>
            <p:nvPr/>
          </p:nvSpPr>
          <p:spPr>
            <a:xfrm>
              <a:off x="5469375" y="1645325"/>
              <a:ext cx="69225" cy="26775"/>
            </a:xfrm>
            <a:custGeom>
              <a:avLst/>
              <a:gdLst/>
              <a:ahLst/>
              <a:cxnLst/>
              <a:rect l="l" t="t" r="r" b="b"/>
              <a:pathLst>
                <a:path w="2769" h="1071" extrusionOk="0">
                  <a:moveTo>
                    <a:pt x="520" y="128"/>
                  </a:moveTo>
                  <a:lnTo>
                    <a:pt x="2258" y="177"/>
                  </a:lnTo>
                  <a:cubicBezTo>
                    <a:pt x="2365" y="177"/>
                    <a:pt x="2454" y="216"/>
                    <a:pt x="2522" y="294"/>
                  </a:cubicBezTo>
                  <a:cubicBezTo>
                    <a:pt x="2601" y="363"/>
                    <a:pt x="2631" y="462"/>
                    <a:pt x="2631" y="560"/>
                  </a:cubicBezTo>
                  <a:cubicBezTo>
                    <a:pt x="2631" y="776"/>
                    <a:pt x="2463" y="933"/>
                    <a:pt x="2248" y="933"/>
                  </a:cubicBezTo>
                  <a:lnTo>
                    <a:pt x="2248" y="1001"/>
                  </a:lnTo>
                  <a:lnTo>
                    <a:pt x="2238" y="933"/>
                  </a:lnTo>
                  <a:lnTo>
                    <a:pt x="501" y="893"/>
                  </a:lnTo>
                  <a:cubicBezTo>
                    <a:pt x="403" y="893"/>
                    <a:pt x="305" y="844"/>
                    <a:pt x="236" y="776"/>
                  </a:cubicBezTo>
                  <a:cubicBezTo>
                    <a:pt x="167" y="697"/>
                    <a:pt x="128" y="608"/>
                    <a:pt x="128" y="501"/>
                  </a:cubicBezTo>
                  <a:cubicBezTo>
                    <a:pt x="138" y="294"/>
                    <a:pt x="305" y="128"/>
                    <a:pt x="520" y="128"/>
                  </a:cubicBezTo>
                  <a:close/>
                  <a:moveTo>
                    <a:pt x="511" y="0"/>
                  </a:moveTo>
                  <a:cubicBezTo>
                    <a:pt x="236" y="0"/>
                    <a:pt x="10" y="216"/>
                    <a:pt x="1" y="501"/>
                  </a:cubicBezTo>
                  <a:cubicBezTo>
                    <a:pt x="1" y="638"/>
                    <a:pt x="49" y="765"/>
                    <a:pt x="138" y="864"/>
                  </a:cubicBezTo>
                  <a:cubicBezTo>
                    <a:pt x="236" y="962"/>
                    <a:pt x="363" y="1021"/>
                    <a:pt x="501" y="1021"/>
                  </a:cubicBezTo>
                  <a:lnTo>
                    <a:pt x="2238" y="1070"/>
                  </a:lnTo>
                  <a:lnTo>
                    <a:pt x="2248" y="1070"/>
                  </a:lnTo>
                  <a:cubicBezTo>
                    <a:pt x="2533" y="1070"/>
                    <a:pt x="2758" y="844"/>
                    <a:pt x="2768" y="569"/>
                  </a:cubicBezTo>
                  <a:cubicBezTo>
                    <a:pt x="2768" y="432"/>
                    <a:pt x="2719" y="305"/>
                    <a:pt x="2620" y="196"/>
                  </a:cubicBezTo>
                  <a:cubicBezTo>
                    <a:pt x="2533" y="98"/>
                    <a:pt x="2405" y="49"/>
                    <a:pt x="2267" y="39"/>
                  </a:cubicBezTo>
                  <a:lnTo>
                    <a:pt x="511" y="0"/>
                  </a:ln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3"/>
            <p:cNvSpPr/>
            <p:nvPr/>
          </p:nvSpPr>
          <p:spPr>
            <a:xfrm>
              <a:off x="5561625" y="1715400"/>
              <a:ext cx="80975" cy="27825"/>
            </a:xfrm>
            <a:custGeom>
              <a:avLst/>
              <a:gdLst/>
              <a:ahLst/>
              <a:cxnLst/>
              <a:rect l="l" t="t" r="r" b="b"/>
              <a:pathLst>
                <a:path w="3239" h="1113" extrusionOk="0">
                  <a:moveTo>
                    <a:pt x="2779" y="1"/>
                  </a:moveTo>
                  <a:cubicBezTo>
                    <a:pt x="2762" y="1"/>
                    <a:pt x="2745" y="2"/>
                    <a:pt x="2728" y="4"/>
                  </a:cubicBezTo>
                  <a:lnTo>
                    <a:pt x="422" y="230"/>
                  </a:lnTo>
                  <a:cubicBezTo>
                    <a:pt x="187" y="249"/>
                    <a:pt x="0" y="465"/>
                    <a:pt x="29" y="710"/>
                  </a:cubicBezTo>
                  <a:cubicBezTo>
                    <a:pt x="49" y="946"/>
                    <a:pt x="245" y="1113"/>
                    <a:pt x="471" y="1113"/>
                  </a:cubicBezTo>
                  <a:lnTo>
                    <a:pt x="511" y="1113"/>
                  </a:lnTo>
                  <a:lnTo>
                    <a:pt x="2816" y="887"/>
                  </a:lnTo>
                  <a:cubicBezTo>
                    <a:pt x="3062" y="867"/>
                    <a:pt x="3239" y="642"/>
                    <a:pt x="3209" y="396"/>
                  </a:cubicBezTo>
                  <a:cubicBezTo>
                    <a:pt x="3191" y="177"/>
                    <a:pt x="3002" y="1"/>
                    <a:pt x="2779"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3"/>
            <p:cNvSpPr/>
            <p:nvPr/>
          </p:nvSpPr>
          <p:spPr>
            <a:xfrm>
              <a:off x="5560375" y="1713725"/>
              <a:ext cx="83950" cy="31225"/>
            </a:xfrm>
            <a:custGeom>
              <a:avLst/>
              <a:gdLst/>
              <a:ahLst/>
              <a:cxnLst/>
              <a:rect l="l" t="t" r="r" b="b"/>
              <a:pathLst>
                <a:path w="3358" h="1249" extrusionOk="0">
                  <a:moveTo>
                    <a:pt x="2827" y="129"/>
                  </a:moveTo>
                  <a:cubicBezTo>
                    <a:pt x="2906" y="129"/>
                    <a:pt x="2994" y="159"/>
                    <a:pt x="3063" y="218"/>
                  </a:cubicBezTo>
                  <a:cubicBezTo>
                    <a:pt x="3141" y="277"/>
                    <a:pt x="3191" y="375"/>
                    <a:pt x="3200" y="473"/>
                  </a:cubicBezTo>
                  <a:cubicBezTo>
                    <a:pt x="3210" y="571"/>
                    <a:pt x="3180" y="670"/>
                    <a:pt x="3112" y="748"/>
                  </a:cubicBezTo>
                  <a:cubicBezTo>
                    <a:pt x="3053" y="827"/>
                    <a:pt x="2955" y="875"/>
                    <a:pt x="2857" y="885"/>
                  </a:cubicBezTo>
                  <a:lnTo>
                    <a:pt x="561" y="1111"/>
                  </a:lnTo>
                  <a:cubicBezTo>
                    <a:pt x="548" y="1112"/>
                    <a:pt x="535" y="1113"/>
                    <a:pt x="522" y="1113"/>
                  </a:cubicBezTo>
                  <a:cubicBezTo>
                    <a:pt x="323" y="1113"/>
                    <a:pt x="157" y="971"/>
                    <a:pt x="138" y="768"/>
                  </a:cubicBezTo>
                  <a:cubicBezTo>
                    <a:pt x="129" y="670"/>
                    <a:pt x="158" y="571"/>
                    <a:pt x="227" y="493"/>
                  </a:cubicBezTo>
                  <a:cubicBezTo>
                    <a:pt x="295" y="414"/>
                    <a:pt x="384" y="365"/>
                    <a:pt x="482" y="356"/>
                  </a:cubicBezTo>
                  <a:lnTo>
                    <a:pt x="2788" y="129"/>
                  </a:lnTo>
                  <a:close/>
                  <a:moveTo>
                    <a:pt x="2811" y="1"/>
                  </a:moveTo>
                  <a:cubicBezTo>
                    <a:pt x="2797" y="1"/>
                    <a:pt x="2783" y="1"/>
                    <a:pt x="2768" y="2"/>
                  </a:cubicBezTo>
                  <a:lnTo>
                    <a:pt x="472" y="228"/>
                  </a:lnTo>
                  <a:cubicBezTo>
                    <a:pt x="335" y="238"/>
                    <a:pt x="207" y="306"/>
                    <a:pt x="129" y="414"/>
                  </a:cubicBezTo>
                  <a:cubicBezTo>
                    <a:pt x="40" y="513"/>
                    <a:pt x="1" y="650"/>
                    <a:pt x="11" y="787"/>
                  </a:cubicBezTo>
                  <a:cubicBezTo>
                    <a:pt x="40" y="1052"/>
                    <a:pt x="256" y="1248"/>
                    <a:pt x="521" y="1248"/>
                  </a:cubicBezTo>
                  <a:lnTo>
                    <a:pt x="570" y="1248"/>
                  </a:lnTo>
                  <a:lnTo>
                    <a:pt x="2866" y="1023"/>
                  </a:lnTo>
                  <a:cubicBezTo>
                    <a:pt x="3151" y="993"/>
                    <a:pt x="3357" y="738"/>
                    <a:pt x="3328" y="463"/>
                  </a:cubicBezTo>
                  <a:cubicBezTo>
                    <a:pt x="3318" y="326"/>
                    <a:pt x="3250" y="199"/>
                    <a:pt x="3141" y="110"/>
                  </a:cubicBezTo>
                  <a:cubicBezTo>
                    <a:pt x="3053" y="40"/>
                    <a:pt x="2934" y="1"/>
                    <a:pt x="2811"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3"/>
            <p:cNvSpPr/>
            <p:nvPr/>
          </p:nvSpPr>
          <p:spPr>
            <a:xfrm>
              <a:off x="5658775" y="1744500"/>
              <a:ext cx="73850" cy="57850"/>
            </a:xfrm>
            <a:custGeom>
              <a:avLst/>
              <a:gdLst/>
              <a:ahLst/>
              <a:cxnLst/>
              <a:rect l="l" t="t" r="r" b="b"/>
              <a:pathLst>
                <a:path w="2954" h="2314" extrusionOk="0">
                  <a:moveTo>
                    <a:pt x="516" y="0"/>
                  </a:moveTo>
                  <a:cubicBezTo>
                    <a:pt x="376" y="0"/>
                    <a:pt x="237" y="65"/>
                    <a:pt x="147" y="184"/>
                  </a:cubicBezTo>
                  <a:cubicBezTo>
                    <a:pt x="0" y="381"/>
                    <a:pt x="49" y="665"/>
                    <a:pt x="245" y="802"/>
                  </a:cubicBezTo>
                  <a:lnTo>
                    <a:pt x="2179" y="2225"/>
                  </a:lnTo>
                  <a:cubicBezTo>
                    <a:pt x="2257" y="2284"/>
                    <a:pt x="2356" y="2313"/>
                    <a:pt x="2444" y="2313"/>
                  </a:cubicBezTo>
                  <a:cubicBezTo>
                    <a:pt x="2581" y="2313"/>
                    <a:pt x="2718" y="2245"/>
                    <a:pt x="2807" y="2127"/>
                  </a:cubicBezTo>
                  <a:cubicBezTo>
                    <a:pt x="2954" y="1931"/>
                    <a:pt x="2905" y="1656"/>
                    <a:pt x="2709" y="1509"/>
                  </a:cubicBezTo>
                  <a:lnTo>
                    <a:pt x="775" y="86"/>
                  </a:lnTo>
                  <a:cubicBezTo>
                    <a:pt x="698" y="28"/>
                    <a:pt x="607" y="0"/>
                    <a:pt x="516"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3"/>
            <p:cNvSpPr/>
            <p:nvPr/>
          </p:nvSpPr>
          <p:spPr>
            <a:xfrm>
              <a:off x="5658275" y="1742825"/>
              <a:ext cx="74850" cy="61000"/>
            </a:xfrm>
            <a:custGeom>
              <a:avLst/>
              <a:gdLst/>
              <a:ahLst/>
              <a:cxnLst/>
              <a:rect l="l" t="t" r="r" b="b"/>
              <a:pathLst>
                <a:path w="2994" h="2440" extrusionOk="0">
                  <a:moveTo>
                    <a:pt x="531" y="134"/>
                  </a:moveTo>
                  <a:cubicBezTo>
                    <a:pt x="609" y="134"/>
                    <a:pt x="688" y="163"/>
                    <a:pt x="756" y="212"/>
                  </a:cubicBezTo>
                  <a:lnTo>
                    <a:pt x="2690" y="1625"/>
                  </a:lnTo>
                  <a:cubicBezTo>
                    <a:pt x="2768" y="1684"/>
                    <a:pt x="2827" y="1772"/>
                    <a:pt x="2836" y="1870"/>
                  </a:cubicBezTo>
                  <a:cubicBezTo>
                    <a:pt x="2856" y="1978"/>
                    <a:pt x="2836" y="2077"/>
                    <a:pt x="2768" y="2155"/>
                  </a:cubicBezTo>
                  <a:cubicBezTo>
                    <a:pt x="2696" y="2257"/>
                    <a:pt x="2577" y="2311"/>
                    <a:pt x="2456" y="2311"/>
                  </a:cubicBezTo>
                  <a:cubicBezTo>
                    <a:pt x="2380" y="2311"/>
                    <a:pt x="2303" y="2289"/>
                    <a:pt x="2238" y="2243"/>
                  </a:cubicBezTo>
                  <a:lnTo>
                    <a:pt x="305" y="821"/>
                  </a:lnTo>
                  <a:cubicBezTo>
                    <a:pt x="226" y="762"/>
                    <a:pt x="167" y="673"/>
                    <a:pt x="158" y="575"/>
                  </a:cubicBezTo>
                  <a:cubicBezTo>
                    <a:pt x="138" y="467"/>
                    <a:pt x="167" y="369"/>
                    <a:pt x="226" y="291"/>
                  </a:cubicBezTo>
                  <a:cubicBezTo>
                    <a:pt x="285" y="212"/>
                    <a:pt x="374" y="153"/>
                    <a:pt x="472" y="143"/>
                  </a:cubicBezTo>
                  <a:cubicBezTo>
                    <a:pt x="491" y="134"/>
                    <a:pt x="511" y="134"/>
                    <a:pt x="531" y="134"/>
                  </a:cubicBezTo>
                  <a:close/>
                  <a:moveTo>
                    <a:pt x="523" y="1"/>
                  </a:moveTo>
                  <a:cubicBezTo>
                    <a:pt x="499" y="1"/>
                    <a:pt x="476" y="2"/>
                    <a:pt x="452" y="6"/>
                  </a:cubicBezTo>
                  <a:cubicBezTo>
                    <a:pt x="315" y="25"/>
                    <a:pt x="197" y="104"/>
                    <a:pt x="119" y="212"/>
                  </a:cubicBezTo>
                  <a:cubicBezTo>
                    <a:pt x="40" y="320"/>
                    <a:pt x="1" y="457"/>
                    <a:pt x="20" y="594"/>
                  </a:cubicBezTo>
                  <a:cubicBezTo>
                    <a:pt x="49" y="722"/>
                    <a:pt x="119" y="850"/>
                    <a:pt x="226" y="928"/>
                  </a:cubicBezTo>
                  <a:lnTo>
                    <a:pt x="2160" y="2341"/>
                  </a:lnTo>
                  <a:cubicBezTo>
                    <a:pt x="2248" y="2410"/>
                    <a:pt x="2356" y="2439"/>
                    <a:pt x="2464" y="2439"/>
                  </a:cubicBezTo>
                  <a:cubicBezTo>
                    <a:pt x="2631" y="2439"/>
                    <a:pt x="2778" y="2371"/>
                    <a:pt x="2876" y="2234"/>
                  </a:cubicBezTo>
                  <a:cubicBezTo>
                    <a:pt x="2964" y="2125"/>
                    <a:pt x="2993" y="1988"/>
                    <a:pt x="2974" y="1851"/>
                  </a:cubicBezTo>
                  <a:cubicBezTo>
                    <a:pt x="2954" y="1723"/>
                    <a:pt x="2876" y="1606"/>
                    <a:pt x="2768" y="1517"/>
                  </a:cubicBezTo>
                  <a:lnTo>
                    <a:pt x="835" y="104"/>
                  </a:lnTo>
                  <a:cubicBezTo>
                    <a:pt x="745" y="39"/>
                    <a:pt x="636" y="1"/>
                    <a:pt x="52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3"/>
            <p:cNvSpPr/>
            <p:nvPr/>
          </p:nvSpPr>
          <p:spPr>
            <a:xfrm>
              <a:off x="5695325" y="1689750"/>
              <a:ext cx="71150" cy="62800"/>
            </a:xfrm>
            <a:custGeom>
              <a:avLst/>
              <a:gdLst/>
              <a:ahLst/>
              <a:cxnLst/>
              <a:rect l="l" t="t" r="r" b="b"/>
              <a:pathLst>
                <a:path w="2846" h="2512" extrusionOk="0">
                  <a:moveTo>
                    <a:pt x="2353" y="1"/>
                  </a:moveTo>
                  <a:cubicBezTo>
                    <a:pt x="2250" y="1"/>
                    <a:pt x="2146" y="36"/>
                    <a:pt x="2061" y="107"/>
                  </a:cubicBezTo>
                  <a:lnTo>
                    <a:pt x="207" y="1727"/>
                  </a:lnTo>
                  <a:cubicBezTo>
                    <a:pt x="20" y="1893"/>
                    <a:pt x="0" y="2178"/>
                    <a:pt x="157" y="2355"/>
                  </a:cubicBezTo>
                  <a:cubicBezTo>
                    <a:pt x="246" y="2462"/>
                    <a:pt x="373" y="2512"/>
                    <a:pt x="501" y="2512"/>
                  </a:cubicBezTo>
                  <a:cubicBezTo>
                    <a:pt x="599" y="2512"/>
                    <a:pt x="707" y="2472"/>
                    <a:pt x="785" y="2403"/>
                  </a:cubicBezTo>
                  <a:lnTo>
                    <a:pt x="2640" y="785"/>
                  </a:lnTo>
                  <a:cubicBezTo>
                    <a:pt x="2826" y="617"/>
                    <a:pt x="2846" y="333"/>
                    <a:pt x="2689" y="146"/>
                  </a:cubicBezTo>
                  <a:cubicBezTo>
                    <a:pt x="2598" y="50"/>
                    <a:pt x="2476" y="1"/>
                    <a:pt x="2353"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3"/>
            <p:cNvSpPr/>
            <p:nvPr/>
          </p:nvSpPr>
          <p:spPr>
            <a:xfrm>
              <a:off x="5693350" y="1687975"/>
              <a:ext cx="75100" cy="66300"/>
            </a:xfrm>
            <a:custGeom>
              <a:avLst/>
              <a:gdLst/>
              <a:ahLst/>
              <a:cxnLst/>
              <a:rect l="l" t="t" r="r" b="b"/>
              <a:pathLst>
                <a:path w="3004" h="2652" extrusionOk="0">
                  <a:moveTo>
                    <a:pt x="2454" y="139"/>
                  </a:moveTo>
                  <a:cubicBezTo>
                    <a:pt x="2562" y="139"/>
                    <a:pt x="2650" y="188"/>
                    <a:pt x="2719" y="267"/>
                  </a:cubicBezTo>
                  <a:cubicBezTo>
                    <a:pt x="2857" y="424"/>
                    <a:pt x="2837" y="659"/>
                    <a:pt x="2680" y="797"/>
                  </a:cubicBezTo>
                  <a:lnTo>
                    <a:pt x="825" y="2426"/>
                  </a:lnTo>
                  <a:cubicBezTo>
                    <a:pt x="759" y="2483"/>
                    <a:pt x="672" y="2510"/>
                    <a:pt x="584" y="2510"/>
                  </a:cubicBezTo>
                  <a:cubicBezTo>
                    <a:pt x="474" y="2510"/>
                    <a:pt x="362" y="2468"/>
                    <a:pt x="286" y="2386"/>
                  </a:cubicBezTo>
                  <a:cubicBezTo>
                    <a:pt x="148" y="2229"/>
                    <a:pt x="168" y="1984"/>
                    <a:pt x="325" y="1846"/>
                  </a:cubicBezTo>
                  <a:lnTo>
                    <a:pt x="2179" y="228"/>
                  </a:lnTo>
                  <a:cubicBezTo>
                    <a:pt x="2248" y="169"/>
                    <a:pt x="2336" y="139"/>
                    <a:pt x="2434" y="139"/>
                  </a:cubicBezTo>
                  <a:close/>
                  <a:moveTo>
                    <a:pt x="2431" y="0"/>
                  </a:moveTo>
                  <a:cubicBezTo>
                    <a:pt x="2306" y="0"/>
                    <a:pt x="2190" y="48"/>
                    <a:pt x="2091" y="129"/>
                  </a:cubicBezTo>
                  <a:lnTo>
                    <a:pt x="236" y="1748"/>
                  </a:lnTo>
                  <a:cubicBezTo>
                    <a:pt x="31" y="1935"/>
                    <a:pt x="1" y="2259"/>
                    <a:pt x="188" y="2474"/>
                  </a:cubicBezTo>
                  <a:cubicBezTo>
                    <a:pt x="286" y="2583"/>
                    <a:pt x="423" y="2651"/>
                    <a:pt x="580" y="2651"/>
                  </a:cubicBezTo>
                  <a:cubicBezTo>
                    <a:pt x="698" y="2651"/>
                    <a:pt x="816" y="2602"/>
                    <a:pt x="914" y="2524"/>
                  </a:cubicBezTo>
                  <a:lnTo>
                    <a:pt x="2768" y="904"/>
                  </a:lnTo>
                  <a:cubicBezTo>
                    <a:pt x="2984" y="718"/>
                    <a:pt x="3004" y="394"/>
                    <a:pt x="2817" y="178"/>
                  </a:cubicBezTo>
                  <a:cubicBezTo>
                    <a:pt x="2729" y="80"/>
                    <a:pt x="2602" y="12"/>
                    <a:pt x="2464" y="2"/>
                  </a:cubicBezTo>
                  <a:cubicBezTo>
                    <a:pt x="2453" y="1"/>
                    <a:pt x="2442" y="0"/>
                    <a:pt x="2431"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3"/>
            <p:cNvSpPr/>
            <p:nvPr/>
          </p:nvSpPr>
          <p:spPr>
            <a:xfrm>
              <a:off x="5781425" y="1746300"/>
              <a:ext cx="87875" cy="43300"/>
            </a:xfrm>
            <a:custGeom>
              <a:avLst/>
              <a:gdLst/>
              <a:ahLst/>
              <a:cxnLst/>
              <a:rect l="l" t="t" r="r" b="b"/>
              <a:pathLst>
                <a:path w="3515" h="1732" extrusionOk="0">
                  <a:moveTo>
                    <a:pt x="3009" y="0"/>
                  </a:moveTo>
                  <a:cubicBezTo>
                    <a:pt x="2962" y="0"/>
                    <a:pt x="2914" y="8"/>
                    <a:pt x="2866" y="24"/>
                  </a:cubicBezTo>
                  <a:lnTo>
                    <a:pt x="364" y="868"/>
                  </a:lnTo>
                  <a:cubicBezTo>
                    <a:pt x="354" y="868"/>
                    <a:pt x="344" y="878"/>
                    <a:pt x="335" y="878"/>
                  </a:cubicBezTo>
                  <a:cubicBezTo>
                    <a:pt x="109" y="976"/>
                    <a:pt x="1" y="1221"/>
                    <a:pt x="89" y="1447"/>
                  </a:cubicBezTo>
                  <a:cubicBezTo>
                    <a:pt x="158" y="1624"/>
                    <a:pt x="324" y="1731"/>
                    <a:pt x="501" y="1731"/>
                  </a:cubicBezTo>
                  <a:cubicBezTo>
                    <a:pt x="551" y="1731"/>
                    <a:pt x="599" y="1731"/>
                    <a:pt x="649" y="1712"/>
                  </a:cubicBezTo>
                  <a:lnTo>
                    <a:pt x="3151" y="868"/>
                  </a:lnTo>
                  <a:cubicBezTo>
                    <a:pt x="3386" y="789"/>
                    <a:pt x="3514" y="534"/>
                    <a:pt x="3436" y="298"/>
                  </a:cubicBezTo>
                  <a:cubicBezTo>
                    <a:pt x="3373" y="118"/>
                    <a:pt x="3197" y="0"/>
                    <a:pt x="3009" y="0"/>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3"/>
            <p:cNvSpPr/>
            <p:nvPr/>
          </p:nvSpPr>
          <p:spPr>
            <a:xfrm>
              <a:off x="5779700" y="1744575"/>
              <a:ext cx="91300" cy="46750"/>
            </a:xfrm>
            <a:custGeom>
              <a:avLst/>
              <a:gdLst/>
              <a:ahLst/>
              <a:cxnLst/>
              <a:rect l="l" t="t" r="r" b="b"/>
              <a:pathLst>
                <a:path w="3652" h="1870" extrusionOk="0">
                  <a:moveTo>
                    <a:pt x="3082" y="132"/>
                  </a:moveTo>
                  <a:cubicBezTo>
                    <a:pt x="3141" y="132"/>
                    <a:pt x="3200" y="142"/>
                    <a:pt x="3249" y="171"/>
                  </a:cubicBezTo>
                  <a:cubicBezTo>
                    <a:pt x="3337" y="221"/>
                    <a:pt x="3406" y="299"/>
                    <a:pt x="3446" y="397"/>
                  </a:cubicBezTo>
                  <a:cubicBezTo>
                    <a:pt x="3505" y="594"/>
                    <a:pt x="3396" y="809"/>
                    <a:pt x="3200" y="878"/>
                  </a:cubicBezTo>
                  <a:lnTo>
                    <a:pt x="698" y="1722"/>
                  </a:lnTo>
                  <a:cubicBezTo>
                    <a:pt x="663" y="1733"/>
                    <a:pt x="627" y="1738"/>
                    <a:pt x="590" y="1738"/>
                  </a:cubicBezTo>
                  <a:cubicBezTo>
                    <a:pt x="432" y="1738"/>
                    <a:pt x="273" y="1640"/>
                    <a:pt x="217" y="1496"/>
                  </a:cubicBezTo>
                  <a:cubicBezTo>
                    <a:pt x="148" y="1300"/>
                    <a:pt x="236" y="1084"/>
                    <a:pt x="423" y="1006"/>
                  </a:cubicBezTo>
                  <a:cubicBezTo>
                    <a:pt x="433" y="1006"/>
                    <a:pt x="443" y="995"/>
                    <a:pt x="463" y="995"/>
                  </a:cubicBezTo>
                  <a:lnTo>
                    <a:pt x="2964" y="152"/>
                  </a:lnTo>
                  <a:cubicBezTo>
                    <a:pt x="3004" y="142"/>
                    <a:pt x="3043" y="132"/>
                    <a:pt x="3082" y="132"/>
                  </a:cubicBezTo>
                  <a:close/>
                  <a:moveTo>
                    <a:pt x="3076" y="1"/>
                  </a:moveTo>
                  <a:cubicBezTo>
                    <a:pt x="3021" y="1"/>
                    <a:pt x="2967" y="9"/>
                    <a:pt x="2916" y="24"/>
                  </a:cubicBezTo>
                  <a:lnTo>
                    <a:pt x="413" y="868"/>
                  </a:lnTo>
                  <a:cubicBezTo>
                    <a:pt x="404" y="878"/>
                    <a:pt x="393" y="878"/>
                    <a:pt x="374" y="888"/>
                  </a:cubicBezTo>
                  <a:cubicBezTo>
                    <a:pt x="119" y="995"/>
                    <a:pt x="1" y="1280"/>
                    <a:pt x="99" y="1536"/>
                  </a:cubicBezTo>
                  <a:cubicBezTo>
                    <a:pt x="168" y="1732"/>
                    <a:pt x="364" y="1869"/>
                    <a:pt x="570" y="1869"/>
                  </a:cubicBezTo>
                  <a:cubicBezTo>
                    <a:pt x="629" y="1869"/>
                    <a:pt x="688" y="1859"/>
                    <a:pt x="737" y="1839"/>
                  </a:cubicBezTo>
                  <a:lnTo>
                    <a:pt x="3239" y="995"/>
                  </a:lnTo>
                  <a:cubicBezTo>
                    <a:pt x="3514" y="908"/>
                    <a:pt x="3651" y="613"/>
                    <a:pt x="3563" y="348"/>
                  </a:cubicBezTo>
                  <a:cubicBezTo>
                    <a:pt x="3524" y="221"/>
                    <a:pt x="3426" y="112"/>
                    <a:pt x="3308" y="53"/>
                  </a:cubicBezTo>
                  <a:cubicBezTo>
                    <a:pt x="3238" y="18"/>
                    <a:pt x="3157" y="1"/>
                    <a:pt x="3076"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3"/>
            <p:cNvSpPr/>
            <p:nvPr/>
          </p:nvSpPr>
          <p:spPr>
            <a:xfrm>
              <a:off x="5960525" y="1581950"/>
              <a:ext cx="66000" cy="73950"/>
            </a:xfrm>
            <a:custGeom>
              <a:avLst/>
              <a:gdLst/>
              <a:ahLst/>
              <a:cxnLst/>
              <a:rect l="l" t="t" r="r" b="b"/>
              <a:pathLst>
                <a:path w="2640" h="2958" extrusionOk="0">
                  <a:moveTo>
                    <a:pt x="2130" y="1"/>
                  </a:moveTo>
                  <a:cubicBezTo>
                    <a:pt x="1977" y="1"/>
                    <a:pt x="1827" y="84"/>
                    <a:pt x="1747" y="229"/>
                  </a:cubicBezTo>
                  <a:cubicBezTo>
                    <a:pt x="1325" y="955"/>
                    <a:pt x="805" y="1613"/>
                    <a:pt x="197" y="2192"/>
                  </a:cubicBezTo>
                  <a:cubicBezTo>
                    <a:pt x="10" y="2358"/>
                    <a:pt x="1" y="2643"/>
                    <a:pt x="167" y="2820"/>
                  </a:cubicBezTo>
                  <a:cubicBezTo>
                    <a:pt x="256" y="2908"/>
                    <a:pt x="373" y="2957"/>
                    <a:pt x="491" y="2957"/>
                  </a:cubicBezTo>
                  <a:cubicBezTo>
                    <a:pt x="609" y="2957"/>
                    <a:pt x="717" y="2918"/>
                    <a:pt x="795" y="2840"/>
                  </a:cubicBezTo>
                  <a:cubicBezTo>
                    <a:pt x="1482" y="2201"/>
                    <a:pt x="2061" y="1475"/>
                    <a:pt x="2522" y="661"/>
                  </a:cubicBezTo>
                  <a:cubicBezTo>
                    <a:pt x="2640" y="455"/>
                    <a:pt x="2561" y="180"/>
                    <a:pt x="2345" y="62"/>
                  </a:cubicBezTo>
                  <a:cubicBezTo>
                    <a:pt x="2278" y="21"/>
                    <a:pt x="2204" y="1"/>
                    <a:pt x="2130" y="1"/>
                  </a:cubicBezTo>
                  <a:close/>
                </a:path>
              </a:pathLst>
            </a:custGeom>
            <a:solidFill>
              <a:srgbClr val="FFF49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3"/>
            <p:cNvSpPr/>
            <p:nvPr/>
          </p:nvSpPr>
          <p:spPr>
            <a:xfrm>
              <a:off x="5960025" y="1580300"/>
              <a:ext cx="67000" cy="77300"/>
            </a:xfrm>
            <a:custGeom>
              <a:avLst/>
              <a:gdLst/>
              <a:ahLst/>
              <a:cxnLst/>
              <a:rect l="l" t="t" r="r" b="b"/>
              <a:pathLst>
                <a:path w="2680" h="3092" extrusionOk="0">
                  <a:moveTo>
                    <a:pt x="2150" y="128"/>
                  </a:moveTo>
                  <a:cubicBezTo>
                    <a:pt x="2219" y="128"/>
                    <a:pt x="2278" y="148"/>
                    <a:pt x="2336" y="178"/>
                  </a:cubicBezTo>
                  <a:cubicBezTo>
                    <a:pt x="2424" y="236"/>
                    <a:pt x="2493" y="315"/>
                    <a:pt x="2513" y="413"/>
                  </a:cubicBezTo>
                  <a:cubicBezTo>
                    <a:pt x="2542" y="511"/>
                    <a:pt x="2533" y="609"/>
                    <a:pt x="2483" y="697"/>
                  </a:cubicBezTo>
                  <a:cubicBezTo>
                    <a:pt x="2022" y="1502"/>
                    <a:pt x="1453" y="2228"/>
                    <a:pt x="776" y="2856"/>
                  </a:cubicBezTo>
                  <a:cubicBezTo>
                    <a:pt x="706" y="2921"/>
                    <a:pt x="612" y="2953"/>
                    <a:pt x="518" y="2953"/>
                  </a:cubicBezTo>
                  <a:cubicBezTo>
                    <a:pt x="413" y="2953"/>
                    <a:pt x="309" y="2914"/>
                    <a:pt x="236" y="2837"/>
                  </a:cubicBezTo>
                  <a:cubicBezTo>
                    <a:pt x="167" y="2768"/>
                    <a:pt x="128" y="2670"/>
                    <a:pt x="138" y="2572"/>
                  </a:cubicBezTo>
                  <a:cubicBezTo>
                    <a:pt x="138" y="2464"/>
                    <a:pt x="187" y="2376"/>
                    <a:pt x="256" y="2307"/>
                  </a:cubicBezTo>
                  <a:cubicBezTo>
                    <a:pt x="874" y="1728"/>
                    <a:pt x="1404" y="1061"/>
                    <a:pt x="1816" y="324"/>
                  </a:cubicBezTo>
                  <a:cubicBezTo>
                    <a:pt x="1875" y="236"/>
                    <a:pt x="1953" y="167"/>
                    <a:pt x="2051" y="148"/>
                  </a:cubicBezTo>
                  <a:cubicBezTo>
                    <a:pt x="2081" y="138"/>
                    <a:pt x="2121" y="128"/>
                    <a:pt x="2150" y="128"/>
                  </a:cubicBezTo>
                  <a:close/>
                  <a:moveTo>
                    <a:pt x="2153" y="1"/>
                  </a:moveTo>
                  <a:cubicBezTo>
                    <a:pt x="2107" y="1"/>
                    <a:pt x="2059" y="7"/>
                    <a:pt x="2012" y="21"/>
                  </a:cubicBezTo>
                  <a:cubicBezTo>
                    <a:pt x="1885" y="60"/>
                    <a:pt x="1777" y="138"/>
                    <a:pt x="1708" y="256"/>
                  </a:cubicBezTo>
                  <a:cubicBezTo>
                    <a:pt x="1296" y="982"/>
                    <a:pt x="776" y="1639"/>
                    <a:pt x="167" y="2208"/>
                  </a:cubicBezTo>
                  <a:cubicBezTo>
                    <a:pt x="69" y="2297"/>
                    <a:pt x="10" y="2424"/>
                    <a:pt x="1" y="2562"/>
                  </a:cubicBezTo>
                  <a:cubicBezTo>
                    <a:pt x="1" y="2699"/>
                    <a:pt x="50" y="2827"/>
                    <a:pt x="138" y="2925"/>
                  </a:cubicBezTo>
                  <a:cubicBezTo>
                    <a:pt x="236" y="3033"/>
                    <a:pt x="374" y="3092"/>
                    <a:pt x="511" y="3092"/>
                  </a:cubicBezTo>
                  <a:cubicBezTo>
                    <a:pt x="649" y="3092"/>
                    <a:pt x="766" y="3043"/>
                    <a:pt x="864" y="2954"/>
                  </a:cubicBezTo>
                  <a:cubicBezTo>
                    <a:pt x="1551" y="2317"/>
                    <a:pt x="2130" y="1580"/>
                    <a:pt x="2592" y="766"/>
                  </a:cubicBezTo>
                  <a:cubicBezTo>
                    <a:pt x="2660" y="649"/>
                    <a:pt x="2680" y="511"/>
                    <a:pt x="2640" y="374"/>
                  </a:cubicBezTo>
                  <a:cubicBezTo>
                    <a:pt x="2611" y="246"/>
                    <a:pt x="2523" y="138"/>
                    <a:pt x="2405" y="69"/>
                  </a:cubicBezTo>
                  <a:cubicBezTo>
                    <a:pt x="2327" y="24"/>
                    <a:pt x="2242" y="1"/>
                    <a:pt x="2153"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6" name="Google Shape;486;p3"/>
          <p:cNvSpPr/>
          <p:nvPr/>
        </p:nvSpPr>
        <p:spPr>
          <a:xfrm>
            <a:off x="4663365" y="839500"/>
            <a:ext cx="6916400" cy="56032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9" name="Google Shape;489;p3"/>
          <p:cNvSpPr/>
          <p:nvPr/>
        </p:nvSpPr>
        <p:spPr>
          <a:xfrm>
            <a:off x="4289545" y="499333"/>
            <a:ext cx="7057571" cy="5732923"/>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0" name="Google Shape;490;p3"/>
          <p:cNvSpPr/>
          <p:nvPr/>
        </p:nvSpPr>
        <p:spPr>
          <a:xfrm>
            <a:off x="4289500" y="499333"/>
            <a:ext cx="7057571" cy="406396"/>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1" name="Google Shape;491;p3"/>
          <p:cNvSpPr/>
          <p:nvPr/>
        </p:nvSpPr>
        <p:spPr>
          <a:xfrm>
            <a:off x="4526733" y="634667"/>
            <a:ext cx="144400" cy="1444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2" name="Google Shape;492;p3"/>
          <p:cNvSpPr/>
          <p:nvPr/>
        </p:nvSpPr>
        <p:spPr>
          <a:xfrm>
            <a:off x="4806433" y="634667"/>
            <a:ext cx="144400" cy="1444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3" name="Google Shape;493;p3"/>
          <p:cNvSpPr/>
          <p:nvPr/>
        </p:nvSpPr>
        <p:spPr>
          <a:xfrm>
            <a:off x="5086133" y="634667"/>
            <a:ext cx="144400" cy="1444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4" name="Google Shape;494;p3"/>
          <p:cNvSpPr/>
          <p:nvPr/>
        </p:nvSpPr>
        <p:spPr>
          <a:xfrm>
            <a:off x="519791" y="1987133"/>
            <a:ext cx="4538800" cy="30956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5" name="Google Shape;495;p3"/>
          <p:cNvSpPr/>
          <p:nvPr/>
        </p:nvSpPr>
        <p:spPr>
          <a:xfrm>
            <a:off x="340028" y="1797704"/>
            <a:ext cx="4538800" cy="3095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6" name="Google Shape;496;p3"/>
          <p:cNvSpPr/>
          <p:nvPr/>
        </p:nvSpPr>
        <p:spPr>
          <a:xfrm>
            <a:off x="351287" y="1784205"/>
            <a:ext cx="4538800" cy="3972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7" name="Google Shape;497;p3"/>
          <p:cNvSpPr/>
          <p:nvPr/>
        </p:nvSpPr>
        <p:spPr>
          <a:xfrm>
            <a:off x="460775" y="1908285"/>
            <a:ext cx="794000" cy="153600"/>
          </a:xfrm>
          <a:prstGeom prst="roundRect">
            <a:avLst>
              <a:gd name="adj" fmla="val 50000"/>
            </a:avLst>
          </a:prstGeom>
          <a:solidFill>
            <a:schemeClr val="dk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8" name="Google Shape;498;p3"/>
          <p:cNvSpPr txBox="1">
            <a:spLocks noGrp="1"/>
          </p:cNvSpPr>
          <p:nvPr>
            <p:ph type="title"/>
          </p:nvPr>
        </p:nvSpPr>
        <p:spPr>
          <a:xfrm>
            <a:off x="5265600" y="2604267"/>
            <a:ext cx="5966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00" name="Google Shape;500;p3"/>
          <p:cNvSpPr txBox="1">
            <a:spLocks noGrp="1"/>
          </p:cNvSpPr>
          <p:nvPr>
            <p:ph type="subTitle" idx="1"/>
          </p:nvPr>
        </p:nvSpPr>
        <p:spPr>
          <a:xfrm>
            <a:off x="6030000" y="3594700"/>
            <a:ext cx="4437600" cy="623200"/>
          </a:xfrm>
          <a:prstGeom prst="rect">
            <a:avLst/>
          </a:prstGeom>
        </p:spPr>
        <p:txBody>
          <a:bodyPr spcFirstLastPara="1" wrap="square" lIns="91425" tIns="91425" rIns="91425" bIns="91425" anchor="b"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extLst>
      <p:ext uri="{BB962C8B-B14F-4D97-AF65-F5344CB8AC3E}">
        <p14:creationId xmlns:p14="http://schemas.microsoft.com/office/powerpoint/2010/main" val="2146063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accent2"/>
        </a:solidFill>
        <a:effectLst/>
      </p:bgPr>
    </p:bg>
    <p:spTree>
      <p:nvGrpSpPr>
        <p:cNvPr id="1" name="Shape 2776"/>
        <p:cNvGrpSpPr/>
        <p:nvPr/>
      </p:nvGrpSpPr>
      <p:grpSpPr>
        <a:xfrm>
          <a:off x="0" y="0"/>
          <a:ext cx="0" cy="0"/>
          <a:chOff x="0" y="0"/>
          <a:chExt cx="0" cy="0"/>
        </a:xfrm>
      </p:grpSpPr>
      <p:grpSp>
        <p:nvGrpSpPr>
          <p:cNvPr id="2777" name="Google Shape;2777;p19"/>
          <p:cNvGrpSpPr/>
          <p:nvPr/>
        </p:nvGrpSpPr>
        <p:grpSpPr>
          <a:xfrm>
            <a:off x="0" y="-32299"/>
            <a:ext cx="12258333" cy="7010300"/>
            <a:chOff x="0" y="-24225"/>
            <a:chExt cx="9193750" cy="5257725"/>
          </a:xfrm>
        </p:grpSpPr>
        <p:sp>
          <p:nvSpPr>
            <p:cNvPr id="2778" name="Google Shape;2778;p19"/>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A</a:t>
              </a:r>
              <a:endParaRPr sz="1600">
                <a:solidFill>
                  <a:schemeClr val="lt1"/>
                </a:solidFill>
                <a:latin typeface="Courier Prime"/>
                <a:ea typeface="Courier Prime"/>
                <a:cs typeface="Courier Prime"/>
                <a:sym typeface="Courier Prime"/>
              </a:endParaRPr>
            </a:p>
          </p:txBody>
        </p:sp>
        <p:sp>
          <p:nvSpPr>
            <p:cNvPr id="2779" name="Google Shape;2779;p19"/>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B</a:t>
              </a:r>
              <a:endParaRPr sz="1600">
                <a:solidFill>
                  <a:schemeClr val="lt1"/>
                </a:solidFill>
                <a:latin typeface="Courier Prime"/>
                <a:ea typeface="Courier Prime"/>
                <a:cs typeface="Courier Prime"/>
                <a:sym typeface="Courier Prime"/>
              </a:endParaRPr>
            </a:p>
          </p:txBody>
        </p:sp>
        <p:sp>
          <p:nvSpPr>
            <p:cNvPr id="2780" name="Google Shape;2780;p19"/>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C</a:t>
              </a:r>
              <a:endParaRPr sz="1600">
                <a:solidFill>
                  <a:schemeClr val="lt1"/>
                </a:solidFill>
                <a:latin typeface="Courier Prime"/>
                <a:ea typeface="Courier Prime"/>
                <a:cs typeface="Courier Prime"/>
                <a:sym typeface="Courier Prime"/>
              </a:endParaRPr>
            </a:p>
          </p:txBody>
        </p:sp>
        <p:sp>
          <p:nvSpPr>
            <p:cNvPr id="2781" name="Google Shape;2781;p19"/>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D</a:t>
              </a:r>
              <a:endParaRPr sz="1600">
                <a:solidFill>
                  <a:schemeClr val="lt1"/>
                </a:solidFill>
                <a:latin typeface="Courier Prime"/>
                <a:ea typeface="Courier Prime"/>
                <a:cs typeface="Courier Prime"/>
                <a:sym typeface="Courier Prime"/>
              </a:endParaRPr>
            </a:p>
          </p:txBody>
        </p:sp>
        <p:sp>
          <p:nvSpPr>
            <p:cNvPr id="2782" name="Google Shape;2782;p19"/>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E</a:t>
              </a:r>
              <a:endParaRPr sz="1600">
                <a:solidFill>
                  <a:schemeClr val="lt1"/>
                </a:solidFill>
                <a:latin typeface="Courier Prime"/>
                <a:ea typeface="Courier Prime"/>
                <a:cs typeface="Courier Prime"/>
                <a:sym typeface="Courier Prime"/>
              </a:endParaRPr>
            </a:p>
          </p:txBody>
        </p:sp>
        <p:sp>
          <p:nvSpPr>
            <p:cNvPr id="2783" name="Google Shape;2783;p19"/>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F</a:t>
              </a:r>
              <a:endParaRPr sz="1600">
                <a:solidFill>
                  <a:schemeClr val="lt1"/>
                </a:solidFill>
                <a:latin typeface="Courier Prime"/>
                <a:ea typeface="Courier Prime"/>
                <a:cs typeface="Courier Prime"/>
                <a:sym typeface="Courier Prime"/>
              </a:endParaRPr>
            </a:p>
          </p:txBody>
        </p:sp>
        <p:sp>
          <p:nvSpPr>
            <p:cNvPr id="2784" name="Google Shape;2784;p19"/>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G</a:t>
              </a:r>
              <a:endParaRPr sz="1600">
                <a:solidFill>
                  <a:schemeClr val="lt1"/>
                </a:solidFill>
                <a:latin typeface="Courier Prime"/>
                <a:ea typeface="Courier Prime"/>
                <a:cs typeface="Courier Prime"/>
                <a:sym typeface="Courier Prime"/>
              </a:endParaRPr>
            </a:p>
          </p:txBody>
        </p:sp>
        <p:sp>
          <p:nvSpPr>
            <p:cNvPr id="2785" name="Google Shape;2785;p19"/>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H</a:t>
              </a:r>
              <a:endParaRPr sz="1600">
                <a:solidFill>
                  <a:schemeClr val="lt1"/>
                </a:solidFill>
                <a:latin typeface="Courier Prime"/>
                <a:ea typeface="Courier Prime"/>
                <a:cs typeface="Courier Prime"/>
                <a:sym typeface="Courier Prime"/>
              </a:endParaRPr>
            </a:p>
          </p:txBody>
        </p:sp>
        <p:sp>
          <p:nvSpPr>
            <p:cNvPr id="2786" name="Google Shape;2786;p19"/>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I</a:t>
              </a:r>
              <a:endParaRPr sz="1600">
                <a:solidFill>
                  <a:schemeClr val="lt1"/>
                </a:solidFill>
                <a:latin typeface="Courier Prime"/>
                <a:ea typeface="Courier Prime"/>
                <a:cs typeface="Courier Prime"/>
                <a:sym typeface="Courier Prime"/>
              </a:endParaRPr>
            </a:p>
          </p:txBody>
        </p:sp>
        <p:sp>
          <p:nvSpPr>
            <p:cNvPr id="2787" name="Google Shape;2787;p19"/>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J</a:t>
              </a:r>
              <a:endParaRPr sz="1600">
                <a:solidFill>
                  <a:schemeClr val="lt1"/>
                </a:solidFill>
                <a:latin typeface="Courier Prime"/>
                <a:ea typeface="Courier Prime"/>
                <a:cs typeface="Courier Prime"/>
                <a:sym typeface="Courier Prime"/>
              </a:endParaRPr>
            </a:p>
          </p:txBody>
        </p:sp>
        <p:sp>
          <p:nvSpPr>
            <p:cNvPr id="2788" name="Google Shape;2788;p19"/>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K</a:t>
              </a:r>
              <a:endParaRPr sz="1600">
                <a:solidFill>
                  <a:schemeClr val="lt1"/>
                </a:solidFill>
                <a:latin typeface="Courier Prime"/>
                <a:ea typeface="Courier Prime"/>
                <a:cs typeface="Courier Prime"/>
                <a:sym typeface="Courier Prime"/>
              </a:endParaRPr>
            </a:p>
          </p:txBody>
        </p:sp>
        <p:sp>
          <p:nvSpPr>
            <p:cNvPr id="2789" name="Google Shape;2789;p19"/>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a:t>
              </a:r>
              <a:endParaRPr sz="1600">
                <a:solidFill>
                  <a:schemeClr val="lt1"/>
                </a:solidFill>
                <a:latin typeface="Courier Prime"/>
                <a:ea typeface="Courier Prime"/>
                <a:cs typeface="Courier Prime"/>
                <a:sym typeface="Courier Prime"/>
              </a:endParaRPr>
            </a:p>
          </p:txBody>
        </p:sp>
        <p:sp>
          <p:nvSpPr>
            <p:cNvPr id="2790" name="Google Shape;2790;p19"/>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2</a:t>
              </a:r>
              <a:endParaRPr sz="1600">
                <a:solidFill>
                  <a:schemeClr val="lt1"/>
                </a:solidFill>
                <a:latin typeface="Courier Prime"/>
                <a:ea typeface="Courier Prime"/>
                <a:cs typeface="Courier Prime"/>
                <a:sym typeface="Courier Prime"/>
              </a:endParaRPr>
            </a:p>
          </p:txBody>
        </p:sp>
        <p:sp>
          <p:nvSpPr>
            <p:cNvPr id="2791" name="Google Shape;2791;p19"/>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3</a:t>
              </a:r>
              <a:endParaRPr sz="1600">
                <a:solidFill>
                  <a:schemeClr val="lt1"/>
                </a:solidFill>
                <a:latin typeface="Courier Prime"/>
                <a:ea typeface="Courier Prime"/>
                <a:cs typeface="Courier Prime"/>
                <a:sym typeface="Courier Prime"/>
              </a:endParaRPr>
            </a:p>
          </p:txBody>
        </p:sp>
        <p:sp>
          <p:nvSpPr>
            <p:cNvPr id="2792" name="Google Shape;2792;p19"/>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4</a:t>
              </a:r>
              <a:endParaRPr sz="1600">
                <a:solidFill>
                  <a:schemeClr val="lt1"/>
                </a:solidFill>
                <a:latin typeface="Courier Prime"/>
                <a:ea typeface="Courier Prime"/>
                <a:cs typeface="Courier Prime"/>
                <a:sym typeface="Courier Prime"/>
              </a:endParaRPr>
            </a:p>
          </p:txBody>
        </p:sp>
        <p:sp>
          <p:nvSpPr>
            <p:cNvPr id="2793" name="Google Shape;2793;p19"/>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5</a:t>
              </a:r>
              <a:endParaRPr sz="1600">
                <a:solidFill>
                  <a:schemeClr val="lt1"/>
                </a:solidFill>
                <a:latin typeface="Courier Prime"/>
                <a:ea typeface="Courier Prime"/>
                <a:cs typeface="Courier Prime"/>
                <a:sym typeface="Courier Prime"/>
              </a:endParaRPr>
            </a:p>
          </p:txBody>
        </p:sp>
        <p:sp>
          <p:nvSpPr>
            <p:cNvPr id="2794" name="Google Shape;2794;p19"/>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6</a:t>
              </a:r>
              <a:endParaRPr sz="1600">
                <a:solidFill>
                  <a:schemeClr val="lt1"/>
                </a:solidFill>
                <a:latin typeface="Courier Prime"/>
                <a:ea typeface="Courier Prime"/>
                <a:cs typeface="Courier Prime"/>
                <a:sym typeface="Courier Prime"/>
              </a:endParaRPr>
            </a:p>
          </p:txBody>
        </p:sp>
        <p:sp>
          <p:nvSpPr>
            <p:cNvPr id="2795" name="Google Shape;2795;p19"/>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7</a:t>
              </a:r>
              <a:endParaRPr sz="1600">
                <a:solidFill>
                  <a:schemeClr val="lt1"/>
                </a:solidFill>
                <a:latin typeface="Courier Prime"/>
                <a:ea typeface="Courier Prime"/>
                <a:cs typeface="Courier Prime"/>
                <a:sym typeface="Courier Prime"/>
              </a:endParaRPr>
            </a:p>
          </p:txBody>
        </p:sp>
        <p:sp>
          <p:nvSpPr>
            <p:cNvPr id="2796" name="Google Shape;2796;p19"/>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8</a:t>
              </a:r>
              <a:endParaRPr sz="1600">
                <a:solidFill>
                  <a:schemeClr val="lt1"/>
                </a:solidFill>
                <a:latin typeface="Courier Prime"/>
                <a:ea typeface="Courier Prime"/>
                <a:cs typeface="Courier Prime"/>
                <a:sym typeface="Courier Prime"/>
              </a:endParaRPr>
            </a:p>
          </p:txBody>
        </p:sp>
        <p:sp>
          <p:nvSpPr>
            <p:cNvPr id="2797" name="Google Shape;2797;p19"/>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9</a:t>
              </a:r>
              <a:endParaRPr sz="1600">
                <a:solidFill>
                  <a:schemeClr val="lt1"/>
                </a:solidFill>
                <a:latin typeface="Courier Prime"/>
                <a:ea typeface="Courier Prime"/>
                <a:cs typeface="Courier Prime"/>
                <a:sym typeface="Courier Prime"/>
              </a:endParaRPr>
            </a:p>
          </p:txBody>
        </p:sp>
        <p:sp>
          <p:nvSpPr>
            <p:cNvPr id="2798" name="Google Shape;2798;p19"/>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10</a:t>
              </a:r>
              <a:endParaRPr sz="1600">
                <a:solidFill>
                  <a:schemeClr val="lt1"/>
                </a:solidFill>
                <a:latin typeface="Courier Prime"/>
                <a:ea typeface="Courier Prime"/>
                <a:cs typeface="Courier Prime"/>
                <a:sym typeface="Courier Prime"/>
              </a:endParaRPr>
            </a:p>
          </p:txBody>
        </p:sp>
        <p:sp>
          <p:nvSpPr>
            <p:cNvPr id="2799" name="Google Shape;2799;p19"/>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11</a:t>
              </a:r>
              <a:endParaRPr sz="1600">
                <a:solidFill>
                  <a:schemeClr val="lt1"/>
                </a:solidFill>
                <a:latin typeface="Courier Prime"/>
                <a:ea typeface="Courier Prime"/>
                <a:cs typeface="Courier Prime"/>
                <a:sym typeface="Courier Prime"/>
              </a:endParaRPr>
            </a:p>
          </p:txBody>
        </p:sp>
        <p:sp>
          <p:nvSpPr>
            <p:cNvPr id="2800" name="Google Shape;2800;p19"/>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12</a:t>
              </a:r>
              <a:endParaRPr sz="1600">
                <a:solidFill>
                  <a:schemeClr val="lt1"/>
                </a:solidFill>
                <a:latin typeface="Courier Prime"/>
                <a:ea typeface="Courier Prime"/>
                <a:cs typeface="Courier Prime"/>
                <a:sym typeface="Courier Prime"/>
              </a:endParaRPr>
            </a:p>
          </p:txBody>
        </p:sp>
        <p:sp>
          <p:nvSpPr>
            <p:cNvPr id="2801" name="Google Shape;2801;p19"/>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13</a:t>
              </a:r>
              <a:endParaRPr sz="1600">
                <a:solidFill>
                  <a:schemeClr val="lt1"/>
                </a:solidFill>
                <a:latin typeface="Courier Prime"/>
                <a:ea typeface="Courier Prime"/>
                <a:cs typeface="Courier Prime"/>
                <a:sym typeface="Courier Prime"/>
              </a:endParaRPr>
            </a:p>
          </p:txBody>
        </p:sp>
        <p:sp>
          <p:nvSpPr>
            <p:cNvPr id="2802" name="Google Shape;2802;p19"/>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14</a:t>
              </a:r>
              <a:endParaRPr sz="1600">
                <a:solidFill>
                  <a:schemeClr val="lt1"/>
                </a:solidFill>
                <a:latin typeface="Courier Prime"/>
                <a:ea typeface="Courier Prime"/>
                <a:cs typeface="Courier Prime"/>
                <a:sym typeface="Courier Prime"/>
              </a:endParaRPr>
            </a:p>
          </p:txBody>
        </p:sp>
        <p:sp>
          <p:nvSpPr>
            <p:cNvPr id="2803" name="Google Shape;2803;p19"/>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15</a:t>
              </a:r>
              <a:endParaRPr sz="1600">
                <a:solidFill>
                  <a:schemeClr val="lt1"/>
                </a:solidFill>
                <a:latin typeface="Courier Prime"/>
                <a:ea typeface="Courier Prime"/>
                <a:cs typeface="Courier Prime"/>
                <a:sym typeface="Courier Prime"/>
              </a:endParaRPr>
            </a:p>
          </p:txBody>
        </p:sp>
        <p:sp>
          <p:nvSpPr>
            <p:cNvPr id="2804" name="Google Shape;2804;p19"/>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16</a:t>
              </a:r>
              <a:endParaRPr sz="1600">
                <a:solidFill>
                  <a:schemeClr val="lt1"/>
                </a:solidFill>
                <a:latin typeface="Courier Prime"/>
                <a:ea typeface="Courier Prime"/>
                <a:cs typeface="Courier Prime"/>
                <a:sym typeface="Courier Prime"/>
              </a:endParaRPr>
            </a:p>
          </p:txBody>
        </p:sp>
        <p:grpSp>
          <p:nvGrpSpPr>
            <p:cNvPr id="2805" name="Google Shape;2805;p19"/>
            <p:cNvGrpSpPr/>
            <p:nvPr/>
          </p:nvGrpSpPr>
          <p:grpSpPr>
            <a:xfrm>
              <a:off x="0" y="-24225"/>
              <a:ext cx="9193750" cy="5257725"/>
              <a:chOff x="0" y="-24225"/>
              <a:chExt cx="9193750" cy="5257725"/>
            </a:xfrm>
          </p:grpSpPr>
          <p:cxnSp>
            <p:nvCxnSpPr>
              <p:cNvPr id="2806" name="Google Shape;2806;p19"/>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2807" name="Google Shape;2807;p19"/>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2808" name="Google Shape;2808;p19"/>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809" name="Google Shape;2809;p19"/>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810" name="Google Shape;2810;p19"/>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811" name="Google Shape;2811;p19"/>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812" name="Google Shape;2812;p19"/>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813" name="Google Shape;2813;p19"/>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814" name="Google Shape;2814;p19"/>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815" name="Google Shape;2815;p19"/>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2816" name="Google Shape;2816;p19"/>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2817" name="Google Shape;2817;p19"/>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818" name="Google Shape;2818;p19"/>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819" name="Google Shape;2819;p19"/>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820" name="Google Shape;2820;p19"/>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821" name="Google Shape;2821;p19"/>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822" name="Google Shape;2822;p19"/>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823" name="Google Shape;2823;p19"/>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824" name="Google Shape;2824;p19"/>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825" name="Google Shape;2825;p19"/>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826" name="Google Shape;2826;p19"/>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827" name="Google Shape;2827;p19"/>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828" name="Google Shape;2828;p19"/>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829" name="Google Shape;2829;p19"/>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830" name="Google Shape;2830;p19"/>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2831" name="Google Shape;2831;p19"/>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2832" name="Google Shape;2832;p19"/>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sp>
        <p:nvSpPr>
          <p:cNvPr id="2833" name="Google Shape;2833;p19"/>
          <p:cNvSpPr/>
          <p:nvPr/>
        </p:nvSpPr>
        <p:spPr>
          <a:xfrm>
            <a:off x="10605094" y="5044017"/>
            <a:ext cx="306813" cy="275321"/>
          </a:xfrm>
          <a:custGeom>
            <a:avLst/>
            <a:gdLst/>
            <a:ahLst/>
            <a:cxnLst/>
            <a:rect l="l" t="t" r="r" b="b"/>
            <a:pathLst>
              <a:path w="2533" h="2273" extrusionOk="0">
                <a:moveTo>
                  <a:pt x="2070" y="0"/>
                </a:moveTo>
                <a:cubicBezTo>
                  <a:pt x="1988" y="0"/>
                  <a:pt x="1906" y="24"/>
                  <a:pt x="1836" y="75"/>
                </a:cubicBezTo>
                <a:cubicBezTo>
                  <a:pt x="1217" y="517"/>
                  <a:pt x="658" y="1036"/>
                  <a:pt x="148" y="1605"/>
                </a:cubicBezTo>
                <a:cubicBezTo>
                  <a:pt x="0" y="1763"/>
                  <a:pt x="20" y="2018"/>
                  <a:pt x="177" y="2165"/>
                </a:cubicBezTo>
                <a:cubicBezTo>
                  <a:pt x="256" y="2234"/>
                  <a:pt x="354" y="2273"/>
                  <a:pt x="452" y="2273"/>
                </a:cubicBezTo>
                <a:cubicBezTo>
                  <a:pt x="560" y="2273"/>
                  <a:pt x="668" y="2224"/>
                  <a:pt x="746" y="2135"/>
                </a:cubicBezTo>
                <a:cubicBezTo>
                  <a:pt x="1217" y="1616"/>
                  <a:pt x="1747" y="1134"/>
                  <a:pt x="2307" y="722"/>
                </a:cubicBezTo>
                <a:cubicBezTo>
                  <a:pt x="2493" y="595"/>
                  <a:pt x="2532" y="340"/>
                  <a:pt x="2395" y="163"/>
                </a:cubicBezTo>
                <a:cubicBezTo>
                  <a:pt x="2318" y="57"/>
                  <a:pt x="2194" y="0"/>
                  <a:pt x="2070"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4" name="Google Shape;2834;p19"/>
          <p:cNvSpPr/>
          <p:nvPr/>
        </p:nvSpPr>
        <p:spPr>
          <a:xfrm>
            <a:off x="10596858" y="5036384"/>
            <a:ext cx="322197" cy="290099"/>
          </a:xfrm>
          <a:custGeom>
            <a:avLst/>
            <a:gdLst/>
            <a:ahLst/>
            <a:cxnLst/>
            <a:rect l="l" t="t" r="r" b="b"/>
            <a:pathLst>
              <a:path w="2660" h="2395" extrusionOk="0">
                <a:moveTo>
                  <a:pt x="2139" y="118"/>
                </a:moveTo>
                <a:cubicBezTo>
                  <a:pt x="2247" y="118"/>
                  <a:pt x="2355" y="167"/>
                  <a:pt x="2414" y="255"/>
                </a:cubicBezTo>
                <a:cubicBezTo>
                  <a:pt x="2532" y="412"/>
                  <a:pt x="2493" y="628"/>
                  <a:pt x="2345" y="737"/>
                </a:cubicBezTo>
                <a:cubicBezTo>
                  <a:pt x="1776" y="1158"/>
                  <a:pt x="1246" y="1629"/>
                  <a:pt x="775" y="2159"/>
                </a:cubicBezTo>
                <a:cubicBezTo>
                  <a:pt x="711" y="2233"/>
                  <a:pt x="614" y="2270"/>
                  <a:pt x="517" y="2270"/>
                </a:cubicBezTo>
                <a:cubicBezTo>
                  <a:pt x="435" y="2270"/>
                  <a:pt x="353" y="2243"/>
                  <a:pt x="295" y="2189"/>
                </a:cubicBezTo>
                <a:cubicBezTo>
                  <a:pt x="147" y="2061"/>
                  <a:pt x="138" y="1845"/>
                  <a:pt x="265" y="1708"/>
                </a:cubicBezTo>
                <a:cubicBezTo>
                  <a:pt x="766" y="1139"/>
                  <a:pt x="1324" y="628"/>
                  <a:pt x="1943" y="187"/>
                </a:cubicBezTo>
                <a:cubicBezTo>
                  <a:pt x="2002" y="138"/>
                  <a:pt x="2070" y="118"/>
                  <a:pt x="2139" y="118"/>
                </a:cubicBezTo>
                <a:close/>
                <a:moveTo>
                  <a:pt x="2141" y="0"/>
                </a:moveTo>
                <a:cubicBezTo>
                  <a:pt x="2045" y="0"/>
                  <a:pt x="1948" y="29"/>
                  <a:pt x="1865" y="89"/>
                </a:cubicBezTo>
                <a:cubicBezTo>
                  <a:pt x="1256" y="540"/>
                  <a:pt x="677" y="1051"/>
                  <a:pt x="177" y="1620"/>
                </a:cubicBezTo>
                <a:cubicBezTo>
                  <a:pt x="0" y="1816"/>
                  <a:pt x="20" y="2110"/>
                  <a:pt x="206" y="2277"/>
                </a:cubicBezTo>
                <a:cubicBezTo>
                  <a:pt x="295" y="2355"/>
                  <a:pt x="402" y="2395"/>
                  <a:pt x="520" y="2395"/>
                </a:cubicBezTo>
                <a:cubicBezTo>
                  <a:pt x="648" y="2395"/>
                  <a:pt x="775" y="2336"/>
                  <a:pt x="864" y="2238"/>
                </a:cubicBezTo>
                <a:cubicBezTo>
                  <a:pt x="1324" y="1718"/>
                  <a:pt x="1845" y="1247"/>
                  <a:pt x="2414" y="835"/>
                </a:cubicBezTo>
                <a:cubicBezTo>
                  <a:pt x="2620" y="687"/>
                  <a:pt x="2659" y="393"/>
                  <a:pt x="2512" y="187"/>
                </a:cubicBezTo>
                <a:cubicBezTo>
                  <a:pt x="2424" y="64"/>
                  <a:pt x="2284" y="0"/>
                  <a:pt x="214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5" name="Google Shape;2835;p19"/>
          <p:cNvSpPr/>
          <p:nvPr/>
        </p:nvSpPr>
        <p:spPr>
          <a:xfrm>
            <a:off x="10974772" y="5126987"/>
            <a:ext cx="291309" cy="295791"/>
          </a:xfrm>
          <a:custGeom>
            <a:avLst/>
            <a:gdLst/>
            <a:ahLst/>
            <a:cxnLst/>
            <a:rect l="l" t="t" r="r" b="b"/>
            <a:pathLst>
              <a:path w="2405" h="2442" extrusionOk="0">
                <a:moveTo>
                  <a:pt x="458" y="0"/>
                </a:moveTo>
                <a:cubicBezTo>
                  <a:pt x="370" y="0"/>
                  <a:pt x="281" y="29"/>
                  <a:pt x="206" y="87"/>
                </a:cubicBezTo>
                <a:cubicBezTo>
                  <a:pt x="30" y="224"/>
                  <a:pt x="1" y="479"/>
                  <a:pt x="138" y="646"/>
                </a:cubicBezTo>
                <a:cubicBezTo>
                  <a:pt x="609" y="1245"/>
                  <a:pt x="1129" y="1814"/>
                  <a:pt x="1689" y="2334"/>
                </a:cubicBezTo>
                <a:cubicBezTo>
                  <a:pt x="1767" y="2412"/>
                  <a:pt x="1865" y="2442"/>
                  <a:pt x="1963" y="2442"/>
                </a:cubicBezTo>
                <a:cubicBezTo>
                  <a:pt x="2071" y="2442"/>
                  <a:pt x="2179" y="2403"/>
                  <a:pt x="2258" y="2314"/>
                </a:cubicBezTo>
                <a:cubicBezTo>
                  <a:pt x="2405" y="2157"/>
                  <a:pt x="2405" y="1902"/>
                  <a:pt x="2238" y="1745"/>
                </a:cubicBezTo>
                <a:cubicBezTo>
                  <a:pt x="1708" y="1254"/>
                  <a:pt x="1218" y="715"/>
                  <a:pt x="776" y="155"/>
                </a:cubicBezTo>
                <a:cubicBezTo>
                  <a:pt x="696" y="53"/>
                  <a:pt x="578" y="0"/>
                  <a:pt x="458"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6" name="Google Shape;2836;p19"/>
          <p:cNvSpPr/>
          <p:nvPr/>
        </p:nvSpPr>
        <p:spPr>
          <a:xfrm>
            <a:off x="10966416" y="5119357"/>
            <a:ext cx="308025" cy="310569"/>
          </a:xfrm>
          <a:custGeom>
            <a:avLst/>
            <a:gdLst/>
            <a:ahLst/>
            <a:cxnLst/>
            <a:rect l="l" t="t" r="r" b="b"/>
            <a:pathLst>
              <a:path w="2543" h="2564" extrusionOk="0">
                <a:moveTo>
                  <a:pt x="521" y="120"/>
                </a:moveTo>
                <a:cubicBezTo>
                  <a:pt x="629" y="120"/>
                  <a:pt x="727" y="169"/>
                  <a:pt x="796" y="248"/>
                </a:cubicBezTo>
                <a:cubicBezTo>
                  <a:pt x="1247" y="817"/>
                  <a:pt x="1738" y="1356"/>
                  <a:pt x="2268" y="1857"/>
                </a:cubicBezTo>
                <a:cubicBezTo>
                  <a:pt x="2405" y="1984"/>
                  <a:pt x="2415" y="2200"/>
                  <a:pt x="2287" y="2338"/>
                </a:cubicBezTo>
                <a:cubicBezTo>
                  <a:pt x="2220" y="2410"/>
                  <a:pt x="2125" y="2447"/>
                  <a:pt x="2031" y="2447"/>
                </a:cubicBezTo>
                <a:cubicBezTo>
                  <a:pt x="1946" y="2447"/>
                  <a:pt x="1862" y="2418"/>
                  <a:pt x="1797" y="2357"/>
                </a:cubicBezTo>
                <a:cubicBezTo>
                  <a:pt x="1247" y="1838"/>
                  <a:pt x="727" y="1268"/>
                  <a:pt x="256" y="680"/>
                </a:cubicBezTo>
                <a:cubicBezTo>
                  <a:pt x="138" y="523"/>
                  <a:pt x="168" y="307"/>
                  <a:pt x="315" y="189"/>
                </a:cubicBezTo>
                <a:cubicBezTo>
                  <a:pt x="373" y="140"/>
                  <a:pt x="452" y="120"/>
                  <a:pt x="521" y="120"/>
                </a:cubicBezTo>
                <a:close/>
                <a:moveTo>
                  <a:pt x="526" y="1"/>
                </a:moveTo>
                <a:cubicBezTo>
                  <a:pt x="426" y="1"/>
                  <a:pt x="324" y="34"/>
                  <a:pt x="236" y="100"/>
                </a:cubicBezTo>
                <a:cubicBezTo>
                  <a:pt x="40" y="257"/>
                  <a:pt x="1" y="552"/>
                  <a:pt x="158" y="748"/>
                </a:cubicBezTo>
                <a:cubicBezTo>
                  <a:pt x="639" y="1347"/>
                  <a:pt x="1159" y="1916"/>
                  <a:pt x="1718" y="2446"/>
                </a:cubicBezTo>
                <a:cubicBezTo>
                  <a:pt x="1806" y="2525"/>
                  <a:pt x="1915" y="2564"/>
                  <a:pt x="2032" y="2564"/>
                </a:cubicBezTo>
                <a:cubicBezTo>
                  <a:pt x="2159" y="2564"/>
                  <a:pt x="2287" y="2514"/>
                  <a:pt x="2366" y="2426"/>
                </a:cubicBezTo>
                <a:cubicBezTo>
                  <a:pt x="2543" y="2240"/>
                  <a:pt x="2532" y="1945"/>
                  <a:pt x="2346" y="1769"/>
                </a:cubicBezTo>
                <a:cubicBezTo>
                  <a:pt x="1826" y="1278"/>
                  <a:pt x="1335" y="739"/>
                  <a:pt x="884" y="179"/>
                </a:cubicBezTo>
                <a:cubicBezTo>
                  <a:pt x="794" y="61"/>
                  <a:pt x="661" y="1"/>
                  <a:pt x="526"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7" name="Google Shape;2837;p19"/>
          <p:cNvSpPr/>
          <p:nvPr/>
        </p:nvSpPr>
        <p:spPr>
          <a:xfrm>
            <a:off x="11142291" y="4839433"/>
            <a:ext cx="269992" cy="287433"/>
          </a:xfrm>
          <a:custGeom>
            <a:avLst/>
            <a:gdLst/>
            <a:ahLst/>
            <a:cxnLst/>
            <a:rect l="l" t="t" r="r" b="b"/>
            <a:pathLst>
              <a:path w="2229" h="2373" extrusionOk="0">
                <a:moveTo>
                  <a:pt x="1789" y="1"/>
                </a:moveTo>
                <a:cubicBezTo>
                  <a:pt x="1673" y="1"/>
                  <a:pt x="1556" y="51"/>
                  <a:pt x="1473" y="145"/>
                </a:cubicBezTo>
                <a:lnTo>
                  <a:pt x="149" y="1705"/>
                </a:lnTo>
                <a:cubicBezTo>
                  <a:pt x="1" y="1872"/>
                  <a:pt x="21" y="2127"/>
                  <a:pt x="197" y="2274"/>
                </a:cubicBezTo>
                <a:cubicBezTo>
                  <a:pt x="266" y="2343"/>
                  <a:pt x="364" y="2372"/>
                  <a:pt x="452" y="2372"/>
                </a:cubicBezTo>
                <a:cubicBezTo>
                  <a:pt x="570" y="2372"/>
                  <a:pt x="678" y="2323"/>
                  <a:pt x="757" y="2225"/>
                </a:cubicBezTo>
                <a:lnTo>
                  <a:pt x="2092" y="665"/>
                </a:lnTo>
                <a:cubicBezTo>
                  <a:pt x="2229" y="498"/>
                  <a:pt x="2209" y="243"/>
                  <a:pt x="2042" y="95"/>
                </a:cubicBezTo>
                <a:cubicBezTo>
                  <a:pt x="1969" y="31"/>
                  <a:pt x="1879" y="1"/>
                  <a:pt x="1789"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8" name="Google Shape;2838;p19"/>
          <p:cNvSpPr/>
          <p:nvPr/>
        </p:nvSpPr>
        <p:spPr>
          <a:xfrm>
            <a:off x="11139989" y="4831802"/>
            <a:ext cx="274715" cy="302089"/>
          </a:xfrm>
          <a:custGeom>
            <a:avLst/>
            <a:gdLst/>
            <a:ahLst/>
            <a:cxnLst/>
            <a:rect l="l" t="t" r="r" b="b"/>
            <a:pathLst>
              <a:path w="2268" h="2494" extrusionOk="0">
                <a:moveTo>
                  <a:pt x="1797" y="119"/>
                </a:moveTo>
                <a:cubicBezTo>
                  <a:pt x="1884" y="119"/>
                  <a:pt x="1963" y="149"/>
                  <a:pt x="2022" y="208"/>
                </a:cubicBezTo>
                <a:cubicBezTo>
                  <a:pt x="2091" y="267"/>
                  <a:pt x="2130" y="345"/>
                  <a:pt x="2140" y="433"/>
                </a:cubicBezTo>
                <a:cubicBezTo>
                  <a:pt x="2150" y="531"/>
                  <a:pt x="2120" y="620"/>
                  <a:pt x="2061" y="688"/>
                </a:cubicBezTo>
                <a:lnTo>
                  <a:pt x="737" y="2249"/>
                </a:lnTo>
                <a:cubicBezTo>
                  <a:pt x="671" y="2326"/>
                  <a:pt x="572" y="2366"/>
                  <a:pt x="473" y="2366"/>
                </a:cubicBezTo>
                <a:cubicBezTo>
                  <a:pt x="394" y="2366"/>
                  <a:pt x="316" y="2340"/>
                  <a:pt x="255" y="2288"/>
                </a:cubicBezTo>
                <a:cubicBezTo>
                  <a:pt x="177" y="2229"/>
                  <a:pt x="138" y="2151"/>
                  <a:pt x="128" y="2062"/>
                </a:cubicBezTo>
                <a:cubicBezTo>
                  <a:pt x="128" y="1964"/>
                  <a:pt x="148" y="1876"/>
                  <a:pt x="216" y="1807"/>
                </a:cubicBezTo>
                <a:lnTo>
                  <a:pt x="1541" y="247"/>
                </a:lnTo>
                <a:cubicBezTo>
                  <a:pt x="1600" y="178"/>
                  <a:pt x="1679" y="129"/>
                  <a:pt x="1767" y="119"/>
                </a:cubicBezTo>
                <a:close/>
                <a:moveTo>
                  <a:pt x="1794" y="0"/>
                </a:moveTo>
                <a:cubicBezTo>
                  <a:pt x="1782" y="0"/>
                  <a:pt x="1770" y="0"/>
                  <a:pt x="1757" y="1"/>
                </a:cubicBezTo>
                <a:cubicBezTo>
                  <a:pt x="1639" y="12"/>
                  <a:pt x="1531" y="70"/>
                  <a:pt x="1443" y="169"/>
                </a:cubicBezTo>
                <a:lnTo>
                  <a:pt x="118" y="1729"/>
                </a:lnTo>
                <a:cubicBezTo>
                  <a:pt x="40" y="1827"/>
                  <a:pt x="0" y="1944"/>
                  <a:pt x="11" y="2072"/>
                </a:cubicBezTo>
                <a:cubicBezTo>
                  <a:pt x="20" y="2190"/>
                  <a:pt x="79" y="2308"/>
                  <a:pt x="177" y="2386"/>
                </a:cubicBezTo>
                <a:cubicBezTo>
                  <a:pt x="255" y="2455"/>
                  <a:pt x="364" y="2494"/>
                  <a:pt x="471" y="2494"/>
                </a:cubicBezTo>
                <a:cubicBezTo>
                  <a:pt x="609" y="2494"/>
                  <a:pt x="737" y="2435"/>
                  <a:pt x="825" y="2328"/>
                </a:cubicBezTo>
                <a:lnTo>
                  <a:pt x="2150" y="767"/>
                </a:lnTo>
                <a:cubicBezTo>
                  <a:pt x="2228" y="669"/>
                  <a:pt x="2268" y="551"/>
                  <a:pt x="2257" y="424"/>
                </a:cubicBezTo>
                <a:cubicBezTo>
                  <a:pt x="2248" y="306"/>
                  <a:pt x="2189" y="198"/>
                  <a:pt x="2100" y="110"/>
                </a:cubicBezTo>
                <a:cubicBezTo>
                  <a:pt x="2012" y="39"/>
                  <a:pt x="1907" y="0"/>
                  <a:pt x="179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9" name="Google Shape;2839;p19"/>
          <p:cNvSpPr/>
          <p:nvPr/>
        </p:nvSpPr>
        <p:spPr>
          <a:xfrm>
            <a:off x="11434689" y="5035416"/>
            <a:ext cx="301000" cy="270960"/>
          </a:xfrm>
          <a:custGeom>
            <a:avLst/>
            <a:gdLst/>
            <a:ahLst/>
            <a:cxnLst/>
            <a:rect l="l" t="t" r="r" b="b"/>
            <a:pathLst>
              <a:path w="2485" h="2237" extrusionOk="0">
                <a:moveTo>
                  <a:pt x="454" y="1"/>
                </a:moveTo>
                <a:cubicBezTo>
                  <a:pt x="369" y="1"/>
                  <a:pt x="282" y="29"/>
                  <a:pt x="207" y="87"/>
                </a:cubicBezTo>
                <a:cubicBezTo>
                  <a:pt x="31" y="224"/>
                  <a:pt x="1" y="479"/>
                  <a:pt x="138" y="647"/>
                </a:cubicBezTo>
                <a:cubicBezTo>
                  <a:pt x="609" y="1245"/>
                  <a:pt x="1169" y="1755"/>
                  <a:pt x="1807" y="2167"/>
                </a:cubicBezTo>
                <a:cubicBezTo>
                  <a:pt x="1876" y="2206"/>
                  <a:pt x="1944" y="2236"/>
                  <a:pt x="2022" y="2236"/>
                </a:cubicBezTo>
                <a:cubicBezTo>
                  <a:pt x="2150" y="2236"/>
                  <a:pt x="2288" y="2167"/>
                  <a:pt x="2366" y="2049"/>
                </a:cubicBezTo>
                <a:cubicBezTo>
                  <a:pt x="2484" y="1863"/>
                  <a:pt x="2425" y="1608"/>
                  <a:pt x="2238" y="1490"/>
                </a:cubicBezTo>
                <a:cubicBezTo>
                  <a:pt x="1679" y="1127"/>
                  <a:pt x="1189" y="676"/>
                  <a:pt x="766" y="156"/>
                </a:cubicBezTo>
                <a:cubicBezTo>
                  <a:pt x="687" y="54"/>
                  <a:pt x="571" y="1"/>
                  <a:pt x="454"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0" name="Google Shape;2840;p19"/>
          <p:cNvSpPr/>
          <p:nvPr/>
        </p:nvSpPr>
        <p:spPr>
          <a:xfrm>
            <a:off x="11426454" y="5027906"/>
            <a:ext cx="311537" cy="285617"/>
          </a:xfrm>
          <a:custGeom>
            <a:avLst/>
            <a:gdLst/>
            <a:ahLst/>
            <a:cxnLst/>
            <a:rect l="l" t="t" r="r" b="b"/>
            <a:pathLst>
              <a:path w="2572" h="2358" extrusionOk="0">
                <a:moveTo>
                  <a:pt x="520" y="120"/>
                </a:moveTo>
                <a:cubicBezTo>
                  <a:pt x="629" y="120"/>
                  <a:pt x="727" y="168"/>
                  <a:pt x="795" y="247"/>
                </a:cubicBezTo>
                <a:cubicBezTo>
                  <a:pt x="1207" y="787"/>
                  <a:pt x="1708" y="1238"/>
                  <a:pt x="2277" y="1601"/>
                </a:cubicBezTo>
                <a:cubicBezTo>
                  <a:pt x="2356" y="1651"/>
                  <a:pt x="2404" y="1729"/>
                  <a:pt x="2424" y="1817"/>
                </a:cubicBezTo>
                <a:cubicBezTo>
                  <a:pt x="2444" y="1906"/>
                  <a:pt x="2424" y="2004"/>
                  <a:pt x="2375" y="2082"/>
                </a:cubicBezTo>
                <a:cubicBezTo>
                  <a:pt x="2312" y="2177"/>
                  <a:pt x="2199" y="2231"/>
                  <a:pt x="2085" y="2231"/>
                </a:cubicBezTo>
                <a:cubicBezTo>
                  <a:pt x="2023" y="2231"/>
                  <a:pt x="1960" y="2215"/>
                  <a:pt x="1904" y="2180"/>
                </a:cubicBezTo>
                <a:cubicBezTo>
                  <a:pt x="1276" y="1768"/>
                  <a:pt x="717" y="1267"/>
                  <a:pt x="256" y="679"/>
                </a:cubicBezTo>
                <a:cubicBezTo>
                  <a:pt x="138" y="522"/>
                  <a:pt x="158" y="306"/>
                  <a:pt x="315" y="198"/>
                </a:cubicBezTo>
                <a:cubicBezTo>
                  <a:pt x="374" y="139"/>
                  <a:pt x="452" y="120"/>
                  <a:pt x="520" y="120"/>
                </a:cubicBezTo>
                <a:close/>
                <a:moveTo>
                  <a:pt x="526" y="0"/>
                </a:moveTo>
                <a:cubicBezTo>
                  <a:pt x="426" y="0"/>
                  <a:pt x="324" y="33"/>
                  <a:pt x="236" y="100"/>
                </a:cubicBezTo>
                <a:cubicBezTo>
                  <a:pt x="40" y="257"/>
                  <a:pt x="1" y="551"/>
                  <a:pt x="158" y="748"/>
                </a:cubicBezTo>
                <a:cubicBezTo>
                  <a:pt x="629" y="1346"/>
                  <a:pt x="1198" y="1866"/>
                  <a:pt x="1835" y="2279"/>
                </a:cubicBezTo>
                <a:cubicBezTo>
                  <a:pt x="1914" y="2327"/>
                  <a:pt x="2003" y="2357"/>
                  <a:pt x="2090" y="2357"/>
                </a:cubicBezTo>
                <a:cubicBezTo>
                  <a:pt x="2247" y="2357"/>
                  <a:pt x="2395" y="2279"/>
                  <a:pt x="2483" y="2141"/>
                </a:cubicBezTo>
                <a:cubicBezTo>
                  <a:pt x="2542" y="2043"/>
                  <a:pt x="2572" y="1915"/>
                  <a:pt x="2542" y="1797"/>
                </a:cubicBezTo>
                <a:cubicBezTo>
                  <a:pt x="2513" y="1670"/>
                  <a:pt x="2444" y="1572"/>
                  <a:pt x="2346" y="1503"/>
                </a:cubicBezTo>
                <a:cubicBezTo>
                  <a:pt x="1787" y="1140"/>
                  <a:pt x="1296" y="698"/>
                  <a:pt x="884" y="179"/>
                </a:cubicBezTo>
                <a:cubicBezTo>
                  <a:pt x="794" y="60"/>
                  <a:pt x="662" y="0"/>
                  <a:pt x="52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1" name="Google Shape;2841;p19"/>
          <p:cNvSpPr/>
          <p:nvPr/>
        </p:nvSpPr>
        <p:spPr>
          <a:xfrm>
            <a:off x="11716552" y="4890306"/>
            <a:ext cx="299547" cy="200828"/>
          </a:xfrm>
          <a:custGeom>
            <a:avLst/>
            <a:gdLst/>
            <a:ahLst/>
            <a:cxnLst/>
            <a:rect l="l" t="t" r="r" b="b"/>
            <a:pathLst>
              <a:path w="2473" h="1658" extrusionOk="0">
                <a:moveTo>
                  <a:pt x="2024" y="0"/>
                </a:moveTo>
                <a:cubicBezTo>
                  <a:pt x="1984" y="0"/>
                  <a:pt x="1944" y="6"/>
                  <a:pt x="1904" y="19"/>
                </a:cubicBezTo>
                <a:cubicBezTo>
                  <a:pt x="1276" y="205"/>
                  <a:pt x="687" y="530"/>
                  <a:pt x="186" y="951"/>
                </a:cubicBezTo>
                <a:cubicBezTo>
                  <a:pt x="20" y="1099"/>
                  <a:pt x="0" y="1354"/>
                  <a:pt x="137" y="1520"/>
                </a:cubicBezTo>
                <a:cubicBezTo>
                  <a:pt x="216" y="1609"/>
                  <a:pt x="334" y="1658"/>
                  <a:pt x="451" y="1658"/>
                </a:cubicBezTo>
                <a:cubicBezTo>
                  <a:pt x="539" y="1658"/>
                  <a:pt x="638" y="1629"/>
                  <a:pt x="707" y="1570"/>
                </a:cubicBezTo>
                <a:cubicBezTo>
                  <a:pt x="1119" y="1216"/>
                  <a:pt x="1619" y="942"/>
                  <a:pt x="2139" y="785"/>
                </a:cubicBezTo>
                <a:cubicBezTo>
                  <a:pt x="2355" y="726"/>
                  <a:pt x="2473" y="500"/>
                  <a:pt x="2404" y="284"/>
                </a:cubicBezTo>
                <a:cubicBezTo>
                  <a:pt x="2356" y="116"/>
                  <a:pt x="2198" y="0"/>
                  <a:pt x="2024"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2" name="Google Shape;2842;p19"/>
          <p:cNvSpPr/>
          <p:nvPr/>
        </p:nvSpPr>
        <p:spPr>
          <a:xfrm>
            <a:off x="11714130" y="4882917"/>
            <a:ext cx="305481" cy="215363"/>
          </a:xfrm>
          <a:custGeom>
            <a:avLst/>
            <a:gdLst/>
            <a:ahLst/>
            <a:cxnLst/>
            <a:rect l="l" t="t" r="r" b="b"/>
            <a:pathLst>
              <a:path w="2522" h="1778" extrusionOk="0">
                <a:moveTo>
                  <a:pt x="2042" y="120"/>
                </a:moveTo>
                <a:cubicBezTo>
                  <a:pt x="2188" y="120"/>
                  <a:pt x="2326" y="218"/>
                  <a:pt x="2375" y="364"/>
                </a:cubicBezTo>
                <a:cubicBezTo>
                  <a:pt x="2395" y="453"/>
                  <a:pt x="2385" y="551"/>
                  <a:pt x="2345" y="630"/>
                </a:cubicBezTo>
                <a:cubicBezTo>
                  <a:pt x="2297" y="708"/>
                  <a:pt x="2228" y="767"/>
                  <a:pt x="2140" y="796"/>
                </a:cubicBezTo>
                <a:cubicBezTo>
                  <a:pt x="1610" y="953"/>
                  <a:pt x="1109" y="1219"/>
                  <a:pt x="687" y="1581"/>
                </a:cubicBezTo>
                <a:cubicBezTo>
                  <a:pt x="627" y="1633"/>
                  <a:pt x="548" y="1659"/>
                  <a:pt x="470" y="1659"/>
                </a:cubicBezTo>
                <a:cubicBezTo>
                  <a:pt x="371" y="1659"/>
                  <a:pt x="272" y="1619"/>
                  <a:pt x="206" y="1542"/>
                </a:cubicBezTo>
                <a:cubicBezTo>
                  <a:pt x="147" y="1474"/>
                  <a:pt x="118" y="1385"/>
                  <a:pt x="128" y="1297"/>
                </a:cubicBezTo>
                <a:cubicBezTo>
                  <a:pt x="128" y="1199"/>
                  <a:pt x="177" y="1120"/>
                  <a:pt x="245" y="1062"/>
                </a:cubicBezTo>
                <a:cubicBezTo>
                  <a:pt x="736" y="639"/>
                  <a:pt x="1325" y="316"/>
                  <a:pt x="1943" y="139"/>
                </a:cubicBezTo>
                <a:cubicBezTo>
                  <a:pt x="1972" y="129"/>
                  <a:pt x="2012" y="120"/>
                  <a:pt x="2042" y="120"/>
                </a:cubicBezTo>
                <a:close/>
                <a:moveTo>
                  <a:pt x="2049" y="0"/>
                </a:moveTo>
                <a:cubicBezTo>
                  <a:pt x="2004" y="0"/>
                  <a:pt x="1959" y="7"/>
                  <a:pt x="1914" y="21"/>
                </a:cubicBezTo>
                <a:cubicBezTo>
                  <a:pt x="1276" y="207"/>
                  <a:pt x="677" y="541"/>
                  <a:pt x="167" y="963"/>
                </a:cubicBezTo>
                <a:cubicBezTo>
                  <a:pt x="69" y="1051"/>
                  <a:pt x="20" y="1160"/>
                  <a:pt x="10" y="1287"/>
                </a:cubicBezTo>
                <a:cubicBezTo>
                  <a:pt x="0" y="1405"/>
                  <a:pt x="40" y="1522"/>
                  <a:pt x="118" y="1621"/>
                </a:cubicBezTo>
                <a:cubicBezTo>
                  <a:pt x="206" y="1719"/>
                  <a:pt x="334" y="1778"/>
                  <a:pt x="471" y="1778"/>
                </a:cubicBezTo>
                <a:cubicBezTo>
                  <a:pt x="579" y="1778"/>
                  <a:pt x="687" y="1738"/>
                  <a:pt x="766" y="1670"/>
                </a:cubicBezTo>
                <a:cubicBezTo>
                  <a:pt x="1178" y="1326"/>
                  <a:pt x="1658" y="1062"/>
                  <a:pt x="2179" y="905"/>
                </a:cubicBezTo>
                <a:cubicBezTo>
                  <a:pt x="2297" y="875"/>
                  <a:pt x="2395" y="796"/>
                  <a:pt x="2454" y="689"/>
                </a:cubicBezTo>
                <a:cubicBezTo>
                  <a:pt x="2513" y="571"/>
                  <a:pt x="2522" y="453"/>
                  <a:pt x="2483" y="335"/>
                </a:cubicBezTo>
                <a:cubicBezTo>
                  <a:pt x="2427" y="135"/>
                  <a:pt x="2247" y="0"/>
                  <a:pt x="204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3" name="Google Shape;2843;p19"/>
          <p:cNvSpPr/>
          <p:nvPr/>
        </p:nvSpPr>
        <p:spPr>
          <a:xfrm>
            <a:off x="11363469" y="5350224"/>
            <a:ext cx="164127" cy="373312"/>
          </a:xfrm>
          <a:custGeom>
            <a:avLst/>
            <a:gdLst/>
            <a:ahLst/>
            <a:cxnLst/>
            <a:rect l="l" t="t" r="r" b="b"/>
            <a:pathLst>
              <a:path w="1355" h="3082" extrusionOk="0">
                <a:moveTo>
                  <a:pt x="442" y="0"/>
                </a:moveTo>
                <a:cubicBezTo>
                  <a:pt x="413" y="0"/>
                  <a:pt x="383" y="3"/>
                  <a:pt x="353" y="10"/>
                </a:cubicBezTo>
                <a:cubicBezTo>
                  <a:pt x="138" y="49"/>
                  <a:pt x="0" y="265"/>
                  <a:pt x="50" y="481"/>
                </a:cubicBezTo>
                <a:lnTo>
                  <a:pt x="521" y="2758"/>
                </a:lnTo>
                <a:cubicBezTo>
                  <a:pt x="560" y="2954"/>
                  <a:pt x="726" y="3081"/>
                  <a:pt x="913" y="3081"/>
                </a:cubicBezTo>
                <a:cubicBezTo>
                  <a:pt x="942" y="3081"/>
                  <a:pt x="962" y="3081"/>
                  <a:pt x="992" y="3072"/>
                </a:cubicBezTo>
                <a:cubicBezTo>
                  <a:pt x="1208" y="3033"/>
                  <a:pt x="1354" y="2817"/>
                  <a:pt x="1306" y="2601"/>
                </a:cubicBezTo>
                <a:lnTo>
                  <a:pt x="835" y="324"/>
                </a:lnTo>
                <a:cubicBezTo>
                  <a:pt x="792" y="129"/>
                  <a:pt x="625" y="0"/>
                  <a:pt x="442"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4" name="Google Shape;2844;p19"/>
          <p:cNvSpPr/>
          <p:nvPr/>
        </p:nvSpPr>
        <p:spPr>
          <a:xfrm>
            <a:off x="11355110" y="5342835"/>
            <a:ext cx="179631" cy="387848"/>
          </a:xfrm>
          <a:custGeom>
            <a:avLst/>
            <a:gdLst/>
            <a:ahLst/>
            <a:cxnLst/>
            <a:rect l="l" t="t" r="r" b="b"/>
            <a:pathLst>
              <a:path w="1483" h="3202" extrusionOk="0">
                <a:moveTo>
                  <a:pt x="511" y="120"/>
                </a:moveTo>
                <a:cubicBezTo>
                  <a:pt x="579" y="120"/>
                  <a:pt x="638" y="139"/>
                  <a:pt x="697" y="179"/>
                </a:cubicBezTo>
                <a:cubicBezTo>
                  <a:pt x="776" y="228"/>
                  <a:pt x="825" y="307"/>
                  <a:pt x="845" y="395"/>
                </a:cubicBezTo>
                <a:lnTo>
                  <a:pt x="1316" y="2671"/>
                </a:lnTo>
                <a:cubicBezTo>
                  <a:pt x="1355" y="2858"/>
                  <a:pt x="1237" y="3035"/>
                  <a:pt x="1050" y="3074"/>
                </a:cubicBezTo>
                <a:cubicBezTo>
                  <a:pt x="1026" y="3079"/>
                  <a:pt x="1002" y="3081"/>
                  <a:pt x="978" y="3081"/>
                </a:cubicBezTo>
                <a:cubicBezTo>
                  <a:pt x="819" y="3081"/>
                  <a:pt x="674" y="2971"/>
                  <a:pt x="649" y="2809"/>
                </a:cubicBezTo>
                <a:lnTo>
                  <a:pt x="167" y="532"/>
                </a:lnTo>
                <a:cubicBezTo>
                  <a:pt x="158" y="444"/>
                  <a:pt x="167" y="355"/>
                  <a:pt x="217" y="277"/>
                </a:cubicBezTo>
                <a:cubicBezTo>
                  <a:pt x="276" y="198"/>
                  <a:pt x="344" y="150"/>
                  <a:pt x="442" y="130"/>
                </a:cubicBezTo>
                <a:cubicBezTo>
                  <a:pt x="462" y="120"/>
                  <a:pt x="481" y="120"/>
                  <a:pt x="511" y="120"/>
                </a:cubicBezTo>
                <a:close/>
                <a:moveTo>
                  <a:pt x="507" y="1"/>
                </a:moveTo>
                <a:cubicBezTo>
                  <a:pt x="475" y="1"/>
                  <a:pt x="444" y="4"/>
                  <a:pt x="413" y="12"/>
                </a:cubicBezTo>
                <a:cubicBezTo>
                  <a:pt x="167" y="61"/>
                  <a:pt x="1" y="307"/>
                  <a:pt x="60" y="562"/>
                </a:cubicBezTo>
                <a:lnTo>
                  <a:pt x="531" y="2838"/>
                </a:lnTo>
                <a:cubicBezTo>
                  <a:pt x="570" y="3044"/>
                  <a:pt x="766" y="3201"/>
                  <a:pt x="982" y="3201"/>
                </a:cubicBezTo>
                <a:cubicBezTo>
                  <a:pt x="1011" y="3201"/>
                  <a:pt x="1041" y="3201"/>
                  <a:pt x="1070" y="3192"/>
                </a:cubicBezTo>
                <a:cubicBezTo>
                  <a:pt x="1325" y="3142"/>
                  <a:pt x="1482" y="2897"/>
                  <a:pt x="1434" y="2652"/>
                </a:cubicBezTo>
                <a:lnTo>
                  <a:pt x="963" y="366"/>
                </a:lnTo>
                <a:cubicBezTo>
                  <a:pt x="933" y="248"/>
                  <a:pt x="864" y="139"/>
                  <a:pt x="756" y="81"/>
                </a:cubicBezTo>
                <a:cubicBezTo>
                  <a:pt x="684" y="30"/>
                  <a:pt x="595" y="1"/>
                  <a:pt x="50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5" name="Google Shape;2845;p19"/>
          <p:cNvSpPr/>
          <p:nvPr/>
        </p:nvSpPr>
        <p:spPr>
          <a:xfrm>
            <a:off x="10696666" y="5366939"/>
            <a:ext cx="292521" cy="284163"/>
          </a:xfrm>
          <a:custGeom>
            <a:avLst/>
            <a:gdLst/>
            <a:ahLst/>
            <a:cxnLst/>
            <a:rect l="l" t="t" r="r" b="b"/>
            <a:pathLst>
              <a:path w="2415" h="2346" extrusionOk="0">
                <a:moveTo>
                  <a:pt x="1963" y="0"/>
                </a:moveTo>
                <a:cubicBezTo>
                  <a:pt x="1879" y="0"/>
                  <a:pt x="1793" y="26"/>
                  <a:pt x="1717" y="78"/>
                </a:cubicBezTo>
                <a:cubicBezTo>
                  <a:pt x="1109" y="539"/>
                  <a:pt x="579" y="1089"/>
                  <a:pt x="128" y="1707"/>
                </a:cubicBezTo>
                <a:cubicBezTo>
                  <a:pt x="0" y="1894"/>
                  <a:pt x="40" y="2139"/>
                  <a:pt x="226" y="2267"/>
                </a:cubicBezTo>
                <a:cubicBezTo>
                  <a:pt x="295" y="2325"/>
                  <a:pt x="373" y="2345"/>
                  <a:pt x="461" y="2345"/>
                </a:cubicBezTo>
                <a:cubicBezTo>
                  <a:pt x="579" y="2345"/>
                  <a:pt x="707" y="2286"/>
                  <a:pt x="785" y="2178"/>
                </a:cubicBezTo>
                <a:cubicBezTo>
                  <a:pt x="1187" y="1628"/>
                  <a:pt x="1658" y="1138"/>
                  <a:pt x="2208" y="725"/>
                </a:cubicBezTo>
                <a:cubicBezTo>
                  <a:pt x="2385" y="588"/>
                  <a:pt x="2414" y="343"/>
                  <a:pt x="2286" y="167"/>
                </a:cubicBezTo>
                <a:cubicBezTo>
                  <a:pt x="2205" y="56"/>
                  <a:pt x="2085" y="0"/>
                  <a:pt x="1963"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6" name="Google Shape;2846;p19"/>
          <p:cNvSpPr/>
          <p:nvPr/>
        </p:nvSpPr>
        <p:spPr>
          <a:xfrm>
            <a:off x="10688308" y="5359914"/>
            <a:ext cx="303301" cy="298213"/>
          </a:xfrm>
          <a:custGeom>
            <a:avLst/>
            <a:gdLst/>
            <a:ahLst/>
            <a:cxnLst/>
            <a:rect l="l" t="t" r="r" b="b"/>
            <a:pathLst>
              <a:path w="2504" h="2462" extrusionOk="0">
                <a:moveTo>
                  <a:pt x="2032" y="116"/>
                </a:moveTo>
                <a:cubicBezTo>
                  <a:pt x="2140" y="116"/>
                  <a:pt x="2238" y="166"/>
                  <a:pt x="2307" y="254"/>
                </a:cubicBezTo>
                <a:cubicBezTo>
                  <a:pt x="2366" y="332"/>
                  <a:pt x="2385" y="421"/>
                  <a:pt x="2375" y="509"/>
                </a:cubicBezTo>
                <a:cubicBezTo>
                  <a:pt x="2355" y="597"/>
                  <a:pt x="2316" y="685"/>
                  <a:pt x="2238" y="735"/>
                </a:cubicBezTo>
                <a:cubicBezTo>
                  <a:pt x="1688" y="1147"/>
                  <a:pt x="1208" y="1647"/>
                  <a:pt x="805" y="2197"/>
                </a:cubicBezTo>
                <a:cubicBezTo>
                  <a:pt x="739" y="2293"/>
                  <a:pt x="627" y="2342"/>
                  <a:pt x="517" y="2342"/>
                </a:cubicBezTo>
                <a:cubicBezTo>
                  <a:pt x="449" y="2342"/>
                  <a:pt x="381" y="2323"/>
                  <a:pt x="325" y="2285"/>
                </a:cubicBezTo>
                <a:cubicBezTo>
                  <a:pt x="177" y="2168"/>
                  <a:pt x="138" y="1952"/>
                  <a:pt x="246" y="1804"/>
                </a:cubicBezTo>
                <a:cubicBezTo>
                  <a:pt x="687" y="1186"/>
                  <a:pt x="1217" y="646"/>
                  <a:pt x="1826" y="185"/>
                </a:cubicBezTo>
                <a:cubicBezTo>
                  <a:pt x="1884" y="146"/>
                  <a:pt x="1963" y="116"/>
                  <a:pt x="2032" y="116"/>
                </a:cubicBezTo>
                <a:close/>
                <a:moveTo>
                  <a:pt x="2038" y="0"/>
                </a:moveTo>
                <a:cubicBezTo>
                  <a:pt x="1941" y="0"/>
                  <a:pt x="1842" y="32"/>
                  <a:pt x="1757" y="97"/>
                </a:cubicBezTo>
                <a:cubicBezTo>
                  <a:pt x="1139" y="558"/>
                  <a:pt x="599" y="1108"/>
                  <a:pt x="148" y="1736"/>
                </a:cubicBezTo>
                <a:cubicBezTo>
                  <a:pt x="0" y="1941"/>
                  <a:pt x="50" y="2226"/>
                  <a:pt x="255" y="2373"/>
                </a:cubicBezTo>
                <a:cubicBezTo>
                  <a:pt x="334" y="2432"/>
                  <a:pt x="432" y="2462"/>
                  <a:pt x="530" y="2462"/>
                </a:cubicBezTo>
                <a:cubicBezTo>
                  <a:pt x="678" y="2462"/>
                  <a:pt x="815" y="2393"/>
                  <a:pt x="903" y="2275"/>
                </a:cubicBezTo>
                <a:cubicBezTo>
                  <a:pt x="1296" y="1726"/>
                  <a:pt x="1767" y="1235"/>
                  <a:pt x="2307" y="833"/>
                </a:cubicBezTo>
                <a:cubicBezTo>
                  <a:pt x="2405" y="754"/>
                  <a:pt x="2473" y="646"/>
                  <a:pt x="2493" y="528"/>
                </a:cubicBezTo>
                <a:cubicBezTo>
                  <a:pt x="2503" y="401"/>
                  <a:pt x="2473" y="283"/>
                  <a:pt x="2405" y="185"/>
                </a:cubicBezTo>
                <a:cubicBezTo>
                  <a:pt x="2313" y="64"/>
                  <a:pt x="2176" y="0"/>
                  <a:pt x="203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7" name="Google Shape;2847;p19"/>
          <p:cNvSpPr/>
          <p:nvPr/>
        </p:nvSpPr>
        <p:spPr>
          <a:xfrm>
            <a:off x="10335344" y="5422900"/>
            <a:ext cx="268659" cy="270960"/>
          </a:xfrm>
          <a:custGeom>
            <a:avLst/>
            <a:gdLst/>
            <a:ahLst/>
            <a:cxnLst/>
            <a:rect l="l" t="t" r="r" b="b"/>
            <a:pathLst>
              <a:path w="2218" h="2237" extrusionOk="0">
                <a:moveTo>
                  <a:pt x="456" y="1"/>
                </a:moveTo>
                <a:cubicBezTo>
                  <a:pt x="336" y="1"/>
                  <a:pt x="217" y="54"/>
                  <a:pt x="138" y="156"/>
                </a:cubicBezTo>
                <a:cubicBezTo>
                  <a:pt x="0" y="333"/>
                  <a:pt x="29" y="578"/>
                  <a:pt x="206" y="715"/>
                </a:cubicBezTo>
                <a:cubicBezTo>
                  <a:pt x="677" y="1098"/>
                  <a:pt x="1089" y="1549"/>
                  <a:pt x="1423" y="2060"/>
                </a:cubicBezTo>
                <a:cubicBezTo>
                  <a:pt x="1501" y="2177"/>
                  <a:pt x="1629" y="2236"/>
                  <a:pt x="1756" y="2236"/>
                </a:cubicBezTo>
                <a:cubicBezTo>
                  <a:pt x="1835" y="2236"/>
                  <a:pt x="1913" y="2217"/>
                  <a:pt x="1982" y="2167"/>
                </a:cubicBezTo>
                <a:cubicBezTo>
                  <a:pt x="2169" y="2049"/>
                  <a:pt x="2218" y="1805"/>
                  <a:pt x="2100" y="1618"/>
                </a:cubicBezTo>
                <a:cubicBezTo>
                  <a:pt x="1717" y="1039"/>
                  <a:pt x="1246" y="519"/>
                  <a:pt x="707" y="87"/>
                </a:cubicBezTo>
                <a:cubicBezTo>
                  <a:pt x="632" y="29"/>
                  <a:pt x="544" y="1"/>
                  <a:pt x="456"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8" name="Google Shape;2848;p19"/>
          <p:cNvSpPr/>
          <p:nvPr/>
        </p:nvSpPr>
        <p:spPr>
          <a:xfrm>
            <a:off x="10326987" y="5415996"/>
            <a:ext cx="285375" cy="285011"/>
          </a:xfrm>
          <a:custGeom>
            <a:avLst/>
            <a:gdLst/>
            <a:ahLst/>
            <a:cxnLst/>
            <a:rect l="l" t="t" r="r" b="b"/>
            <a:pathLst>
              <a:path w="2356" h="2353" extrusionOk="0">
                <a:moveTo>
                  <a:pt x="521" y="115"/>
                </a:moveTo>
                <a:cubicBezTo>
                  <a:pt x="599" y="115"/>
                  <a:pt x="678" y="144"/>
                  <a:pt x="737" y="193"/>
                </a:cubicBezTo>
                <a:cubicBezTo>
                  <a:pt x="1276" y="625"/>
                  <a:pt x="1737" y="1125"/>
                  <a:pt x="2120" y="1705"/>
                </a:cubicBezTo>
                <a:cubicBezTo>
                  <a:pt x="2218" y="1862"/>
                  <a:pt x="2179" y="2077"/>
                  <a:pt x="2022" y="2176"/>
                </a:cubicBezTo>
                <a:cubicBezTo>
                  <a:pt x="1964" y="2215"/>
                  <a:pt x="1899" y="2233"/>
                  <a:pt x="1835" y="2233"/>
                </a:cubicBezTo>
                <a:cubicBezTo>
                  <a:pt x="1722" y="2233"/>
                  <a:pt x="1610" y="2177"/>
                  <a:pt x="1541" y="2077"/>
                </a:cubicBezTo>
                <a:cubicBezTo>
                  <a:pt x="1208" y="1567"/>
                  <a:pt x="785" y="1116"/>
                  <a:pt x="305" y="733"/>
                </a:cubicBezTo>
                <a:cubicBezTo>
                  <a:pt x="157" y="615"/>
                  <a:pt x="138" y="399"/>
                  <a:pt x="255" y="252"/>
                </a:cubicBezTo>
                <a:cubicBezTo>
                  <a:pt x="324" y="163"/>
                  <a:pt x="423" y="115"/>
                  <a:pt x="521" y="115"/>
                </a:cubicBezTo>
                <a:close/>
                <a:moveTo>
                  <a:pt x="524" y="0"/>
                </a:moveTo>
                <a:cubicBezTo>
                  <a:pt x="388" y="0"/>
                  <a:pt x="253" y="61"/>
                  <a:pt x="157" y="174"/>
                </a:cubicBezTo>
                <a:cubicBezTo>
                  <a:pt x="0" y="370"/>
                  <a:pt x="39" y="664"/>
                  <a:pt x="236" y="821"/>
                </a:cubicBezTo>
                <a:cubicBezTo>
                  <a:pt x="707" y="1194"/>
                  <a:pt x="1109" y="1646"/>
                  <a:pt x="1443" y="2146"/>
                </a:cubicBezTo>
                <a:cubicBezTo>
                  <a:pt x="1531" y="2274"/>
                  <a:pt x="1679" y="2352"/>
                  <a:pt x="1825" y="2352"/>
                </a:cubicBezTo>
                <a:cubicBezTo>
                  <a:pt x="1924" y="2352"/>
                  <a:pt x="2012" y="2333"/>
                  <a:pt x="2081" y="2283"/>
                </a:cubicBezTo>
                <a:cubicBezTo>
                  <a:pt x="2296" y="2136"/>
                  <a:pt x="2355" y="1851"/>
                  <a:pt x="2218" y="1635"/>
                </a:cubicBezTo>
                <a:cubicBezTo>
                  <a:pt x="1836" y="1057"/>
                  <a:pt x="1354" y="536"/>
                  <a:pt x="815" y="105"/>
                </a:cubicBezTo>
                <a:cubicBezTo>
                  <a:pt x="727" y="34"/>
                  <a:pt x="625" y="0"/>
                  <a:pt x="52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9" name="Google Shape;2849;p19"/>
          <p:cNvSpPr/>
          <p:nvPr/>
        </p:nvSpPr>
        <p:spPr>
          <a:xfrm>
            <a:off x="10200893" y="5743402"/>
            <a:ext cx="249763" cy="281983"/>
          </a:xfrm>
          <a:custGeom>
            <a:avLst/>
            <a:gdLst/>
            <a:ahLst/>
            <a:cxnLst/>
            <a:rect l="l" t="t" r="r" b="b"/>
            <a:pathLst>
              <a:path w="2062" h="2328" extrusionOk="0">
                <a:moveTo>
                  <a:pt x="1603" y="1"/>
                </a:moveTo>
                <a:cubicBezTo>
                  <a:pt x="1467" y="1"/>
                  <a:pt x="1338" y="71"/>
                  <a:pt x="1267" y="199"/>
                </a:cubicBezTo>
                <a:cubicBezTo>
                  <a:pt x="943" y="718"/>
                  <a:pt x="570" y="1209"/>
                  <a:pt x="149" y="1651"/>
                </a:cubicBezTo>
                <a:cubicBezTo>
                  <a:pt x="1" y="1808"/>
                  <a:pt x="1" y="2063"/>
                  <a:pt x="158" y="2220"/>
                </a:cubicBezTo>
                <a:cubicBezTo>
                  <a:pt x="236" y="2289"/>
                  <a:pt x="345" y="2328"/>
                  <a:pt x="443" y="2328"/>
                </a:cubicBezTo>
                <a:cubicBezTo>
                  <a:pt x="550" y="2328"/>
                  <a:pt x="649" y="2289"/>
                  <a:pt x="727" y="2201"/>
                </a:cubicBezTo>
                <a:cubicBezTo>
                  <a:pt x="1198" y="1719"/>
                  <a:pt x="1610" y="1189"/>
                  <a:pt x="1954" y="611"/>
                </a:cubicBezTo>
                <a:cubicBezTo>
                  <a:pt x="2062" y="424"/>
                  <a:pt x="2003" y="179"/>
                  <a:pt x="1817" y="61"/>
                </a:cubicBezTo>
                <a:cubicBezTo>
                  <a:pt x="1749" y="21"/>
                  <a:pt x="1675" y="1"/>
                  <a:pt x="1603"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0" name="Google Shape;2850;p19"/>
          <p:cNvSpPr/>
          <p:nvPr/>
        </p:nvSpPr>
        <p:spPr>
          <a:xfrm>
            <a:off x="10197382" y="5736134"/>
            <a:ext cx="261633" cy="296397"/>
          </a:xfrm>
          <a:custGeom>
            <a:avLst/>
            <a:gdLst/>
            <a:ahLst/>
            <a:cxnLst/>
            <a:rect l="l" t="t" r="r" b="b"/>
            <a:pathLst>
              <a:path w="2160" h="2447" extrusionOk="0">
                <a:moveTo>
                  <a:pt x="1639" y="121"/>
                </a:moveTo>
                <a:cubicBezTo>
                  <a:pt x="1698" y="121"/>
                  <a:pt x="1757" y="141"/>
                  <a:pt x="1816" y="170"/>
                </a:cubicBezTo>
                <a:cubicBezTo>
                  <a:pt x="1973" y="268"/>
                  <a:pt x="2032" y="484"/>
                  <a:pt x="1934" y="641"/>
                </a:cubicBezTo>
                <a:cubicBezTo>
                  <a:pt x="1591" y="1210"/>
                  <a:pt x="1178" y="1740"/>
                  <a:pt x="717" y="2221"/>
                </a:cubicBezTo>
                <a:cubicBezTo>
                  <a:pt x="652" y="2291"/>
                  <a:pt x="562" y="2326"/>
                  <a:pt x="472" y="2326"/>
                </a:cubicBezTo>
                <a:cubicBezTo>
                  <a:pt x="385" y="2326"/>
                  <a:pt x="299" y="2294"/>
                  <a:pt x="236" y="2231"/>
                </a:cubicBezTo>
                <a:cubicBezTo>
                  <a:pt x="167" y="2172"/>
                  <a:pt x="128" y="2084"/>
                  <a:pt x="128" y="1995"/>
                </a:cubicBezTo>
                <a:cubicBezTo>
                  <a:pt x="128" y="1897"/>
                  <a:pt x="158" y="1819"/>
                  <a:pt x="226" y="1750"/>
                </a:cubicBezTo>
                <a:cubicBezTo>
                  <a:pt x="649" y="1308"/>
                  <a:pt x="1021" y="808"/>
                  <a:pt x="1345" y="288"/>
                </a:cubicBezTo>
                <a:cubicBezTo>
                  <a:pt x="1394" y="209"/>
                  <a:pt x="1463" y="150"/>
                  <a:pt x="1551" y="131"/>
                </a:cubicBezTo>
                <a:cubicBezTo>
                  <a:pt x="1580" y="121"/>
                  <a:pt x="1610" y="121"/>
                  <a:pt x="1639" y="121"/>
                </a:cubicBezTo>
                <a:close/>
                <a:moveTo>
                  <a:pt x="1633" y="0"/>
                </a:moveTo>
                <a:cubicBezTo>
                  <a:pt x="1597" y="0"/>
                  <a:pt x="1560" y="4"/>
                  <a:pt x="1522" y="13"/>
                </a:cubicBezTo>
                <a:cubicBezTo>
                  <a:pt x="1404" y="43"/>
                  <a:pt x="1306" y="121"/>
                  <a:pt x="1237" y="229"/>
                </a:cubicBezTo>
                <a:cubicBezTo>
                  <a:pt x="923" y="739"/>
                  <a:pt x="560" y="1230"/>
                  <a:pt x="138" y="1662"/>
                </a:cubicBezTo>
                <a:cubicBezTo>
                  <a:pt x="50" y="1750"/>
                  <a:pt x="1" y="1868"/>
                  <a:pt x="10" y="1995"/>
                </a:cubicBezTo>
                <a:cubicBezTo>
                  <a:pt x="10" y="2123"/>
                  <a:pt x="60" y="2231"/>
                  <a:pt x="148" y="2319"/>
                </a:cubicBezTo>
                <a:cubicBezTo>
                  <a:pt x="236" y="2398"/>
                  <a:pt x="354" y="2447"/>
                  <a:pt x="472" y="2447"/>
                </a:cubicBezTo>
                <a:cubicBezTo>
                  <a:pt x="599" y="2447"/>
                  <a:pt x="717" y="2398"/>
                  <a:pt x="806" y="2309"/>
                </a:cubicBezTo>
                <a:cubicBezTo>
                  <a:pt x="1266" y="1819"/>
                  <a:pt x="1679" y="1279"/>
                  <a:pt x="2032" y="700"/>
                </a:cubicBezTo>
                <a:cubicBezTo>
                  <a:pt x="2160" y="484"/>
                  <a:pt x="2091" y="200"/>
                  <a:pt x="1875" y="72"/>
                </a:cubicBezTo>
                <a:cubicBezTo>
                  <a:pt x="1799" y="24"/>
                  <a:pt x="1719" y="0"/>
                  <a:pt x="163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1" name="Google Shape;2851;p19"/>
          <p:cNvSpPr/>
          <p:nvPr/>
        </p:nvSpPr>
        <p:spPr>
          <a:xfrm>
            <a:off x="10557491" y="5769686"/>
            <a:ext cx="266479" cy="316383"/>
          </a:xfrm>
          <a:custGeom>
            <a:avLst/>
            <a:gdLst/>
            <a:ahLst/>
            <a:cxnLst/>
            <a:rect l="l" t="t" r="r" b="b"/>
            <a:pathLst>
              <a:path w="2200" h="2612" extrusionOk="0">
                <a:moveTo>
                  <a:pt x="467" y="0"/>
                </a:moveTo>
                <a:cubicBezTo>
                  <a:pt x="409" y="0"/>
                  <a:pt x="350" y="13"/>
                  <a:pt x="295" y="41"/>
                </a:cubicBezTo>
                <a:cubicBezTo>
                  <a:pt x="90" y="129"/>
                  <a:pt x="1" y="374"/>
                  <a:pt x="99" y="571"/>
                </a:cubicBezTo>
                <a:cubicBezTo>
                  <a:pt x="433" y="1297"/>
                  <a:pt x="904" y="1944"/>
                  <a:pt x="1483" y="2503"/>
                </a:cubicBezTo>
                <a:cubicBezTo>
                  <a:pt x="1562" y="2582"/>
                  <a:pt x="1660" y="2612"/>
                  <a:pt x="1758" y="2612"/>
                </a:cubicBezTo>
                <a:cubicBezTo>
                  <a:pt x="1865" y="2612"/>
                  <a:pt x="1974" y="2572"/>
                  <a:pt x="2052" y="2494"/>
                </a:cubicBezTo>
                <a:cubicBezTo>
                  <a:pt x="2199" y="2337"/>
                  <a:pt x="2199" y="2082"/>
                  <a:pt x="2042" y="1925"/>
                </a:cubicBezTo>
                <a:cubicBezTo>
                  <a:pt x="1532" y="1434"/>
                  <a:pt x="1130" y="865"/>
                  <a:pt x="825" y="227"/>
                </a:cubicBezTo>
                <a:cubicBezTo>
                  <a:pt x="762" y="85"/>
                  <a:pt x="617" y="0"/>
                  <a:pt x="467"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2" name="Google Shape;2852;p19"/>
          <p:cNvSpPr/>
          <p:nvPr/>
        </p:nvSpPr>
        <p:spPr>
          <a:xfrm>
            <a:off x="10549256" y="5762055"/>
            <a:ext cx="277017" cy="331160"/>
          </a:xfrm>
          <a:custGeom>
            <a:avLst/>
            <a:gdLst/>
            <a:ahLst/>
            <a:cxnLst/>
            <a:rect l="l" t="t" r="r" b="b"/>
            <a:pathLst>
              <a:path w="2287" h="2734" extrusionOk="0">
                <a:moveTo>
                  <a:pt x="531" y="123"/>
                </a:moveTo>
                <a:cubicBezTo>
                  <a:pt x="658" y="123"/>
                  <a:pt x="786" y="192"/>
                  <a:pt x="845" y="319"/>
                </a:cubicBezTo>
                <a:cubicBezTo>
                  <a:pt x="1139" y="957"/>
                  <a:pt x="1551" y="1536"/>
                  <a:pt x="2061" y="2027"/>
                </a:cubicBezTo>
                <a:cubicBezTo>
                  <a:pt x="2130" y="2095"/>
                  <a:pt x="2169" y="2174"/>
                  <a:pt x="2169" y="2272"/>
                </a:cubicBezTo>
                <a:cubicBezTo>
                  <a:pt x="2169" y="2361"/>
                  <a:pt x="2140" y="2449"/>
                  <a:pt x="2071" y="2518"/>
                </a:cubicBezTo>
                <a:cubicBezTo>
                  <a:pt x="2005" y="2584"/>
                  <a:pt x="1912" y="2618"/>
                  <a:pt x="1820" y="2618"/>
                </a:cubicBezTo>
                <a:cubicBezTo>
                  <a:pt x="1735" y="2618"/>
                  <a:pt x="1651" y="2589"/>
                  <a:pt x="1590" y="2527"/>
                </a:cubicBezTo>
                <a:cubicBezTo>
                  <a:pt x="1021" y="1968"/>
                  <a:pt x="560" y="1330"/>
                  <a:pt x="216" y="614"/>
                </a:cubicBezTo>
                <a:cubicBezTo>
                  <a:pt x="138" y="437"/>
                  <a:pt x="216" y="231"/>
                  <a:pt x="383" y="152"/>
                </a:cubicBezTo>
                <a:cubicBezTo>
                  <a:pt x="432" y="133"/>
                  <a:pt x="481" y="123"/>
                  <a:pt x="531" y="123"/>
                </a:cubicBezTo>
                <a:close/>
                <a:moveTo>
                  <a:pt x="533" y="1"/>
                </a:moveTo>
                <a:cubicBezTo>
                  <a:pt x="467" y="1"/>
                  <a:pt x="399" y="15"/>
                  <a:pt x="334" y="45"/>
                </a:cubicBezTo>
                <a:cubicBezTo>
                  <a:pt x="108" y="152"/>
                  <a:pt x="1" y="427"/>
                  <a:pt x="108" y="663"/>
                </a:cubicBezTo>
                <a:cubicBezTo>
                  <a:pt x="452" y="1389"/>
                  <a:pt x="923" y="2047"/>
                  <a:pt x="1502" y="2606"/>
                </a:cubicBezTo>
                <a:cubicBezTo>
                  <a:pt x="1590" y="2694"/>
                  <a:pt x="1708" y="2734"/>
                  <a:pt x="1826" y="2734"/>
                </a:cubicBezTo>
                <a:cubicBezTo>
                  <a:pt x="1953" y="2734"/>
                  <a:pt x="2071" y="2684"/>
                  <a:pt x="2159" y="2596"/>
                </a:cubicBezTo>
                <a:cubicBezTo>
                  <a:pt x="2247" y="2507"/>
                  <a:pt x="2287" y="2390"/>
                  <a:pt x="2287" y="2272"/>
                </a:cubicBezTo>
                <a:cubicBezTo>
                  <a:pt x="2287" y="2145"/>
                  <a:pt x="2238" y="2027"/>
                  <a:pt x="2149" y="1938"/>
                </a:cubicBezTo>
                <a:cubicBezTo>
                  <a:pt x="1649" y="1458"/>
                  <a:pt x="1246" y="898"/>
                  <a:pt x="952" y="270"/>
                </a:cubicBezTo>
                <a:cubicBezTo>
                  <a:pt x="874" y="99"/>
                  <a:pt x="708" y="1"/>
                  <a:pt x="533"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3" name="Google Shape;2853;p19"/>
          <p:cNvSpPr/>
          <p:nvPr/>
        </p:nvSpPr>
        <p:spPr>
          <a:xfrm>
            <a:off x="10935527" y="5546569"/>
            <a:ext cx="294944" cy="330312"/>
          </a:xfrm>
          <a:custGeom>
            <a:avLst/>
            <a:gdLst/>
            <a:ahLst/>
            <a:cxnLst/>
            <a:rect l="l" t="t" r="r" b="b"/>
            <a:pathLst>
              <a:path w="2435" h="2727" extrusionOk="0">
                <a:moveTo>
                  <a:pt x="1978" y="0"/>
                </a:moveTo>
                <a:cubicBezTo>
                  <a:pt x="1858" y="0"/>
                  <a:pt x="1739" y="53"/>
                  <a:pt x="1659" y="155"/>
                </a:cubicBezTo>
                <a:lnTo>
                  <a:pt x="138" y="2079"/>
                </a:lnTo>
                <a:cubicBezTo>
                  <a:pt x="0" y="2255"/>
                  <a:pt x="30" y="2511"/>
                  <a:pt x="207" y="2648"/>
                </a:cubicBezTo>
                <a:cubicBezTo>
                  <a:pt x="275" y="2707"/>
                  <a:pt x="364" y="2727"/>
                  <a:pt x="452" y="2727"/>
                </a:cubicBezTo>
                <a:cubicBezTo>
                  <a:pt x="570" y="2727"/>
                  <a:pt x="687" y="2677"/>
                  <a:pt x="766" y="2579"/>
                </a:cubicBezTo>
                <a:lnTo>
                  <a:pt x="2297" y="656"/>
                </a:lnTo>
                <a:cubicBezTo>
                  <a:pt x="2434" y="479"/>
                  <a:pt x="2405" y="224"/>
                  <a:pt x="2228" y="86"/>
                </a:cubicBezTo>
                <a:cubicBezTo>
                  <a:pt x="2154" y="28"/>
                  <a:pt x="2066" y="0"/>
                  <a:pt x="1978"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4" name="Google Shape;2854;p19"/>
          <p:cNvSpPr/>
          <p:nvPr/>
        </p:nvSpPr>
        <p:spPr>
          <a:xfrm>
            <a:off x="10927292" y="5539303"/>
            <a:ext cx="305481" cy="345816"/>
          </a:xfrm>
          <a:custGeom>
            <a:avLst/>
            <a:gdLst/>
            <a:ahLst/>
            <a:cxnLst/>
            <a:rect l="l" t="t" r="r" b="b"/>
            <a:pathLst>
              <a:path w="2522" h="2855" extrusionOk="0">
                <a:moveTo>
                  <a:pt x="2051" y="117"/>
                </a:moveTo>
                <a:cubicBezTo>
                  <a:pt x="2120" y="117"/>
                  <a:pt x="2198" y="146"/>
                  <a:pt x="2257" y="196"/>
                </a:cubicBezTo>
                <a:cubicBezTo>
                  <a:pt x="2336" y="255"/>
                  <a:pt x="2375" y="333"/>
                  <a:pt x="2384" y="421"/>
                </a:cubicBezTo>
                <a:cubicBezTo>
                  <a:pt x="2395" y="519"/>
                  <a:pt x="2375" y="608"/>
                  <a:pt x="2316" y="676"/>
                </a:cubicBezTo>
                <a:lnTo>
                  <a:pt x="795" y="2600"/>
                </a:lnTo>
                <a:cubicBezTo>
                  <a:pt x="727" y="2685"/>
                  <a:pt x="623" y="2727"/>
                  <a:pt x="519" y="2727"/>
                </a:cubicBezTo>
                <a:cubicBezTo>
                  <a:pt x="443" y="2727"/>
                  <a:pt x="366" y="2704"/>
                  <a:pt x="304" y="2659"/>
                </a:cubicBezTo>
                <a:cubicBezTo>
                  <a:pt x="157" y="2541"/>
                  <a:pt x="138" y="2325"/>
                  <a:pt x="255" y="2178"/>
                </a:cubicBezTo>
                <a:lnTo>
                  <a:pt x="1776" y="255"/>
                </a:lnTo>
                <a:cubicBezTo>
                  <a:pt x="1845" y="166"/>
                  <a:pt x="1943" y="117"/>
                  <a:pt x="2051" y="117"/>
                </a:cubicBezTo>
                <a:close/>
                <a:moveTo>
                  <a:pt x="2051" y="1"/>
                </a:moveTo>
                <a:cubicBezTo>
                  <a:pt x="1914" y="1"/>
                  <a:pt x="1779" y="62"/>
                  <a:pt x="1688" y="176"/>
                </a:cubicBezTo>
                <a:lnTo>
                  <a:pt x="157" y="2100"/>
                </a:lnTo>
                <a:cubicBezTo>
                  <a:pt x="0" y="2305"/>
                  <a:pt x="39" y="2590"/>
                  <a:pt x="236" y="2747"/>
                </a:cubicBezTo>
                <a:cubicBezTo>
                  <a:pt x="314" y="2816"/>
                  <a:pt x="412" y="2855"/>
                  <a:pt x="520" y="2855"/>
                </a:cubicBezTo>
                <a:cubicBezTo>
                  <a:pt x="667" y="2855"/>
                  <a:pt x="795" y="2787"/>
                  <a:pt x="883" y="2678"/>
                </a:cubicBezTo>
                <a:lnTo>
                  <a:pt x="2404" y="755"/>
                </a:lnTo>
                <a:cubicBezTo>
                  <a:pt x="2482" y="657"/>
                  <a:pt x="2522" y="539"/>
                  <a:pt x="2502" y="412"/>
                </a:cubicBezTo>
                <a:cubicBezTo>
                  <a:pt x="2493" y="284"/>
                  <a:pt x="2434" y="176"/>
                  <a:pt x="2336" y="98"/>
                </a:cubicBezTo>
                <a:cubicBezTo>
                  <a:pt x="2249" y="32"/>
                  <a:pt x="2150" y="1"/>
                  <a:pt x="205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5" name="Google Shape;2855;p19"/>
          <p:cNvSpPr/>
          <p:nvPr/>
        </p:nvSpPr>
        <p:spPr>
          <a:xfrm>
            <a:off x="11199341" y="5817046"/>
            <a:ext cx="264056" cy="293975"/>
          </a:xfrm>
          <a:custGeom>
            <a:avLst/>
            <a:gdLst/>
            <a:ahLst/>
            <a:cxnLst/>
            <a:rect l="l" t="t" r="r" b="b"/>
            <a:pathLst>
              <a:path w="2180" h="2427" extrusionOk="0">
                <a:moveTo>
                  <a:pt x="463" y="1"/>
                </a:moveTo>
                <a:cubicBezTo>
                  <a:pt x="397" y="1"/>
                  <a:pt x="329" y="17"/>
                  <a:pt x="266" y="52"/>
                </a:cubicBezTo>
                <a:cubicBezTo>
                  <a:pt x="70" y="160"/>
                  <a:pt x="1" y="405"/>
                  <a:pt x="109" y="601"/>
                </a:cubicBezTo>
                <a:cubicBezTo>
                  <a:pt x="463" y="1239"/>
                  <a:pt x="914" y="1828"/>
                  <a:pt x="1453" y="2328"/>
                </a:cubicBezTo>
                <a:cubicBezTo>
                  <a:pt x="1532" y="2397"/>
                  <a:pt x="1630" y="2426"/>
                  <a:pt x="1728" y="2426"/>
                </a:cubicBezTo>
                <a:cubicBezTo>
                  <a:pt x="1836" y="2426"/>
                  <a:pt x="1944" y="2387"/>
                  <a:pt x="2022" y="2299"/>
                </a:cubicBezTo>
                <a:cubicBezTo>
                  <a:pt x="2179" y="2142"/>
                  <a:pt x="2160" y="1887"/>
                  <a:pt x="2003" y="1730"/>
                </a:cubicBezTo>
                <a:cubicBezTo>
                  <a:pt x="1522" y="1288"/>
                  <a:pt x="1130" y="778"/>
                  <a:pt x="816" y="209"/>
                </a:cubicBezTo>
                <a:cubicBezTo>
                  <a:pt x="742" y="75"/>
                  <a:pt x="605" y="1"/>
                  <a:pt x="463"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6" name="Google Shape;2856;p19"/>
          <p:cNvSpPr/>
          <p:nvPr/>
        </p:nvSpPr>
        <p:spPr>
          <a:xfrm>
            <a:off x="11191105" y="5810142"/>
            <a:ext cx="279439" cy="308025"/>
          </a:xfrm>
          <a:custGeom>
            <a:avLst/>
            <a:gdLst/>
            <a:ahLst/>
            <a:cxnLst/>
            <a:rect l="l" t="t" r="r" b="b"/>
            <a:pathLst>
              <a:path w="2307" h="2543" extrusionOk="0">
                <a:moveTo>
                  <a:pt x="531" y="119"/>
                </a:moveTo>
                <a:cubicBezTo>
                  <a:pt x="648" y="119"/>
                  <a:pt x="766" y="187"/>
                  <a:pt x="834" y="295"/>
                </a:cubicBezTo>
                <a:cubicBezTo>
                  <a:pt x="1148" y="874"/>
                  <a:pt x="1551" y="1384"/>
                  <a:pt x="2032" y="1836"/>
                </a:cubicBezTo>
                <a:cubicBezTo>
                  <a:pt x="2169" y="1964"/>
                  <a:pt x="2179" y="2180"/>
                  <a:pt x="2051" y="2317"/>
                </a:cubicBezTo>
                <a:cubicBezTo>
                  <a:pt x="1984" y="2389"/>
                  <a:pt x="1890" y="2426"/>
                  <a:pt x="1795" y="2426"/>
                </a:cubicBezTo>
                <a:cubicBezTo>
                  <a:pt x="1710" y="2426"/>
                  <a:pt x="1625" y="2397"/>
                  <a:pt x="1561" y="2337"/>
                </a:cubicBezTo>
                <a:cubicBezTo>
                  <a:pt x="1031" y="1846"/>
                  <a:pt x="579" y="1266"/>
                  <a:pt x="226" y="629"/>
                </a:cubicBezTo>
                <a:cubicBezTo>
                  <a:pt x="138" y="462"/>
                  <a:pt x="197" y="246"/>
                  <a:pt x="363" y="158"/>
                </a:cubicBezTo>
                <a:cubicBezTo>
                  <a:pt x="422" y="128"/>
                  <a:pt x="472" y="119"/>
                  <a:pt x="531" y="119"/>
                </a:cubicBezTo>
                <a:close/>
                <a:moveTo>
                  <a:pt x="532" y="1"/>
                </a:moveTo>
                <a:cubicBezTo>
                  <a:pt x="458" y="1"/>
                  <a:pt x="383" y="19"/>
                  <a:pt x="315" y="60"/>
                </a:cubicBezTo>
                <a:cubicBezTo>
                  <a:pt x="89" y="178"/>
                  <a:pt x="1" y="462"/>
                  <a:pt x="128" y="678"/>
                </a:cubicBezTo>
                <a:cubicBezTo>
                  <a:pt x="481" y="1336"/>
                  <a:pt x="933" y="1924"/>
                  <a:pt x="1482" y="2424"/>
                </a:cubicBezTo>
                <a:cubicBezTo>
                  <a:pt x="1571" y="2503"/>
                  <a:pt x="1678" y="2542"/>
                  <a:pt x="1796" y="2542"/>
                </a:cubicBezTo>
                <a:cubicBezTo>
                  <a:pt x="1924" y="2542"/>
                  <a:pt x="2051" y="2494"/>
                  <a:pt x="2140" y="2395"/>
                </a:cubicBezTo>
                <a:cubicBezTo>
                  <a:pt x="2306" y="2209"/>
                  <a:pt x="2297" y="1914"/>
                  <a:pt x="2110" y="1748"/>
                </a:cubicBezTo>
                <a:cubicBezTo>
                  <a:pt x="1639" y="1306"/>
                  <a:pt x="1247" y="806"/>
                  <a:pt x="933" y="237"/>
                </a:cubicBezTo>
                <a:cubicBezTo>
                  <a:pt x="852" y="89"/>
                  <a:pt x="694" y="1"/>
                  <a:pt x="532"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7" name="Google Shape;2857;p19"/>
          <p:cNvSpPr/>
          <p:nvPr/>
        </p:nvSpPr>
        <p:spPr>
          <a:xfrm>
            <a:off x="11642786" y="5344047"/>
            <a:ext cx="262724" cy="270112"/>
          </a:xfrm>
          <a:custGeom>
            <a:avLst/>
            <a:gdLst/>
            <a:ahLst/>
            <a:cxnLst/>
            <a:rect l="l" t="t" r="r" b="b"/>
            <a:pathLst>
              <a:path w="2169" h="2230" extrusionOk="0">
                <a:moveTo>
                  <a:pt x="1720" y="1"/>
                </a:moveTo>
                <a:cubicBezTo>
                  <a:pt x="1607" y="1"/>
                  <a:pt x="1494" y="48"/>
                  <a:pt x="1414" y="140"/>
                </a:cubicBezTo>
                <a:lnTo>
                  <a:pt x="147" y="1553"/>
                </a:lnTo>
                <a:cubicBezTo>
                  <a:pt x="1" y="1719"/>
                  <a:pt x="20" y="1974"/>
                  <a:pt x="177" y="2122"/>
                </a:cubicBezTo>
                <a:cubicBezTo>
                  <a:pt x="256" y="2190"/>
                  <a:pt x="354" y="2229"/>
                  <a:pt x="452" y="2229"/>
                </a:cubicBezTo>
                <a:cubicBezTo>
                  <a:pt x="560" y="2229"/>
                  <a:pt x="668" y="2181"/>
                  <a:pt x="746" y="2092"/>
                </a:cubicBezTo>
                <a:lnTo>
                  <a:pt x="2022" y="670"/>
                </a:lnTo>
                <a:cubicBezTo>
                  <a:pt x="2169" y="502"/>
                  <a:pt x="2149" y="247"/>
                  <a:pt x="1983" y="100"/>
                </a:cubicBezTo>
                <a:cubicBezTo>
                  <a:pt x="1907" y="33"/>
                  <a:pt x="1813" y="1"/>
                  <a:pt x="1720"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8" name="Google Shape;2858;p19"/>
          <p:cNvSpPr/>
          <p:nvPr/>
        </p:nvSpPr>
        <p:spPr>
          <a:xfrm>
            <a:off x="11634429" y="5337141"/>
            <a:ext cx="278228" cy="284163"/>
          </a:xfrm>
          <a:custGeom>
            <a:avLst/>
            <a:gdLst/>
            <a:ahLst/>
            <a:cxnLst/>
            <a:rect l="l" t="t" r="r" b="b"/>
            <a:pathLst>
              <a:path w="2297" h="2346" extrusionOk="0">
                <a:moveTo>
                  <a:pt x="1787" y="118"/>
                </a:moveTo>
                <a:cubicBezTo>
                  <a:pt x="1865" y="118"/>
                  <a:pt x="1954" y="147"/>
                  <a:pt x="2013" y="206"/>
                </a:cubicBezTo>
                <a:cubicBezTo>
                  <a:pt x="2159" y="334"/>
                  <a:pt x="2170" y="550"/>
                  <a:pt x="2042" y="687"/>
                </a:cubicBezTo>
                <a:lnTo>
                  <a:pt x="776" y="2110"/>
                </a:lnTo>
                <a:cubicBezTo>
                  <a:pt x="713" y="2184"/>
                  <a:pt x="615" y="2221"/>
                  <a:pt x="518" y="2221"/>
                </a:cubicBezTo>
                <a:cubicBezTo>
                  <a:pt x="436" y="2221"/>
                  <a:pt x="354" y="2194"/>
                  <a:pt x="295" y="2140"/>
                </a:cubicBezTo>
                <a:cubicBezTo>
                  <a:pt x="148" y="2012"/>
                  <a:pt x="138" y="1796"/>
                  <a:pt x="266" y="1649"/>
                </a:cubicBezTo>
                <a:lnTo>
                  <a:pt x="1531" y="236"/>
                </a:lnTo>
                <a:cubicBezTo>
                  <a:pt x="1600" y="157"/>
                  <a:pt x="1688" y="118"/>
                  <a:pt x="1787" y="118"/>
                </a:cubicBezTo>
                <a:close/>
                <a:moveTo>
                  <a:pt x="1784" y="1"/>
                </a:moveTo>
                <a:cubicBezTo>
                  <a:pt x="1658" y="1"/>
                  <a:pt x="1532" y="53"/>
                  <a:pt x="1443" y="157"/>
                </a:cubicBezTo>
                <a:lnTo>
                  <a:pt x="177" y="1570"/>
                </a:lnTo>
                <a:cubicBezTo>
                  <a:pt x="1" y="1767"/>
                  <a:pt x="20" y="2061"/>
                  <a:pt x="207" y="2228"/>
                </a:cubicBezTo>
                <a:cubicBezTo>
                  <a:pt x="295" y="2306"/>
                  <a:pt x="403" y="2345"/>
                  <a:pt x="521" y="2345"/>
                </a:cubicBezTo>
                <a:cubicBezTo>
                  <a:pt x="648" y="2345"/>
                  <a:pt x="776" y="2286"/>
                  <a:pt x="864" y="2188"/>
                </a:cubicBezTo>
                <a:lnTo>
                  <a:pt x="2130" y="766"/>
                </a:lnTo>
                <a:cubicBezTo>
                  <a:pt x="2297" y="579"/>
                  <a:pt x="2287" y="285"/>
                  <a:pt x="2091" y="118"/>
                </a:cubicBezTo>
                <a:cubicBezTo>
                  <a:pt x="2004" y="40"/>
                  <a:pt x="1894" y="1"/>
                  <a:pt x="178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9" name="Google Shape;2859;p19"/>
          <p:cNvSpPr/>
          <p:nvPr/>
        </p:nvSpPr>
        <p:spPr>
          <a:xfrm>
            <a:off x="11560783" y="5733468"/>
            <a:ext cx="282952" cy="255093"/>
          </a:xfrm>
          <a:custGeom>
            <a:avLst/>
            <a:gdLst/>
            <a:ahLst/>
            <a:cxnLst/>
            <a:rect l="l" t="t" r="r" b="b"/>
            <a:pathLst>
              <a:path w="2336" h="2106" extrusionOk="0">
                <a:moveTo>
                  <a:pt x="452" y="0"/>
                </a:moveTo>
                <a:cubicBezTo>
                  <a:pt x="342" y="0"/>
                  <a:pt x="231" y="45"/>
                  <a:pt x="148" y="133"/>
                </a:cubicBezTo>
                <a:cubicBezTo>
                  <a:pt x="0" y="300"/>
                  <a:pt x="10" y="555"/>
                  <a:pt x="177" y="702"/>
                </a:cubicBezTo>
                <a:lnTo>
                  <a:pt x="1610" y="2008"/>
                </a:lnTo>
                <a:cubicBezTo>
                  <a:pt x="1688" y="2076"/>
                  <a:pt x="1786" y="2106"/>
                  <a:pt x="1884" y="2106"/>
                </a:cubicBezTo>
                <a:cubicBezTo>
                  <a:pt x="1993" y="2106"/>
                  <a:pt x="2100" y="2067"/>
                  <a:pt x="2179" y="1978"/>
                </a:cubicBezTo>
                <a:cubicBezTo>
                  <a:pt x="2336" y="1812"/>
                  <a:pt x="2316" y="1556"/>
                  <a:pt x="2159" y="1409"/>
                </a:cubicBezTo>
                <a:lnTo>
                  <a:pt x="717" y="104"/>
                </a:lnTo>
                <a:cubicBezTo>
                  <a:pt x="643" y="35"/>
                  <a:pt x="548" y="0"/>
                  <a:pt x="452"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0" name="Google Shape;2860;p19"/>
          <p:cNvSpPr/>
          <p:nvPr/>
        </p:nvSpPr>
        <p:spPr>
          <a:xfrm>
            <a:off x="11558361" y="5726928"/>
            <a:ext cx="292521" cy="269992"/>
          </a:xfrm>
          <a:custGeom>
            <a:avLst/>
            <a:gdLst/>
            <a:ahLst/>
            <a:cxnLst/>
            <a:rect l="l" t="t" r="r" b="b"/>
            <a:pathLst>
              <a:path w="2415" h="2229" extrusionOk="0">
                <a:moveTo>
                  <a:pt x="472" y="119"/>
                </a:moveTo>
                <a:cubicBezTo>
                  <a:pt x="550" y="119"/>
                  <a:pt x="639" y="148"/>
                  <a:pt x="698" y="207"/>
                </a:cubicBezTo>
                <a:lnTo>
                  <a:pt x="2130" y="1512"/>
                </a:lnTo>
                <a:cubicBezTo>
                  <a:pt x="2277" y="1639"/>
                  <a:pt x="2287" y="1855"/>
                  <a:pt x="2159" y="1993"/>
                </a:cubicBezTo>
                <a:cubicBezTo>
                  <a:pt x="2092" y="2065"/>
                  <a:pt x="1998" y="2102"/>
                  <a:pt x="1903" y="2102"/>
                </a:cubicBezTo>
                <a:cubicBezTo>
                  <a:pt x="1818" y="2102"/>
                  <a:pt x="1734" y="2073"/>
                  <a:pt x="1669" y="2012"/>
                </a:cubicBezTo>
                <a:lnTo>
                  <a:pt x="236" y="717"/>
                </a:lnTo>
                <a:cubicBezTo>
                  <a:pt x="168" y="649"/>
                  <a:pt x="128" y="570"/>
                  <a:pt x="128" y="472"/>
                </a:cubicBezTo>
                <a:cubicBezTo>
                  <a:pt x="118" y="383"/>
                  <a:pt x="158" y="295"/>
                  <a:pt x="216" y="226"/>
                </a:cubicBezTo>
                <a:cubicBezTo>
                  <a:pt x="285" y="158"/>
                  <a:pt x="373" y="119"/>
                  <a:pt x="472" y="119"/>
                </a:cubicBezTo>
                <a:close/>
                <a:moveTo>
                  <a:pt x="464" y="0"/>
                </a:moveTo>
                <a:cubicBezTo>
                  <a:pt x="340" y="0"/>
                  <a:pt x="216" y="50"/>
                  <a:pt x="128" y="148"/>
                </a:cubicBezTo>
                <a:cubicBezTo>
                  <a:pt x="40" y="237"/>
                  <a:pt x="1" y="364"/>
                  <a:pt x="11" y="482"/>
                </a:cubicBezTo>
                <a:cubicBezTo>
                  <a:pt x="11" y="609"/>
                  <a:pt x="70" y="717"/>
                  <a:pt x="158" y="806"/>
                </a:cubicBezTo>
                <a:lnTo>
                  <a:pt x="1590" y="2101"/>
                </a:lnTo>
                <a:cubicBezTo>
                  <a:pt x="1679" y="2180"/>
                  <a:pt x="1787" y="2228"/>
                  <a:pt x="1904" y="2228"/>
                </a:cubicBezTo>
                <a:cubicBezTo>
                  <a:pt x="2032" y="2228"/>
                  <a:pt x="2159" y="2169"/>
                  <a:pt x="2248" y="2071"/>
                </a:cubicBezTo>
                <a:cubicBezTo>
                  <a:pt x="2415" y="1885"/>
                  <a:pt x="2405" y="1591"/>
                  <a:pt x="2218" y="1424"/>
                </a:cubicBezTo>
                <a:lnTo>
                  <a:pt x="776" y="119"/>
                </a:lnTo>
                <a:cubicBezTo>
                  <a:pt x="688" y="40"/>
                  <a:pt x="576" y="0"/>
                  <a:pt x="46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1" name="Google Shape;2861;p19"/>
          <p:cNvSpPr/>
          <p:nvPr/>
        </p:nvSpPr>
        <p:spPr>
          <a:xfrm>
            <a:off x="11951901" y="5071875"/>
            <a:ext cx="303059" cy="271324"/>
          </a:xfrm>
          <a:custGeom>
            <a:avLst/>
            <a:gdLst/>
            <a:ahLst/>
            <a:cxnLst/>
            <a:rect l="l" t="t" r="r" b="b"/>
            <a:pathLst>
              <a:path w="2502" h="2240" extrusionOk="0">
                <a:moveTo>
                  <a:pt x="453" y="1"/>
                </a:moveTo>
                <a:cubicBezTo>
                  <a:pt x="340" y="1"/>
                  <a:pt x="228" y="48"/>
                  <a:pt x="147" y="139"/>
                </a:cubicBezTo>
                <a:cubicBezTo>
                  <a:pt x="0" y="306"/>
                  <a:pt x="20" y="561"/>
                  <a:pt x="186" y="708"/>
                </a:cubicBezTo>
                <a:lnTo>
                  <a:pt x="1786" y="2141"/>
                </a:lnTo>
                <a:cubicBezTo>
                  <a:pt x="1865" y="2210"/>
                  <a:pt x="1963" y="2239"/>
                  <a:pt x="2061" y="2239"/>
                </a:cubicBezTo>
                <a:cubicBezTo>
                  <a:pt x="2168" y="2239"/>
                  <a:pt x="2277" y="2200"/>
                  <a:pt x="2355" y="2112"/>
                </a:cubicBezTo>
                <a:cubicBezTo>
                  <a:pt x="2502" y="1945"/>
                  <a:pt x="2493" y="1690"/>
                  <a:pt x="2325" y="1543"/>
                </a:cubicBezTo>
                <a:lnTo>
                  <a:pt x="716" y="100"/>
                </a:lnTo>
                <a:cubicBezTo>
                  <a:pt x="641" y="33"/>
                  <a:pt x="547" y="1"/>
                  <a:pt x="453"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2" name="Google Shape;2862;p19"/>
          <p:cNvSpPr/>
          <p:nvPr/>
        </p:nvSpPr>
        <p:spPr>
          <a:xfrm>
            <a:off x="11949479" y="5064971"/>
            <a:ext cx="307904" cy="285253"/>
          </a:xfrm>
          <a:custGeom>
            <a:avLst/>
            <a:gdLst/>
            <a:ahLst/>
            <a:cxnLst/>
            <a:rect l="l" t="t" r="r" b="b"/>
            <a:pathLst>
              <a:path w="2542" h="2355" extrusionOk="0">
                <a:moveTo>
                  <a:pt x="471" y="118"/>
                </a:moveTo>
                <a:cubicBezTo>
                  <a:pt x="550" y="118"/>
                  <a:pt x="628" y="147"/>
                  <a:pt x="697" y="206"/>
                </a:cubicBezTo>
                <a:lnTo>
                  <a:pt x="2306" y="1639"/>
                </a:lnTo>
                <a:cubicBezTo>
                  <a:pt x="2375" y="1707"/>
                  <a:pt x="2414" y="1786"/>
                  <a:pt x="2424" y="1874"/>
                </a:cubicBezTo>
                <a:cubicBezTo>
                  <a:pt x="2424" y="1973"/>
                  <a:pt x="2395" y="2061"/>
                  <a:pt x="2336" y="2130"/>
                </a:cubicBezTo>
                <a:cubicBezTo>
                  <a:pt x="2267" y="2198"/>
                  <a:pt x="2170" y="2235"/>
                  <a:pt x="2074" y="2235"/>
                </a:cubicBezTo>
                <a:cubicBezTo>
                  <a:pt x="1991" y="2235"/>
                  <a:pt x="1909" y="2208"/>
                  <a:pt x="1845" y="2149"/>
                </a:cubicBezTo>
                <a:lnTo>
                  <a:pt x="245" y="717"/>
                </a:lnTo>
                <a:cubicBezTo>
                  <a:pt x="177" y="658"/>
                  <a:pt x="128" y="569"/>
                  <a:pt x="128" y="481"/>
                </a:cubicBezTo>
                <a:cubicBezTo>
                  <a:pt x="118" y="392"/>
                  <a:pt x="157" y="304"/>
                  <a:pt x="216" y="235"/>
                </a:cubicBezTo>
                <a:cubicBezTo>
                  <a:pt x="285" y="157"/>
                  <a:pt x="373" y="118"/>
                  <a:pt x="471" y="118"/>
                </a:cubicBezTo>
                <a:close/>
                <a:moveTo>
                  <a:pt x="468" y="1"/>
                </a:moveTo>
                <a:cubicBezTo>
                  <a:pt x="342" y="1"/>
                  <a:pt x="217" y="52"/>
                  <a:pt x="128" y="157"/>
                </a:cubicBezTo>
                <a:cubicBezTo>
                  <a:pt x="40" y="245"/>
                  <a:pt x="0" y="363"/>
                  <a:pt x="10" y="490"/>
                </a:cubicBezTo>
                <a:cubicBezTo>
                  <a:pt x="20" y="608"/>
                  <a:pt x="69" y="726"/>
                  <a:pt x="157" y="804"/>
                </a:cubicBezTo>
                <a:lnTo>
                  <a:pt x="1767" y="2247"/>
                </a:lnTo>
                <a:cubicBezTo>
                  <a:pt x="1855" y="2316"/>
                  <a:pt x="1963" y="2355"/>
                  <a:pt x="2081" y="2355"/>
                </a:cubicBezTo>
                <a:cubicBezTo>
                  <a:pt x="2208" y="2355"/>
                  <a:pt x="2336" y="2306"/>
                  <a:pt x="2424" y="2208"/>
                </a:cubicBezTo>
                <a:cubicBezTo>
                  <a:pt x="2502" y="2110"/>
                  <a:pt x="2542" y="1992"/>
                  <a:pt x="2542" y="1874"/>
                </a:cubicBezTo>
                <a:cubicBezTo>
                  <a:pt x="2532" y="1747"/>
                  <a:pt x="2473" y="1639"/>
                  <a:pt x="2385" y="1550"/>
                </a:cubicBezTo>
                <a:lnTo>
                  <a:pt x="775" y="118"/>
                </a:lnTo>
                <a:cubicBezTo>
                  <a:pt x="688" y="40"/>
                  <a:pt x="578" y="1"/>
                  <a:pt x="46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3" name="Google Shape;2863;p19"/>
          <p:cNvSpPr/>
          <p:nvPr/>
        </p:nvSpPr>
        <p:spPr>
          <a:xfrm>
            <a:off x="12269132" y="5167202"/>
            <a:ext cx="256909" cy="262724"/>
          </a:xfrm>
          <a:custGeom>
            <a:avLst/>
            <a:gdLst/>
            <a:ahLst/>
            <a:cxnLst/>
            <a:rect l="l" t="t" r="r" b="b"/>
            <a:pathLst>
              <a:path w="2121" h="2169" extrusionOk="0">
                <a:moveTo>
                  <a:pt x="1675" y="1"/>
                </a:moveTo>
                <a:cubicBezTo>
                  <a:pt x="1564" y="1"/>
                  <a:pt x="1454" y="48"/>
                  <a:pt x="1375" y="137"/>
                </a:cubicBezTo>
                <a:lnTo>
                  <a:pt x="148" y="1491"/>
                </a:lnTo>
                <a:cubicBezTo>
                  <a:pt x="1" y="1659"/>
                  <a:pt x="11" y="1914"/>
                  <a:pt x="177" y="2060"/>
                </a:cubicBezTo>
                <a:cubicBezTo>
                  <a:pt x="256" y="2130"/>
                  <a:pt x="354" y="2169"/>
                  <a:pt x="452" y="2169"/>
                </a:cubicBezTo>
                <a:cubicBezTo>
                  <a:pt x="561" y="2169"/>
                  <a:pt x="668" y="2119"/>
                  <a:pt x="747" y="2031"/>
                </a:cubicBezTo>
                <a:lnTo>
                  <a:pt x="1974" y="677"/>
                </a:lnTo>
                <a:cubicBezTo>
                  <a:pt x="2120" y="510"/>
                  <a:pt x="2111" y="255"/>
                  <a:pt x="1944" y="108"/>
                </a:cubicBezTo>
                <a:cubicBezTo>
                  <a:pt x="1867" y="35"/>
                  <a:pt x="1771" y="1"/>
                  <a:pt x="1675"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4" name="Google Shape;2864;p19"/>
          <p:cNvSpPr/>
          <p:nvPr/>
        </p:nvSpPr>
        <p:spPr>
          <a:xfrm>
            <a:off x="12260895" y="5159934"/>
            <a:ext cx="273504" cy="277137"/>
          </a:xfrm>
          <a:custGeom>
            <a:avLst/>
            <a:gdLst/>
            <a:ahLst/>
            <a:cxnLst/>
            <a:rect l="l" t="t" r="r" b="b"/>
            <a:pathLst>
              <a:path w="2258" h="2288" extrusionOk="0">
                <a:moveTo>
                  <a:pt x="1747" y="119"/>
                </a:moveTo>
                <a:cubicBezTo>
                  <a:pt x="1826" y="119"/>
                  <a:pt x="1904" y="148"/>
                  <a:pt x="1973" y="207"/>
                </a:cubicBezTo>
                <a:cubicBezTo>
                  <a:pt x="2110" y="334"/>
                  <a:pt x="2130" y="550"/>
                  <a:pt x="2002" y="698"/>
                </a:cubicBezTo>
                <a:lnTo>
                  <a:pt x="766" y="2052"/>
                </a:lnTo>
                <a:cubicBezTo>
                  <a:pt x="704" y="2125"/>
                  <a:pt x="612" y="2161"/>
                  <a:pt x="518" y="2161"/>
                </a:cubicBezTo>
                <a:cubicBezTo>
                  <a:pt x="434" y="2161"/>
                  <a:pt x="350" y="2132"/>
                  <a:pt x="285" y="2072"/>
                </a:cubicBezTo>
                <a:cubicBezTo>
                  <a:pt x="147" y="1954"/>
                  <a:pt x="138" y="1728"/>
                  <a:pt x="265" y="1591"/>
                </a:cubicBezTo>
                <a:lnTo>
                  <a:pt x="1492" y="236"/>
                </a:lnTo>
                <a:cubicBezTo>
                  <a:pt x="1560" y="158"/>
                  <a:pt x="1649" y="119"/>
                  <a:pt x="1747" y="119"/>
                </a:cubicBezTo>
                <a:close/>
                <a:moveTo>
                  <a:pt x="1740" y="1"/>
                </a:moveTo>
                <a:cubicBezTo>
                  <a:pt x="1615" y="1"/>
                  <a:pt x="1492" y="50"/>
                  <a:pt x="1403" y="148"/>
                </a:cubicBezTo>
                <a:lnTo>
                  <a:pt x="177" y="1512"/>
                </a:lnTo>
                <a:cubicBezTo>
                  <a:pt x="0" y="1699"/>
                  <a:pt x="20" y="1993"/>
                  <a:pt x="206" y="2160"/>
                </a:cubicBezTo>
                <a:cubicBezTo>
                  <a:pt x="295" y="2238"/>
                  <a:pt x="402" y="2288"/>
                  <a:pt x="520" y="2288"/>
                </a:cubicBezTo>
                <a:cubicBezTo>
                  <a:pt x="648" y="2288"/>
                  <a:pt x="775" y="2229"/>
                  <a:pt x="864" y="2131"/>
                </a:cubicBezTo>
                <a:lnTo>
                  <a:pt x="2090" y="776"/>
                </a:lnTo>
                <a:cubicBezTo>
                  <a:pt x="2257" y="580"/>
                  <a:pt x="2247" y="295"/>
                  <a:pt x="2051" y="119"/>
                </a:cubicBezTo>
                <a:cubicBezTo>
                  <a:pt x="1963" y="40"/>
                  <a:pt x="1851" y="1"/>
                  <a:pt x="174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5" name="Google Shape;2865;p19"/>
          <p:cNvSpPr/>
          <p:nvPr/>
        </p:nvSpPr>
        <p:spPr>
          <a:xfrm>
            <a:off x="11863842" y="5443734"/>
            <a:ext cx="246129" cy="261997"/>
          </a:xfrm>
          <a:custGeom>
            <a:avLst/>
            <a:gdLst/>
            <a:ahLst/>
            <a:cxnLst/>
            <a:rect l="l" t="t" r="r" b="b"/>
            <a:pathLst>
              <a:path w="2032" h="2163" extrusionOk="0">
                <a:moveTo>
                  <a:pt x="1571" y="1"/>
                </a:moveTo>
                <a:cubicBezTo>
                  <a:pt x="1456" y="1"/>
                  <a:pt x="1343" y="48"/>
                  <a:pt x="1266" y="141"/>
                </a:cubicBezTo>
                <a:lnTo>
                  <a:pt x="138" y="1505"/>
                </a:lnTo>
                <a:cubicBezTo>
                  <a:pt x="1" y="1681"/>
                  <a:pt x="21" y="1927"/>
                  <a:pt x="197" y="2074"/>
                </a:cubicBezTo>
                <a:cubicBezTo>
                  <a:pt x="265" y="2133"/>
                  <a:pt x="364" y="2162"/>
                  <a:pt x="452" y="2162"/>
                </a:cubicBezTo>
                <a:cubicBezTo>
                  <a:pt x="570" y="2162"/>
                  <a:pt x="678" y="2113"/>
                  <a:pt x="766" y="2015"/>
                </a:cubicBezTo>
                <a:lnTo>
                  <a:pt x="1885" y="661"/>
                </a:lnTo>
                <a:cubicBezTo>
                  <a:pt x="2032" y="484"/>
                  <a:pt x="2003" y="229"/>
                  <a:pt x="1836" y="91"/>
                </a:cubicBezTo>
                <a:cubicBezTo>
                  <a:pt x="1757" y="31"/>
                  <a:pt x="1663" y="1"/>
                  <a:pt x="1571"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6" name="Google Shape;2866;p19"/>
          <p:cNvSpPr/>
          <p:nvPr/>
        </p:nvSpPr>
        <p:spPr>
          <a:xfrm>
            <a:off x="11861541" y="5436588"/>
            <a:ext cx="255577" cy="276289"/>
          </a:xfrm>
          <a:custGeom>
            <a:avLst/>
            <a:gdLst/>
            <a:ahLst/>
            <a:cxnLst/>
            <a:rect l="l" t="t" r="r" b="b"/>
            <a:pathLst>
              <a:path w="2110" h="2281" extrusionOk="0">
                <a:moveTo>
                  <a:pt x="1599" y="121"/>
                </a:moveTo>
                <a:cubicBezTo>
                  <a:pt x="1668" y="121"/>
                  <a:pt x="1747" y="141"/>
                  <a:pt x="1815" y="200"/>
                </a:cubicBezTo>
                <a:cubicBezTo>
                  <a:pt x="1963" y="318"/>
                  <a:pt x="1983" y="534"/>
                  <a:pt x="1855" y="680"/>
                </a:cubicBezTo>
                <a:lnTo>
                  <a:pt x="736" y="2045"/>
                </a:lnTo>
                <a:cubicBezTo>
                  <a:pt x="670" y="2121"/>
                  <a:pt x="571" y="2161"/>
                  <a:pt x="473" y="2161"/>
                </a:cubicBezTo>
                <a:cubicBezTo>
                  <a:pt x="394" y="2161"/>
                  <a:pt x="316" y="2136"/>
                  <a:pt x="255" y="2084"/>
                </a:cubicBezTo>
                <a:cubicBezTo>
                  <a:pt x="177" y="2025"/>
                  <a:pt x="138" y="1947"/>
                  <a:pt x="127" y="1858"/>
                </a:cubicBezTo>
                <a:cubicBezTo>
                  <a:pt x="118" y="1760"/>
                  <a:pt x="147" y="1672"/>
                  <a:pt x="206" y="1603"/>
                </a:cubicBezTo>
                <a:lnTo>
                  <a:pt x="1335" y="239"/>
                </a:lnTo>
                <a:cubicBezTo>
                  <a:pt x="1394" y="161"/>
                  <a:pt x="1492" y="121"/>
                  <a:pt x="1599" y="121"/>
                </a:cubicBezTo>
                <a:close/>
                <a:moveTo>
                  <a:pt x="1598" y="1"/>
                </a:moveTo>
                <a:cubicBezTo>
                  <a:pt x="1464" y="1"/>
                  <a:pt x="1331" y="59"/>
                  <a:pt x="1237" y="170"/>
                </a:cubicBezTo>
                <a:lnTo>
                  <a:pt x="118" y="1524"/>
                </a:lnTo>
                <a:cubicBezTo>
                  <a:pt x="40" y="1622"/>
                  <a:pt x="0" y="1740"/>
                  <a:pt x="10" y="1868"/>
                </a:cubicBezTo>
                <a:cubicBezTo>
                  <a:pt x="20" y="1986"/>
                  <a:pt x="79" y="2104"/>
                  <a:pt x="177" y="2182"/>
                </a:cubicBezTo>
                <a:cubicBezTo>
                  <a:pt x="255" y="2250"/>
                  <a:pt x="363" y="2280"/>
                  <a:pt x="471" y="2280"/>
                </a:cubicBezTo>
                <a:cubicBezTo>
                  <a:pt x="609" y="2280"/>
                  <a:pt x="736" y="2221"/>
                  <a:pt x="825" y="2113"/>
                </a:cubicBezTo>
                <a:lnTo>
                  <a:pt x="1953" y="759"/>
                </a:lnTo>
                <a:cubicBezTo>
                  <a:pt x="2110" y="563"/>
                  <a:pt x="2090" y="268"/>
                  <a:pt x="1884" y="102"/>
                </a:cubicBezTo>
                <a:cubicBezTo>
                  <a:pt x="1800" y="34"/>
                  <a:pt x="1699" y="1"/>
                  <a:pt x="159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7" name="Google Shape;2867;p19"/>
          <p:cNvSpPr/>
          <p:nvPr/>
        </p:nvSpPr>
        <p:spPr>
          <a:xfrm>
            <a:off x="12168233" y="5522829"/>
            <a:ext cx="203251" cy="331403"/>
          </a:xfrm>
          <a:custGeom>
            <a:avLst/>
            <a:gdLst/>
            <a:ahLst/>
            <a:cxnLst/>
            <a:rect l="l" t="t" r="r" b="b"/>
            <a:pathLst>
              <a:path w="1678" h="2736" extrusionOk="0">
                <a:moveTo>
                  <a:pt x="460" y="0"/>
                </a:moveTo>
                <a:cubicBezTo>
                  <a:pt x="411" y="0"/>
                  <a:pt x="362" y="9"/>
                  <a:pt x="314" y="27"/>
                </a:cubicBezTo>
                <a:cubicBezTo>
                  <a:pt x="108" y="116"/>
                  <a:pt x="0" y="341"/>
                  <a:pt x="88" y="557"/>
                </a:cubicBezTo>
                <a:lnTo>
                  <a:pt x="844" y="2481"/>
                </a:lnTo>
                <a:cubicBezTo>
                  <a:pt x="912" y="2638"/>
                  <a:pt x="1060" y="2736"/>
                  <a:pt x="1217" y="2736"/>
                </a:cubicBezTo>
                <a:cubicBezTo>
                  <a:pt x="1266" y="2736"/>
                  <a:pt x="1315" y="2726"/>
                  <a:pt x="1364" y="2707"/>
                </a:cubicBezTo>
                <a:cubicBezTo>
                  <a:pt x="1580" y="2628"/>
                  <a:pt x="1678" y="2393"/>
                  <a:pt x="1599" y="2186"/>
                </a:cubicBezTo>
                <a:lnTo>
                  <a:pt x="834" y="253"/>
                </a:lnTo>
                <a:cubicBezTo>
                  <a:pt x="774" y="95"/>
                  <a:pt x="621" y="0"/>
                  <a:pt x="460"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8" name="Google Shape;2868;p19"/>
          <p:cNvSpPr/>
          <p:nvPr/>
        </p:nvSpPr>
        <p:spPr>
          <a:xfrm>
            <a:off x="12161087" y="5515683"/>
            <a:ext cx="212820" cy="345696"/>
          </a:xfrm>
          <a:custGeom>
            <a:avLst/>
            <a:gdLst/>
            <a:ahLst/>
            <a:cxnLst/>
            <a:rect l="l" t="t" r="r" b="b"/>
            <a:pathLst>
              <a:path w="1757" h="2854" extrusionOk="0">
                <a:moveTo>
                  <a:pt x="520" y="116"/>
                </a:moveTo>
                <a:cubicBezTo>
                  <a:pt x="569" y="116"/>
                  <a:pt x="609" y="126"/>
                  <a:pt x="657" y="145"/>
                </a:cubicBezTo>
                <a:cubicBezTo>
                  <a:pt x="736" y="184"/>
                  <a:pt x="805" y="253"/>
                  <a:pt x="834" y="341"/>
                </a:cubicBezTo>
                <a:lnTo>
                  <a:pt x="1599" y="2265"/>
                </a:lnTo>
                <a:cubicBezTo>
                  <a:pt x="1629" y="2353"/>
                  <a:pt x="1629" y="2441"/>
                  <a:pt x="1590" y="2530"/>
                </a:cubicBezTo>
                <a:cubicBezTo>
                  <a:pt x="1560" y="2609"/>
                  <a:pt x="1492" y="2677"/>
                  <a:pt x="1403" y="2707"/>
                </a:cubicBezTo>
                <a:cubicBezTo>
                  <a:pt x="1364" y="2723"/>
                  <a:pt x="1324" y="2730"/>
                  <a:pt x="1283" y="2730"/>
                </a:cubicBezTo>
                <a:cubicBezTo>
                  <a:pt x="1148" y="2730"/>
                  <a:pt x="1014" y="2648"/>
                  <a:pt x="962" y="2520"/>
                </a:cubicBezTo>
                <a:lnTo>
                  <a:pt x="196" y="587"/>
                </a:lnTo>
                <a:cubicBezTo>
                  <a:pt x="127" y="410"/>
                  <a:pt x="216" y="214"/>
                  <a:pt x="393" y="145"/>
                </a:cubicBezTo>
                <a:cubicBezTo>
                  <a:pt x="432" y="126"/>
                  <a:pt x="481" y="116"/>
                  <a:pt x="520" y="116"/>
                </a:cubicBezTo>
                <a:close/>
                <a:moveTo>
                  <a:pt x="526" y="1"/>
                </a:moveTo>
                <a:cubicBezTo>
                  <a:pt x="466" y="1"/>
                  <a:pt x="407" y="13"/>
                  <a:pt x="353" y="38"/>
                </a:cubicBezTo>
                <a:cubicBezTo>
                  <a:pt x="118" y="126"/>
                  <a:pt x="0" y="400"/>
                  <a:pt x="88" y="636"/>
                </a:cubicBezTo>
                <a:lnTo>
                  <a:pt x="854" y="2559"/>
                </a:lnTo>
                <a:cubicBezTo>
                  <a:pt x="923" y="2736"/>
                  <a:pt x="1089" y="2854"/>
                  <a:pt x="1276" y="2854"/>
                </a:cubicBezTo>
                <a:cubicBezTo>
                  <a:pt x="1335" y="2854"/>
                  <a:pt x="1394" y="2844"/>
                  <a:pt x="1453" y="2825"/>
                </a:cubicBezTo>
                <a:cubicBezTo>
                  <a:pt x="1560" y="2775"/>
                  <a:pt x="1658" y="2687"/>
                  <a:pt x="1708" y="2579"/>
                </a:cubicBezTo>
                <a:cubicBezTo>
                  <a:pt x="1756" y="2461"/>
                  <a:pt x="1756" y="2334"/>
                  <a:pt x="1708" y="2226"/>
                </a:cubicBezTo>
                <a:lnTo>
                  <a:pt x="952" y="293"/>
                </a:lnTo>
                <a:cubicBezTo>
                  <a:pt x="903" y="175"/>
                  <a:pt x="814" y="86"/>
                  <a:pt x="707" y="38"/>
                </a:cubicBezTo>
                <a:cubicBezTo>
                  <a:pt x="648" y="13"/>
                  <a:pt x="586" y="1"/>
                  <a:pt x="526"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9" name="Google Shape;2869;p19"/>
          <p:cNvSpPr/>
          <p:nvPr/>
        </p:nvSpPr>
        <p:spPr>
          <a:xfrm>
            <a:off x="12397525" y="5523799"/>
            <a:ext cx="313960" cy="227112"/>
          </a:xfrm>
          <a:custGeom>
            <a:avLst/>
            <a:gdLst/>
            <a:ahLst/>
            <a:cxnLst/>
            <a:rect l="l" t="t" r="r" b="b"/>
            <a:pathLst>
              <a:path w="2592" h="1875" extrusionOk="0">
                <a:moveTo>
                  <a:pt x="2142" y="0"/>
                </a:moveTo>
                <a:cubicBezTo>
                  <a:pt x="2067" y="0"/>
                  <a:pt x="1992" y="22"/>
                  <a:pt x="1924" y="69"/>
                </a:cubicBezTo>
                <a:lnTo>
                  <a:pt x="246" y="1129"/>
                </a:lnTo>
                <a:cubicBezTo>
                  <a:pt x="59" y="1246"/>
                  <a:pt x="1" y="1491"/>
                  <a:pt x="118" y="1678"/>
                </a:cubicBezTo>
                <a:cubicBezTo>
                  <a:pt x="197" y="1805"/>
                  <a:pt x="325" y="1874"/>
                  <a:pt x="462" y="1874"/>
                </a:cubicBezTo>
                <a:cubicBezTo>
                  <a:pt x="541" y="1874"/>
                  <a:pt x="609" y="1845"/>
                  <a:pt x="678" y="1805"/>
                </a:cubicBezTo>
                <a:lnTo>
                  <a:pt x="2356" y="745"/>
                </a:lnTo>
                <a:cubicBezTo>
                  <a:pt x="2543" y="628"/>
                  <a:pt x="2591" y="373"/>
                  <a:pt x="2473" y="186"/>
                </a:cubicBezTo>
                <a:cubicBezTo>
                  <a:pt x="2398" y="68"/>
                  <a:pt x="2272" y="0"/>
                  <a:pt x="2142"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0" name="Google Shape;2870;p19"/>
          <p:cNvSpPr/>
          <p:nvPr/>
        </p:nvSpPr>
        <p:spPr>
          <a:xfrm>
            <a:off x="12389289" y="5516774"/>
            <a:ext cx="330555" cy="241284"/>
          </a:xfrm>
          <a:custGeom>
            <a:avLst/>
            <a:gdLst/>
            <a:ahLst/>
            <a:cxnLst/>
            <a:rect l="l" t="t" r="r" b="b"/>
            <a:pathLst>
              <a:path w="2729" h="1992" extrusionOk="0">
                <a:moveTo>
                  <a:pt x="2208" y="117"/>
                </a:moveTo>
                <a:cubicBezTo>
                  <a:pt x="2316" y="117"/>
                  <a:pt x="2434" y="175"/>
                  <a:pt x="2493" y="274"/>
                </a:cubicBezTo>
                <a:cubicBezTo>
                  <a:pt x="2600" y="441"/>
                  <a:pt x="2552" y="646"/>
                  <a:pt x="2384" y="755"/>
                </a:cubicBezTo>
                <a:lnTo>
                  <a:pt x="716" y="1815"/>
                </a:lnTo>
                <a:cubicBezTo>
                  <a:pt x="661" y="1849"/>
                  <a:pt x="598" y="1865"/>
                  <a:pt x="535" y="1865"/>
                </a:cubicBezTo>
                <a:cubicBezTo>
                  <a:pt x="417" y="1865"/>
                  <a:pt x="300" y="1808"/>
                  <a:pt x="236" y="1706"/>
                </a:cubicBezTo>
                <a:cubicBezTo>
                  <a:pt x="138" y="1549"/>
                  <a:pt x="186" y="1333"/>
                  <a:pt x="343" y="1235"/>
                </a:cubicBezTo>
                <a:lnTo>
                  <a:pt x="2022" y="175"/>
                </a:lnTo>
                <a:cubicBezTo>
                  <a:pt x="2081" y="136"/>
                  <a:pt x="2140" y="117"/>
                  <a:pt x="2208" y="117"/>
                </a:cubicBezTo>
                <a:close/>
                <a:moveTo>
                  <a:pt x="2199" y="1"/>
                </a:moveTo>
                <a:cubicBezTo>
                  <a:pt x="2115" y="1"/>
                  <a:pt x="2029" y="23"/>
                  <a:pt x="1953" y="68"/>
                </a:cubicBezTo>
                <a:lnTo>
                  <a:pt x="284" y="1137"/>
                </a:lnTo>
                <a:cubicBezTo>
                  <a:pt x="69" y="1274"/>
                  <a:pt x="0" y="1559"/>
                  <a:pt x="138" y="1775"/>
                </a:cubicBezTo>
                <a:cubicBezTo>
                  <a:pt x="226" y="1903"/>
                  <a:pt x="373" y="1991"/>
                  <a:pt x="530" y="1991"/>
                </a:cubicBezTo>
                <a:cubicBezTo>
                  <a:pt x="618" y="1991"/>
                  <a:pt x="707" y="1961"/>
                  <a:pt x="775" y="1913"/>
                </a:cubicBezTo>
                <a:lnTo>
                  <a:pt x="2454" y="853"/>
                </a:lnTo>
                <a:cubicBezTo>
                  <a:pt x="2669" y="716"/>
                  <a:pt x="2728" y="431"/>
                  <a:pt x="2591" y="215"/>
                </a:cubicBezTo>
                <a:cubicBezTo>
                  <a:pt x="2508" y="75"/>
                  <a:pt x="2355" y="1"/>
                  <a:pt x="219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1" name="Google Shape;2871;p19"/>
          <p:cNvSpPr/>
          <p:nvPr/>
        </p:nvSpPr>
        <p:spPr>
          <a:xfrm>
            <a:off x="11960138" y="5781314"/>
            <a:ext cx="284284" cy="341577"/>
          </a:xfrm>
          <a:custGeom>
            <a:avLst/>
            <a:gdLst/>
            <a:ahLst/>
            <a:cxnLst/>
            <a:rect l="l" t="t" r="r" b="b"/>
            <a:pathLst>
              <a:path w="2347" h="2820" extrusionOk="0">
                <a:moveTo>
                  <a:pt x="446" y="0"/>
                </a:moveTo>
                <a:cubicBezTo>
                  <a:pt x="367" y="0"/>
                  <a:pt x="288" y="23"/>
                  <a:pt x="216" y="72"/>
                </a:cubicBezTo>
                <a:cubicBezTo>
                  <a:pt x="40" y="209"/>
                  <a:pt x="0" y="455"/>
                  <a:pt x="128" y="641"/>
                </a:cubicBezTo>
                <a:lnTo>
                  <a:pt x="1570" y="2653"/>
                </a:lnTo>
                <a:cubicBezTo>
                  <a:pt x="1649" y="2761"/>
                  <a:pt x="1767" y="2819"/>
                  <a:pt x="1895" y="2819"/>
                </a:cubicBezTo>
                <a:cubicBezTo>
                  <a:pt x="1973" y="2819"/>
                  <a:pt x="2061" y="2800"/>
                  <a:pt x="2130" y="2751"/>
                </a:cubicBezTo>
                <a:cubicBezTo>
                  <a:pt x="2307" y="2614"/>
                  <a:pt x="2346" y="2368"/>
                  <a:pt x="2218" y="2182"/>
                </a:cubicBezTo>
                <a:lnTo>
                  <a:pt x="785" y="170"/>
                </a:lnTo>
                <a:cubicBezTo>
                  <a:pt x="700" y="61"/>
                  <a:pt x="574" y="0"/>
                  <a:pt x="446"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2" name="Google Shape;2872;p19"/>
          <p:cNvSpPr/>
          <p:nvPr/>
        </p:nvSpPr>
        <p:spPr>
          <a:xfrm>
            <a:off x="11951902" y="5774046"/>
            <a:ext cx="294823" cy="355991"/>
          </a:xfrm>
          <a:custGeom>
            <a:avLst/>
            <a:gdLst/>
            <a:ahLst/>
            <a:cxnLst/>
            <a:rect l="l" t="t" r="r" b="b"/>
            <a:pathLst>
              <a:path w="2434" h="2939" extrusionOk="0">
                <a:moveTo>
                  <a:pt x="520" y="122"/>
                </a:moveTo>
                <a:cubicBezTo>
                  <a:pt x="628" y="122"/>
                  <a:pt x="736" y="171"/>
                  <a:pt x="805" y="269"/>
                </a:cubicBezTo>
                <a:lnTo>
                  <a:pt x="2237" y="2281"/>
                </a:lnTo>
                <a:cubicBezTo>
                  <a:pt x="2296" y="2350"/>
                  <a:pt x="2316" y="2448"/>
                  <a:pt x="2296" y="2536"/>
                </a:cubicBezTo>
                <a:cubicBezTo>
                  <a:pt x="2286" y="2624"/>
                  <a:pt x="2237" y="2703"/>
                  <a:pt x="2159" y="2762"/>
                </a:cubicBezTo>
                <a:cubicBezTo>
                  <a:pt x="2102" y="2800"/>
                  <a:pt x="2034" y="2818"/>
                  <a:pt x="1965" y="2818"/>
                </a:cubicBezTo>
                <a:cubicBezTo>
                  <a:pt x="1855" y="2818"/>
                  <a:pt x="1744" y="2770"/>
                  <a:pt x="1678" y="2674"/>
                </a:cubicBezTo>
                <a:lnTo>
                  <a:pt x="245" y="662"/>
                </a:lnTo>
                <a:cubicBezTo>
                  <a:pt x="137" y="515"/>
                  <a:pt x="166" y="299"/>
                  <a:pt x="323" y="181"/>
                </a:cubicBezTo>
                <a:cubicBezTo>
                  <a:pt x="382" y="142"/>
                  <a:pt x="451" y="122"/>
                  <a:pt x="520" y="122"/>
                </a:cubicBezTo>
                <a:close/>
                <a:moveTo>
                  <a:pt x="529" y="0"/>
                </a:moveTo>
                <a:cubicBezTo>
                  <a:pt x="434" y="0"/>
                  <a:pt x="337" y="30"/>
                  <a:pt x="255" y="93"/>
                </a:cubicBezTo>
                <a:cubicBezTo>
                  <a:pt x="49" y="240"/>
                  <a:pt x="0" y="524"/>
                  <a:pt x="147" y="731"/>
                </a:cubicBezTo>
                <a:lnTo>
                  <a:pt x="1590" y="2752"/>
                </a:lnTo>
                <a:cubicBezTo>
                  <a:pt x="1668" y="2870"/>
                  <a:pt x="1815" y="2938"/>
                  <a:pt x="1963" y="2938"/>
                </a:cubicBezTo>
                <a:cubicBezTo>
                  <a:pt x="2061" y="2938"/>
                  <a:pt x="2149" y="2909"/>
                  <a:pt x="2227" y="2850"/>
                </a:cubicBezTo>
                <a:cubicBezTo>
                  <a:pt x="2336" y="2781"/>
                  <a:pt x="2394" y="2674"/>
                  <a:pt x="2414" y="2556"/>
                </a:cubicBezTo>
                <a:cubicBezTo>
                  <a:pt x="2434" y="2428"/>
                  <a:pt x="2414" y="2310"/>
                  <a:pt x="2336" y="2212"/>
                </a:cubicBezTo>
                <a:lnTo>
                  <a:pt x="903" y="191"/>
                </a:lnTo>
                <a:cubicBezTo>
                  <a:pt x="814" y="67"/>
                  <a:pt x="673" y="0"/>
                  <a:pt x="52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3" name="Google Shape;2873;p19"/>
          <p:cNvSpPr/>
          <p:nvPr/>
        </p:nvSpPr>
        <p:spPr>
          <a:xfrm>
            <a:off x="12410609" y="5805176"/>
            <a:ext cx="318684" cy="270112"/>
          </a:xfrm>
          <a:custGeom>
            <a:avLst/>
            <a:gdLst/>
            <a:ahLst/>
            <a:cxnLst/>
            <a:rect l="l" t="t" r="r" b="b"/>
            <a:pathLst>
              <a:path w="2631" h="2230" extrusionOk="0">
                <a:moveTo>
                  <a:pt x="2176" y="1"/>
                </a:moveTo>
                <a:cubicBezTo>
                  <a:pt x="2087" y="1"/>
                  <a:pt x="1997" y="31"/>
                  <a:pt x="1924" y="91"/>
                </a:cubicBezTo>
                <a:lnTo>
                  <a:pt x="197" y="1514"/>
                </a:lnTo>
                <a:cubicBezTo>
                  <a:pt x="21" y="1651"/>
                  <a:pt x="1" y="1906"/>
                  <a:pt x="138" y="2083"/>
                </a:cubicBezTo>
                <a:cubicBezTo>
                  <a:pt x="217" y="2171"/>
                  <a:pt x="335" y="2230"/>
                  <a:pt x="452" y="2230"/>
                </a:cubicBezTo>
                <a:cubicBezTo>
                  <a:pt x="540" y="2230"/>
                  <a:pt x="629" y="2201"/>
                  <a:pt x="707" y="2132"/>
                </a:cubicBezTo>
                <a:lnTo>
                  <a:pt x="2435" y="719"/>
                </a:lnTo>
                <a:cubicBezTo>
                  <a:pt x="2601" y="572"/>
                  <a:pt x="2631" y="317"/>
                  <a:pt x="2483" y="150"/>
                </a:cubicBezTo>
                <a:cubicBezTo>
                  <a:pt x="2406" y="50"/>
                  <a:pt x="2291" y="1"/>
                  <a:pt x="2176"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4" name="Google Shape;2874;p19"/>
          <p:cNvSpPr/>
          <p:nvPr/>
        </p:nvSpPr>
        <p:spPr>
          <a:xfrm>
            <a:off x="12408307" y="5798151"/>
            <a:ext cx="328132" cy="284284"/>
          </a:xfrm>
          <a:custGeom>
            <a:avLst/>
            <a:gdLst/>
            <a:ahLst/>
            <a:cxnLst/>
            <a:rect l="l" t="t" r="r" b="b"/>
            <a:pathLst>
              <a:path w="2709" h="2347" extrusionOk="0">
                <a:moveTo>
                  <a:pt x="2198" y="120"/>
                </a:moveTo>
                <a:cubicBezTo>
                  <a:pt x="2297" y="120"/>
                  <a:pt x="2395" y="159"/>
                  <a:pt x="2463" y="247"/>
                </a:cubicBezTo>
                <a:cubicBezTo>
                  <a:pt x="2581" y="394"/>
                  <a:pt x="2561" y="610"/>
                  <a:pt x="2414" y="728"/>
                </a:cubicBezTo>
                <a:lnTo>
                  <a:pt x="687" y="2151"/>
                </a:lnTo>
                <a:cubicBezTo>
                  <a:pt x="628" y="2197"/>
                  <a:pt x="552" y="2220"/>
                  <a:pt x="476" y="2220"/>
                </a:cubicBezTo>
                <a:cubicBezTo>
                  <a:pt x="375" y="2220"/>
                  <a:pt x="273" y="2180"/>
                  <a:pt x="206" y="2102"/>
                </a:cubicBezTo>
                <a:cubicBezTo>
                  <a:pt x="147" y="2033"/>
                  <a:pt x="118" y="1935"/>
                  <a:pt x="127" y="1847"/>
                </a:cubicBezTo>
                <a:cubicBezTo>
                  <a:pt x="138" y="1758"/>
                  <a:pt x="177" y="1670"/>
                  <a:pt x="255" y="1621"/>
                </a:cubicBezTo>
                <a:lnTo>
                  <a:pt x="1972" y="198"/>
                </a:lnTo>
                <a:cubicBezTo>
                  <a:pt x="2041" y="149"/>
                  <a:pt x="2120" y="120"/>
                  <a:pt x="2198" y="120"/>
                </a:cubicBezTo>
                <a:close/>
                <a:moveTo>
                  <a:pt x="2196" y="1"/>
                </a:moveTo>
                <a:cubicBezTo>
                  <a:pt x="2094" y="1"/>
                  <a:pt x="1990" y="36"/>
                  <a:pt x="1904" y="109"/>
                </a:cubicBezTo>
                <a:lnTo>
                  <a:pt x="177" y="1523"/>
                </a:lnTo>
                <a:cubicBezTo>
                  <a:pt x="79" y="1601"/>
                  <a:pt x="20" y="1709"/>
                  <a:pt x="10" y="1837"/>
                </a:cubicBezTo>
                <a:cubicBezTo>
                  <a:pt x="0" y="1964"/>
                  <a:pt x="40" y="2082"/>
                  <a:pt x="118" y="2170"/>
                </a:cubicBezTo>
                <a:cubicBezTo>
                  <a:pt x="206" y="2279"/>
                  <a:pt x="334" y="2347"/>
                  <a:pt x="471" y="2347"/>
                </a:cubicBezTo>
                <a:cubicBezTo>
                  <a:pt x="579" y="2347"/>
                  <a:pt x="677" y="2308"/>
                  <a:pt x="766" y="2239"/>
                </a:cubicBezTo>
                <a:lnTo>
                  <a:pt x="2493" y="816"/>
                </a:lnTo>
                <a:cubicBezTo>
                  <a:pt x="2689" y="659"/>
                  <a:pt x="2709" y="365"/>
                  <a:pt x="2552" y="168"/>
                </a:cubicBezTo>
                <a:cubicBezTo>
                  <a:pt x="2458" y="58"/>
                  <a:pt x="2328" y="1"/>
                  <a:pt x="2196"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5" name="Google Shape;2875;p19"/>
          <p:cNvSpPr/>
          <p:nvPr/>
        </p:nvSpPr>
        <p:spPr>
          <a:xfrm>
            <a:off x="11684333" y="6005640"/>
            <a:ext cx="268780" cy="239709"/>
          </a:xfrm>
          <a:custGeom>
            <a:avLst/>
            <a:gdLst/>
            <a:ahLst/>
            <a:cxnLst/>
            <a:rect l="l" t="t" r="r" b="b"/>
            <a:pathLst>
              <a:path w="2219" h="1979" extrusionOk="0">
                <a:moveTo>
                  <a:pt x="1775" y="1"/>
                </a:moveTo>
                <a:cubicBezTo>
                  <a:pt x="1678" y="1"/>
                  <a:pt x="1581" y="35"/>
                  <a:pt x="1503" y="104"/>
                </a:cubicBezTo>
                <a:lnTo>
                  <a:pt x="188" y="1272"/>
                </a:lnTo>
                <a:cubicBezTo>
                  <a:pt x="20" y="1419"/>
                  <a:pt x="1" y="1674"/>
                  <a:pt x="148" y="1841"/>
                </a:cubicBezTo>
                <a:cubicBezTo>
                  <a:pt x="236" y="1929"/>
                  <a:pt x="345" y="1979"/>
                  <a:pt x="452" y="1979"/>
                </a:cubicBezTo>
                <a:cubicBezTo>
                  <a:pt x="550" y="1979"/>
                  <a:pt x="648" y="1939"/>
                  <a:pt x="717" y="1870"/>
                </a:cubicBezTo>
                <a:lnTo>
                  <a:pt x="2032" y="703"/>
                </a:lnTo>
                <a:cubicBezTo>
                  <a:pt x="2199" y="555"/>
                  <a:pt x="2218" y="300"/>
                  <a:pt x="2072" y="134"/>
                </a:cubicBezTo>
                <a:cubicBezTo>
                  <a:pt x="1993" y="45"/>
                  <a:pt x="1885" y="1"/>
                  <a:pt x="1775"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6" name="Google Shape;2876;p19"/>
          <p:cNvSpPr/>
          <p:nvPr/>
        </p:nvSpPr>
        <p:spPr>
          <a:xfrm>
            <a:off x="11677186" y="5998493"/>
            <a:ext cx="284284" cy="254003"/>
          </a:xfrm>
          <a:custGeom>
            <a:avLst/>
            <a:gdLst/>
            <a:ahLst/>
            <a:cxnLst/>
            <a:rect l="l" t="t" r="r" b="b"/>
            <a:pathLst>
              <a:path w="2347" h="2097" extrusionOk="0">
                <a:moveTo>
                  <a:pt x="1826" y="124"/>
                </a:moveTo>
                <a:cubicBezTo>
                  <a:pt x="1924" y="124"/>
                  <a:pt x="2013" y="163"/>
                  <a:pt x="2081" y="232"/>
                </a:cubicBezTo>
                <a:cubicBezTo>
                  <a:pt x="2209" y="379"/>
                  <a:pt x="2199" y="595"/>
                  <a:pt x="2052" y="723"/>
                </a:cubicBezTo>
                <a:lnTo>
                  <a:pt x="737" y="1890"/>
                </a:lnTo>
                <a:cubicBezTo>
                  <a:pt x="674" y="1944"/>
                  <a:pt x="591" y="1972"/>
                  <a:pt x="509" y="1972"/>
                </a:cubicBezTo>
                <a:cubicBezTo>
                  <a:pt x="414" y="1972"/>
                  <a:pt x="319" y="1935"/>
                  <a:pt x="256" y="1861"/>
                </a:cubicBezTo>
                <a:cubicBezTo>
                  <a:pt x="129" y="1724"/>
                  <a:pt x="138" y="1497"/>
                  <a:pt x="286" y="1380"/>
                </a:cubicBezTo>
                <a:lnTo>
                  <a:pt x="1601" y="212"/>
                </a:lnTo>
                <a:cubicBezTo>
                  <a:pt x="1669" y="153"/>
                  <a:pt x="1748" y="124"/>
                  <a:pt x="1826" y="124"/>
                </a:cubicBezTo>
                <a:close/>
                <a:moveTo>
                  <a:pt x="1824" y="0"/>
                </a:moveTo>
                <a:cubicBezTo>
                  <a:pt x="1716" y="0"/>
                  <a:pt x="1608" y="38"/>
                  <a:pt x="1522" y="114"/>
                </a:cubicBezTo>
                <a:lnTo>
                  <a:pt x="207" y="1292"/>
                </a:lnTo>
                <a:cubicBezTo>
                  <a:pt x="11" y="1458"/>
                  <a:pt x="1" y="1753"/>
                  <a:pt x="168" y="1939"/>
                </a:cubicBezTo>
                <a:cubicBezTo>
                  <a:pt x="256" y="2038"/>
                  <a:pt x="384" y="2096"/>
                  <a:pt x="511" y="2096"/>
                </a:cubicBezTo>
                <a:cubicBezTo>
                  <a:pt x="629" y="2096"/>
                  <a:pt x="737" y="2057"/>
                  <a:pt x="816" y="1979"/>
                </a:cubicBezTo>
                <a:lnTo>
                  <a:pt x="2131" y="811"/>
                </a:lnTo>
                <a:cubicBezTo>
                  <a:pt x="2327" y="644"/>
                  <a:pt x="2347" y="350"/>
                  <a:pt x="2170" y="153"/>
                </a:cubicBezTo>
                <a:cubicBezTo>
                  <a:pt x="2079" y="52"/>
                  <a:pt x="1952" y="0"/>
                  <a:pt x="182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7" name="Google Shape;2877;p19"/>
          <p:cNvSpPr/>
          <p:nvPr/>
        </p:nvSpPr>
        <p:spPr>
          <a:xfrm>
            <a:off x="12057644" y="6156079"/>
            <a:ext cx="225901" cy="316261"/>
          </a:xfrm>
          <a:custGeom>
            <a:avLst/>
            <a:gdLst/>
            <a:ahLst/>
            <a:cxnLst/>
            <a:rect l="l" t="t" r="r" b="b"/>
            <a:pathLst>
              <a:path w="1865" h="2611" extrusionOk="0">
                <a:moveTo>
                  <a:pt x="459" y="1"/>
                </a:moveTo>
                <a:cubicBezTo>
                  <a:pt x="395" y="1"/>
                  <a:pt x="329" y="16"/>
                  <a:pt x="265" y="50"/>
                </a:cubicBezTo>
                <a:cubicBezTo>
                  <a:pt x="69" y="148"/>
                  <a:pt x="0" y="393"/>
                  <a:pt x="98" y="589"/>
                </a:cubicBezTo>
                <a:lnTo>
                  <a:pt x="1040" y="2395"/>
                </a:lnTo>
                <a:cubicBezTo>
                  <a:pt x="1119" y="2532"/>
                  <a:pt x="1256" y="2611"/>
                  <a:pt x="1404" y="2611"/>
                </a:cubicBezTo>
                <a:cubicBezTo>
                  <a:pt x="1463" y="2611"/>
                  <a:pt x="1531" y="2601"/>
                  <a:pt x="1590" y="2571"/>
                </a:cubicBezTo>
                <a:cubicBezTo>
                  <a:pt x="1786" y="2464"/>
                  <a:pt x="1865" y="2218"/>
                  <a:pt x="1757" y="2022"/>
                </a:cubicBezTo>
                <a:lnTo>
                  <a:pt x="815" y="216"/>
                </a:lnTo>
                <a:cubicBezTo>
                  <a:pt x="740" y="80"/>
                  <a:pt x="604" y="1"/>
                  <a:pt x="459"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8" name="Google Shape;2878;p19"/>
          <p:cNvSpPr/>
          <p:nvPr/>
        </p:nvSpPr>
        <p:spPr>
          <a:xfrm>
            <a:off x="12055222" y="6148570"/>
            <a:ext cx="229535" cy="330919"/>
          </a:xfrm>
          <a:custGeom>
            <a:avLst/>
            <a:gdLst/>
            <a:ahLst/>
            <a:cxnLst/>
            <a:rect l="l" t="t" r="r" b="b"/>
            <a:pathLst>
              <a:path w="1895" h="2732" extrusionOk="0">
                <a:moveTo>
                  <a:pt x="471" y="121"/>
                </a:moveTo>
                <a:cubicBezTo>
                  <a:pt x="599" y="121"/>
                  <a:pt x="717" y="190"/>
                  <a:pt x="776" y="308"/>
                </a:cubicBezTo>
                <a:lnTo>
                  <a:pt x="1728" y="2114"/>
                </a:lnTo>
                <a:cubicBezTo>
                  <a:pt x="1767" y="2192"/>
                  <a:pt x="1777" y="2290"/>
                  <a:pt x="1747" y="2378"/>
                </a:cubicBezTo>
                <a:cubicBezTo>
                  <a:pt x="1718" y="2467"/>
                  <a:pt x="1659" y="2535"/>
                  <a:pt x="1581" y="2574"/>
                </a:cubicBezTo>
                <a:cubicBezTo>
                  <a:pt x="1530" y="2601"/>
                  <a:pt x="1476" y="2613"/>
                  <a:pt x="1421" y="2613"/>
                </a:cubicBezTo>
                <a:cubicBezTo>
                  <a:pt x="1296" y="2613"/>
                  <a:pt x="1174" y="2547"/>
                  <a:pt x="1119" y="2437"/>
                </a:cubicBezTo>
                <a:lnTo>
                  <a:pt x="168" y="622"/>
                </a:lnTo>
                <a:cubicBezTo>
                  <a:pt x="128" y="543"/>
                  <a:pt x="118" y="455"/>
                  <a:pt x="148" y="367"/>
                </a:cubicBezTo>
                <a:cubicBezTo>
                  <a:pt x="177" y="278"/>
                  <a:pt x="236" y="200"/>
                  <a:pt x="314" y="160"/>
                </a:cubicBezTo>
                <a:cubicBezTo>
                  <a:pt x="364" y="131"/>
                  <a:pt x="423" y="121"/>
                  <a:pt x="471" y="121"/>
                </a:cubicBezTo>
                <a:close/>
                <a:moveTo>
                  <a:pt x="477" y="1"/>
                </a:moveTo>
                <a:cubicBezTo>
                  <a:pt x="406" y="1"/>
                  <a:pt x="334" y="17"/>
                  <a:pt x="266" y="53"/>
                </a:cubicBezTo>
                <a:cubicBezTo>
                  <a:pt x="148" y="112"/>
                  <a:pt x="69" y="210"/>
                  <a:pt x="30" y="328"/>
                </a:cubicBezTo>
                <a:cubicBezTo>
                  <a:pt x="0" y="445"/>
                  <a:pt x="11" y="572"/>
                  <a:pt x="69" y="681"/>
                </a:cubicBezTo>
                <a:lnTo>
                  <a:pt x="1012" y="2486"/>
                </a:lnTo>
                <a:cubicBezTo>
                  <a:pt x="1090" y="2643"/>
                  <a:pt x="1247" y="2731"/>
                  <a:pt x="1424" y="2731"/>
                </a:cubicBezTo>
                <a:cubicBezTo>
                  <a:pt x="1492" y="2731"/>
                  <a:pt x="1571" y="2722"/>
                  <a:pt x="1640" y="2683"/>
                </a:cubicBezTo>
                <a:cubicBezTo>
                  <a:pt x="1747" y="2624"/>
                  <a:pt x="1826" y="2526"/>
                  <a:pt x="1865" y="2408"/>
                </a:cubicBezTo>
                <a:cubicBezTo>
                  <a:pt x="1895" y="2290"/>
                  <a:pt x="1885" y="2172"/>
                  <a:pt x="1836" y="2055"/>
                </a:cubicBezTo>
                <a:lnTo>
                  <a:pt x="884" y="249"/>
                </a:lnTo>
                <a:cubicBezTo>
                  <a:pt x="801" y="91"/>
                  <a:pt x="642" y="1"/>
                  <a:pt x="47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9" name="Google Shape;2879;p19"/>
          <p:cNvSpPr/>
          <p:nvPr/>
        </p:nvSpPr>
        <p:spPr>
          <a:xfrm>
            <a:off x="12556808" y="6176792"/>
            <a:ext cx="296155" cy="275443"/>
          </a:xfrm>
          <a:custGeom>
            <a:avLst/>
            <a:gdLst/>
            <a:ahLst/>
            <a:cxnLst/>
            <a:rect l="l" t="t" r="r" b="b"/>
            <a:pathLst>
              <a:path w="2445" h="2274" extrusionOk="0">
                <a:moveTo>
                  <a:pt x="466" y="1"/>
                </a:moveTo>
                <a:cubicBezTo>
                  <a:pt x="336" y="1"/>
                  <a:pt x="209" y="61"/>
                  <a:pt x="128" y="173"/>
                </a:cubicBezTo>
                <a:cubicBezTo>
                  <a:pt x="1" y="359"/>
                  <a:pt x="50" y="614"/>
                  <a:pt x="236" y="732"/>
                </a:cubicBezTo>
                <a:cubicBezTo>
                  <a:pt x="786" y="1105"/>
                  <a:pt x="1267" y="1567"/>
                  <a:pt x="1659" y="2106"/>
                </a:cubicBezTo>
                <a:cubicBezTo>
                  <a:pt x="1738" y="2214"/>
                  <a:pt x="1865" y="2273"/>
                  <a:pt x="1983" y="2273"/>
                </a:cubicBezTo>
                <a:cubicBezTo>
                  <a:pt x="2071" y="2273"/>
                  <a:pt x="2150" y="2253"/>
                  <a:pt x="2218" y="2195"/>
                </a:cubicBezTo>
                <a:cubicBezTo>
                  <a:pt x="2405" y="2067"/>
                  <a:pt x="2444" y="1811"/>
                  <a:pt x="2316" y="1635"/>
                </a:cubicBezTo>
                <a:cubicBezTo>
                  <a:pt x="1865" y="1017"/>
                  <a:pt x="1315" y="487"/>
                  <a:pt x="687" y="65"/>
                </a:cubicBezTo>
                <a:cubicBezTo>
                  <a:pt x="619" y="21"/>
                  <a:pt x="542" y="1"/>
                  <a:pt x="466"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0" name="Google Shape;2880;p19"/>
          <p:cNvSpPr/>
          <p:nvPr/>
        </p:nvSpPr>
        <p:spPr>
          <a:xfrm>
            <a:off x="12548571" y="6169403"/>
            <a:ext cx="312628" cy="289856"/>
          </a:xfrm>
          <a:custGeom>
            <a:avLst/>
            <a:gdLst/>
            <a:ahLst/>
            <a:cxnLst/>
            <a:rect l="l" t="t" r="r" b="b"/>
            <a:pathLst>
              <a:path w="2581" h="2393" extrusionOk="0">
                <a:moveTo>
                  <a:pt x="530" y="116"/>
                </a:moveTo>
                <a:cubicBezTo>
                  <a:pt x="598" y="116"/>
                  <a:pt x="668" y="136"/>
                  <a:pt x="716" y="175"/>
                </a:cubicBezTo>
                <a:cubicBezTo>
                  <a:pt x="1344" y="597"/>
                  <a:pt x="1884" y="1117"/>
                  <a:pt x="2336" y="1735"/>
                </a:cubicBezTo>
                <a:cubicBezTo>
                  <a:pt x="2384" y="1804"/>
                  <a:pt x="2404" y="1892"/>
                  <a:pt x="2395" y="1990"/>
                </a:cubicBezTo>
                <a:cubicBezTo>
                  <a:pt x="2375" y="2079"/>
                  <a:pt x="2326" y="2157"/>
                  <a:pt x="2257" y="2206"/>
                </a:cubicBezTo>
                <a:cubicBezTo>
                  <a:pt x="2198" y="2250"/>
                  <a:pt x="2125" y="2271"/>
                  <a:pt x="2053" y="2271"/>
                </a:cubicBezTo>
                <a:cubicBezTo>
                  <a:pt x="1946" y="2271"/>
                  <a:pt x="1841" y="2225"/>
                  <a:pt x="1776" y="2138"/>
                </a:cubicBezTo>
                <a:cubicBezTo>
                  <a:pt x="1383" y="1588"/>
                  <a:pt x="893" y="1127"/>
                  <a:pt x="334" y="744"/>
                </a:cubicBezTo>
                <a:cubicBezTo>
                  <a:pt x="177" y="646"/>
                  <a:pt x="138" y="430"/>
                  <a:pt x="245" y="273"/>
                </a:cubicBezTo>
                <a:cubicBezTo>
                  <a:pt x="295" y="195"/>
                  <a:pt x="373" y="145"/>
                  <a:pt x="461" y="126"/>
                </a:cubicBezTo>
                <a:cubicBezTo>
                  <a:pt x="481" y="126"/>
                  <a:pt x="511" y="116"/>
                  <a:pt x="530" y="116"/>
                </a:cubicBezTo>
                <a:close/>
                <a:moveTo>
                  <a:pt x="528" y="1"/>
                </a:moveTo>
                <a:cubicBezTo>
                  <a:pt x="499" y="1"/>
                  <a:pt x="470" y="3"/>
                  <a:pt x="441" y="8"/>
                </a:cubicBezTo>
                <a:cubicBezTo>
                  <a:pt x="314" y="28"/>
                  <a:pt x="216" y="106"/>
                  <a:pt x="147" y="204"/>
                </a:cubicBezTo>
                <a:cubicBezTo>
                  <a:pt x="0" y="420"/>
                  <a:pt x="59" y="705"/>
                  <a:pt x="275" y="842"/>
                </a:cubicBezTo>
                <a:cubicBezTo>
                  <a:pt x="814" y="1215"/>
                  <a:pt x="1296" y="1667"/>
                  <a:pt x="1678" y="2206"/>
                </a:cubicBezTo>
                <a:cubicBezTo>
                  <a:pt x="1767" y="2324"/>
                  <a:pt x="1904" y="2393"/>
                  <a:pt x="2051" y="2393"/>
                </a:cubicBezTo>
                <a:cubicBezTo>
                  <a:pt x="2149" y="2393"/>
                  <a:pt x="2247" y="2363"/>
                  <a:pt x="2326" y="2304"/>
                </a:cubicBezTo>
                <a:cubicBezTo>
                  <a:pt x="2532" y="2157"/>
                  <a:pt x="2581" y="1863"/>
                  <a:pt x="2424" y="1657"/>
                </a:cubicBezTo>
                <a:cubicBezTo>
                  <a:pt x="1972" y="1039"/>
                  <a:pt x="1423" y="509"/>
                  <a:pt x="785" y="77"/>
                </a:cubicBezTo>
                <a:cubicBezTo>
                  <a:pt x="711" y="25"/>
                  <a:pt x="619" y="1"/>
                  <a:pt x="52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1" name="Google Shape;2881;p19"/>
          <p:cNvSpPr/>
          <p:nvPr/>
        </p:nvSpPr>
        <p:spPr>
          <a:xfrm>
            <a:off x="10935528" y="6086432"/>
            <a:ext cx="311537" cy="332493"/>
          </a:xfrm>
          <a:custGeom>
            <a:avLst/>
            <a:gdLst/>
            <a:ahLst/>
            <a:cxnLst/>
            <a:rect l="l" t="t" r="r" b="b"/>
            <a:pathLst>
              <a:path w="2572" h="2745" extrusionOk="0">
                <a:moveTo>
                  <a:pt x="2128" y="1"/>
                </a:moveTo>
                <a:cubicBezTo>
                  <a:pt x="2031" y="1"/>
                  <a:pt x="1934" y="35"/>
                  <a:pt x="1856" y="104"/>
                </a:cubicBezTo>
                <a:cubicBezTo>
                  <a:pt x="1198" y="693"/>
                  <a:pt x="609" y="1370"/>
                  <a:pt x="118" y="2116"/>
                </a:cubicBezTo>
                <a:cubicBezTo>
                  <a:pt x="0" y="2302"/>
                  <a:pt x="50" y="2548"/>
                  <a:pt x="236" y="2675"/>
                </a:cubicBezTo>
                <a:cubicBezTo>
                  <a:pt x="305" y="2714"/>
                  <a:pt x="384" y="2744"/>
                  <a:pt x="462" y="2744"/>
                </a:cubicBezTo>
                <a:cubicBezTo>
                  <a:pt x="589" y="2744"/>
                  <a:pt x="717" y="2675"/>
                  <a:pt x="796" y="2557"/>
                </a:cubicBezTo>
                <a:cubicBezTo>
                  <a:pt x="1247" y="1871"/>
                  <a:pt x="1786" y="1253"/>
                  <a:pt x="2395" y="703"/>
                </a:cubicBezTo>
                <a:cubicBezTo>
                  <a:pt x="2562" y="556"/>
                  <a:pt x="2571" y="300"/>
                  <a:pt x="2425" y="134"/>
                </a:cubicBezTo>
                <a:cubicBezTo>
                  <a:pt x="2346" y="45"/>
                  <a:pt x="2238" y="1"/>
                  <a:pt x="2128"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2" name="Google Shape;2882;p19"/>
          <p:cNvSpPr/>
          <p:nvPr/>
        </p:nvSpPr>
        <p:spPr>
          <a:xfrm>
            <a:off x="10933105" y="6079407"/>
            <a:ext cx="322319" cy="346664"/>
          </a:xfrm>
          <a:custGeom>
            <a:avLst/>
            <a:gdLst/>
            <a:ahLst/>
            <a:cxnLst/>
            <a:rect l="l" t="t" r="r" b="b"/>
            <a:pathLst>
              <a:path w="2661" h="2862" extrusionOk="0">
                <a:moveTo>
                  <a:pt x="2150" y="123"/>
                </a:moveTo>
                <a:cubicBezTo>
                  <a:pt x="2238" y="123"/>
                  <a:pt x="2336" y="162"/>
                  <a:pt x="2405" y="231"/>
                </a:cubicBezTo>
                <a:cubicBezTo>
                  <a:pt x="2533" y="378"/>
                  <a:pt x="2513" y="594"/>
                  <a:pt x="2376" y="722"/>
                </a:cubicBezTo>
                <a:cubicBezTo>
                  <a:pt x="1758" y="1271"/>
                  <a:pt x="1218" y="1900"/>
                  <a:pt x="766" y="2586"/>
                </a:cubicBezTo>
                <a:cubicBezTo>
                  <a:pt x="697" y="2681"/>
                  <a:pt x="582" y="2736"/>
                  <a:pt x="467" y="2736"/>
                </a:cubicBezTo>
                <a:cubicBezTo>
                  <a:pt x="404" y="2736"/>
                  <a:pt x="341" y="2719"/>
                  <a:pt x="286" y="2685"/>
                </a:cubicBezTo>
                <a:cubicBezTo>
                  <a:pt x="207" y="2626"/>
                  <a:pt x="158" y="2557"/>
                  <a:pt x="138" y="2458"/>
                </a:cubicBezTo>
                <a:cubicBezTo>
                  <a:pt x="119" y="2371"/>
                  <a:pt x="138" y="2282"/>
                  <a:pt x="188" y="2203"/>
                </a:cubicBezTo>
                <a:cubicBezTo>
                  <a:pt x="678" y="1468"/>
                  <a:pt x="1257" y="800"/>
                  <a:pt x="1915" y="212"/>
                </a:cubicBezTo>
                <a:cubicBezTo>
                  <a:pt x="1983" y="153"/>
                  <a:pt x="2062" y="123"/>
                  <a:pt x="2150" y="123"/>
                </a:cubicBezTo>
                <a:close/>
                <a:moveTo>
                  <a:pt x="2152" y="1"/>
                </a:moveTo>
                <a:cubicBezTo>
                  <a:pt x="2041" y="1"/>
                  <a:pt x="1928" y="41"/>
                  <a:pt x="1836" y="123"/>
                </a:cubicBezTo>
                <a:cubicBezTo>
                  <a:pt x="1169" y="712"/>
                  <a:pt x="580" y="1389"/>
                  <a:pt x="90" y="2135"/>
                </a:cubicBezTo>
                <a:cubicBezTo>
                  <a:pt x="20" y="2243"/>
                  <a:pt x="1" y="2371"/>
                  <a:pt x="20" y="2488"/>
                </a:cubicBezTo>
                <a:cubicBezTo>
                  <a:pt x="50" y="2606"/>
                  <a:pt x="119" y="2714"/>
                  <a:pt x="227" y="2783"/>
                </a:cubicBezTo>
                <a:cubicBezTo>
                  <a:pt x="295" y="2831"/>
                  <a:pt x="384" y="2861"/>
                  <a:pt x="482" y="2861"/>
                </a:cubicBezTo>
                <a:cubicBezTo>
                  <a:pt x="629" y="2861"/>
                  <a:pt x="776" y="2783"/>
                  <a:pt x="864" y="2645"/>
                </a:cubicBezTo>
                <a:cubicBezTo>
                  <a:pt x="1316" y="1968"/>
                  <a:pt x="1846" y="1350"/>
                  <a:pt x="2454" y="810"/>
                </a:cubicBezTo>
                <a:cubicBezTo>
                  <a:pt x="2641" y="643"/>
                  <a:pt x="2661" y="349"/>
                  <a:pt x="2493" y="153"/>
                </a:cubicBezTo>
                <a:cubicBezTo>
                  <a:pt x="2405" y="53"/>
                  <a:pt x="2279" y="1"/>
                  <a:pt x="2152"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3" name="Google Shape;2883;p19"/>
          <p:cNvSpPr/>
          <p:nvPr/>
        </p:nvSpPr>
        <p:spPr>
          <a:xfrm>
            <a:off x="10517156" y="6168314"/>
            <a:ext cx="282952" cy="305239"/>
          </a:xfrm>
          <a:custGeom>
            <a:avLst/>
            <a:gdLst/>
            <a:ahLst/>
            <a:cxnLst/>
            <a:rect l="l" t="t" r="r" b="b"/>
            <a:pathLst>
              <a:path w="2336" h="2520" extrusionOk="0">
                <a:moveTo>
                  <a:pt x="450" y="1"/>
                </a:moveTo>
                <a:cubicBezTo>
                  <a:pt x="360" y="1"/>
                  <a:pt x="270" y="31"/>
                  <a:pt x="197" y="95"/>
                </a:cubicBezTo>
                <a:cubicBezTo>
                  <a:pt x="30" y="233"/>
                  <a:pt x="0" y="488"/>
                  <a:pt x="148" y="665"/>
                </a:cubicBezTo>
                <a:lnTo>
                  <a:pt x="1570" y="2382"/>
                </a:lnTo>
                <a:cubicBezTo>
                  <a:pt x="1649" y="2470"/>
                  <a:pt x="1767" y="2520"/>
                  <a:pt x="1884" y="2520"/>
                </a:cubicBezTo>
                <a:cubicBezTo>
                  <a:pt x="1973" y="2520"/>
                  <a:pt x="2061" y="2490"/>
                  <a:pt x="2140" y="2431"/>
                </a:cubicBezTo>
                <a:cubicBezTo>
                  <a:pt x="2307" y="2284"/>
                  <a:pt x="2336" y="2038"/>
                  <a:pt x="2189" y="1862"/>
                </a:cubicBezTo>
                <a:lnTo>
                  <a:pt x="766" y="145"/>
                </a:lnTo>
                <a:cubicBezTo>
                  <a:pt x="683" y="51"/>
                  <a:pt x="566" y="1"/>
                  <a:pt x="450"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4" name="Google Shape;2884;p19"/>
          <p:cNvSpPr/>
          <p:nvPr/>
        </p:nvSpPr>
        <p:spPr>
          <a:xfrm>
            <a:off x="10508798" y="6161288"/>
            <a:ext cx="293732" cy="320501"/>
          </a:xfrm>
          <a:custGeom>
            <a:avLst/>
            <a:gdLst/>
            <a:ahLst/>
            <a:cxnLst/>
            <a:rect l="l" t="t" r="r" b="b"/>
            <a:pathLst>
              <a:path w="2425" h="2646" extrusionOk="0">
                <a:moveTo>
                  <a:pt x="521" y="124"/>
                </a:moveTo>
                <a:cubicBezTo>
                  <a:pt x="619" y="124"/>
                  <a:pt x="717" y="164"/>
                  <a:pt x="786" y="242"/>
                </a:cubicBezTo>
                <a:lnTo>
                  <a:pt x="2219" y="1959"/>
                </a:lnTo>
                <a:cubicBezTo>
                  <a:pt x="2278" y="2028"/>
                  <a:pt x="2297" y="2116"/>
                  <a:pt x="2297" y="2214"/>
                </a:cubicBezTo>
                <a:cubicBezTo>
                  <a:pt x="2287" y="2303"/>
                  <a:pt x="2238" y="2381"/>
                  <a:pt x="2169" y="2440"/>
                </a:cubicBezTo>
                <a:cubicBezTo>
                  <a:pt x="2108" y="2492"/>
                  <a:pt x="2030" y="2518"/>
                  <a:pt x="1952" y="2518"/>
                </a:cubicBezTo>
                <a:cubicBezTo>
                  <a:pt x="1854" y="2518"/>
                  <a:pt x="1754" y="2478"/>
                  <a:pt x="1689" y="2401"/>
                </a:cubicBezTo>
                <a:lnTo>
                  <a:pt x="256" y="683"/>
                </a:lnTo>
                <a:cubicBezTo>
                  <a:pt x="138" y="537"/>
                  <a:pt x="158" y="321"/>
                  <a:pt x="305" y="203"/>
                </a:cubicBezTo>
                <a:cubicBezTo>
                  <a:pt x="364" y="144"/>
                  <a:pt x="442" y="124"/>
                  <a:pt x="521" y="124"/>
                </a:cubicBezTo>
                <a:close/>
                <a:moveTo>
                  <a:pt x="525" y="0"/>
                </a:moveTo>
                <a:cubicBezTo>
                  <a:pt x="420" y="0"/>
                  <a:pt x="313" y="35"/>
                  <a:pt x="226" y="105"/>
                </a:cubicBezTo>
                <a:cubicBezTo>
                  <a:pt x="30" y="271"/>
                  <a:pt x="1" y="566"/>
                  <a:pt x="167" y="762"/>
                </a:cubicBezTo>
                <a:lnTo>
                  <a:pt x="1600" y="2480"/>
                </a:lnTo>
                <a:cubicBezTo>
                  <a:pt x="1679" y="2578"/>
                  <a:pt x="1816" y="2646"/>
                  <a:pt x="1953" y="2646"/>
                </a:cubicBezTo>
                <a:cubicBezTo>
                  <a:pt x="2062" y="2646"/>
                  <a:pt x="2160" y="2607"/>
                  <a:pt x="2248" y="2538"/>
                </a:cubicBezTo>
                <a:cubicBezTo>
                  <a:pt x="2346" y="2460"/>
                  <a:pt x="2405" y="2342"/>
                  <a:pt x="2415" y="2224"/>
                </a:cubicBezTo>
                <a:cubicBezTo>
                  <a:pt x="2424" y="2096"/>
                  <a:pt x="2385" y="1979"/>
                  <a:pt x="2307" y="1881"/>
                </a:cubicBezTo>
                <a:lnTo>
                  <a:pt x="874" y="164"/>
                </a:lnTo>
                <a:cubicBezTo>
                  <a:pt x="787" y="55"/>
                  <a:pt x="657" y="0"/>
                  <a:pt x="52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5" name="Google Shape;2885;p19"/>
          <p:cNvSpPr/>
          <p:nvPr/>
        </p:nvSpPr>
        <p:spPr>
          <a:xfrm>
            <a:off x="10178364" y="6110416"/>
            <a:ext cx="234259" cy="263329"/>
          </a:xfrm>
          <a:custGeom>
            <a:avLst/>
            <a:gdLst/>
            <a:ahLst/>
            <a:cxnLst/>
            <a:rect l="l" t="t" r="r" b="b"/>
            <a:pathLst>
              <a:path w="1934" h="2174" extrusionOk="0">
                <a:moveTo>
                  <a:pt x="1472" y="0"/>
                </a:moveTo>
                <a:cubicBezTo>
                  <a:pt x="1350" y="0"/>
                  <a:pt x="1230" y="57"/>
                  <a:pt x="1149" y="161"/>
                </a:cubicBezTo>
                <a:lnTo>
                  <a:pt x="138" y="1535"/>
                </a:lnTo>
                <a:cubicBezTo>
                  <a:pt x="1" y="1712"/>
                  <a:pt x="40" y="1967"/>
                  <a:pt x="217" y="2095"/>
                </a:cubicBezTo>
                <a:cubicBezTo>
                  <a:pt x="295" y="2154"/>
                  <a:pt x="374" y="2173"/>
                  <a:pt x="462" y="2173"/>
                </a:cubicBezTo>
                <a:cubicBezTo>
                  <a:pt x="579" y="2173"/>
                  <a:pt x="707" y="2124"/>
                  <a:pt x="786" y="2016"/>
                </a:cubicBezTo>
                <a:lnTo>
                  <a:pt x="1796" y="643"/>
                </a:lnTo>
                <a:cubicBezTo>
                  <a:pt x="1934" y="466"/>
                  <a:pt x="1894" y="211"/>
                  <a:pt x="1718" y="83"/>
                </a:cubicBezTo>
                <a:cubicBezTo>
                  <a:pt x="1642" y="27"/>
                  <a:pt x="1556" y="0"/>
                  <a:pt x="1472"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6" name="Google Shape;2886;p19"/>
          <p:cNvSpPr/>
          <p:nvPr/>
        </p:nvSpPr>
        <p:spPr>
          <a:xfrm>
            <a:off x="10170007" y="6103147"/>
            <a:ext cx="250975" cy="277744"/>
          </a:xfrm>
          <a:custGeom>
            <a:avLst/>
            <a:gdLst/>
            <a:ahLst/>
            <a:cxnLst/>
            <a:rect l="l" t="t" r="r" b="b"/>
            <a:pathLst>
              <a:path w="2072" h="2293" extrusionOk="0">
                <a:moveTo>
                  <a:pt x="1542" y="123"/>
                </a:moveTo>
                <a:cubicBezTo>
                  <a:pt x="1620" y="123"/>
                  <a:pt x="1689" y="143"/>
                  <a:pt x="1748" y="192"/>
                </a:cubicBezTo>
                <a:cubicBezTo>
                  <a:pt x="1905" y="300"/>
                  <a:pt x="1934" y="516"/>
                  <a:pt x="1817" y="673"/>
                </a:cubicBezTo>
                <a:lnTo>
                  <a:pt x="805" y="2037"/>
                </a:lnTo>
                <a:cubicBezTo>
                  <a:pt x="741" y="2125"/>
                  <a:pt x="634" y="2175"/>
                  <a:pt x="527" y="2175"/>
                </a:cubicBezTo>
                <a:cubicBezTo>
                  <a:pt x="455" y="2175"/>
                  <a:pt x="384" y="2153"/>
                  <a:pt x="325" y="2105"/>
                </a:cubicBezTo>
                <a:cubicBezTo>
                  <a:pt x="247" y="2057"/>
                  <a:pt x="207" y="1978"/>
                  <a:pt x="188" y="1880"/>
                </a:cubicBezTo>
                <a:cubicBezTo>
                  <a:pt x="177" y="1791"/>
                  <a:pt x="197" y="1704"/>
                  <a:pt x="256" y="1625"/>
                </a:cubicBezTo>
                <a:lnTo>
                  <a:pt x="1267" y="261"/>
                </a:lnTo>
                <a:cubicBezTo>
                  <a:pt x="1326" y="192"/>
                  <a:pt x="1404" y="143"/>
                  <a:pt x="1492" y="123"/>
                </a:cubicBezTo>
                <a:close/>
                <a:moveTo>
                  <a:pt x="1539" y="0"/>
                </a:moveTo>
                <a:cubicBezTo>
                  <a:pt x="1517" y="0"/>
                  <a:pt x="1495" y="2"/>
                  <a:pt x="1473" y="5"/>
                </a:cubicBezTo>
                <a:cubicBezTo>
                  <a:pt x="1355" y="25"/>
                  <a:pt x="1247" y="94"/>
                  <a:pt x="1169" y="192"/>
                </a:cubicBezTo>
                <a:lnTo>
                  <a:pt x="158" y="1556"/>
                </a:lnTo>
                <a:cubicBezTo>
                  <a:pt x="1" y="1762"/>
                  <a:pt x="50" y="2057"/>
                  <a:pt x="256" y="2204"/>
                </a:cubicBezTo>
                <a:cubicBezTo>
                  <a:pt x="334" y="2262"/>
                  <a:pt x="433" y="2292"/>
                  <a:pt x="531" y="2292"/>
                </a:cubicBezTo>
                <a:cubicBezTo>
                  <a:pt x="678" y="2292"/>
                  <a:pt x="816" y="2223"/>
                  <a:pt x="904" y="2105"/>
                </a:cubicBezTo>
                <a:lnTo>
                  <a:pt x="1915" y="742"/>
                </a:lnTo>
                <a:cubicBezTo>
                  <a:pt x="2072" y="535"/>
                  <a:pt x="2022" y="251"/>
                  <a:pt x="1817" y="94"/>
                </a:cubicBezTo>
                <a:cubicBezTo>
                  <a:pt x="1736" y="37"/>
                  <a:pt x="1641" y="0"/>
                  <a:pt x="153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7" name="Google Shape;2887;p19"/>
          <p:cNvSpPr/>
          <p:nvPr/>
        </p:nvSpPr>
        <p:spPr>
          <a:xfrm>
            <a:off x="10316328" y="6567789"/>
            <a:ext cx="324499" cy="212456"/>
          </a:xfrm>
          <a:custGeom>
            <a:avLst/>
            <a:gdLst/>
            <a:ahLst/>
            <a:cxnLst/>
            <a:rect l="l" t="t" r="r" b="b"/>
            <a:pathLst>
              <a:path w="2679" h="1754" extrusionOk="0">
                <a:moveTo>
                  <a:pt x="463" y="0"/>
                </a:moveTo>
                <a:cubicBezTo>
                  <a:pt x="338" y="0"/>
                  <a:pt x="214" y="57"/>
                  <a:pt x="138" y="164"/>
                </a:cubicBezTo>
                <a:cubicBezTo>
                  <a:pt x="0" y="340"/>
                  <a:pt x="39" y="596"/>
                  <a:pt x="216" y="723"/>
                </a:cubicBezTo>
                <a:cubicBezTo>
                  <a:pt x="785" y="1155"/>
                  <a:pt x="1423" y="1488"/>
                  <a:pt x="2090" y="1734"/>
                </a:cubicBezTo>
                <a:cubicBezTo>
                  <a:pt x="2139" y="1743"/>
                  <a:pt x="2179" y="1753"/>
                  <a:pt x="2227" y="1753"/>
                </a:cubicBezTo>
                <a:cubicBezTo>
                  <a:pt x="2395" y="1753"/>
                  <a:pt x="2552" y="1655"/>
                  <a:pt x="2611" y="1488"/>
                </a:cubicBezTo>
                <a:cubicBezTo>
                  <a:pt x="2679" y="1282"/>
                  <a:pt x="2571" y="1047"/>
                  <a:pt x="2365" y="968"/>
                </a:cubicBezTo>
                <a:cubicBezTo>
                  <a:pt x="1767" y="762"/>
                  <a:pt x="1207" y="458"/>
                  <a:pt x="697" y="75"/>
                </a:cubicBezTo>
                <a:cubicBezTo>
                  <a:pt x="627" y="25"/>
                  <a:pt x="544" y="0"/>
                  <a:pt x="463"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8" name="Google Shape;2888;p19"/>
          <p:cNvSpPr/>
          <p:nvPr/>
        </p:nvSpPr>
        <p:spPr>
          <a:xfrm>
            <a:off x="10313906" y="6560765"/>
            <a:ext cx="335279" cy="226628"/>
          </a:xfrm>
          <a:custGeom>
            <a:avLst/>
            <a:gdLst/>
            <a:ahLst/>
            <a:cxnLst/>
            <a:rect l="l" t="t" r="r" b="b"/>
            <a:pathLst>
              <a:path w="2768" h="1871" extrusionOk="0">
                <a:moveTo>
                  <a:pt x="481" y="113"/>
                </a:moveTo>
                <a:cubicBezTo>
                  <a:pt x="550" y="113"/>
                  <a:pt x="618" y="143"/>
                  <a:pt x="677" y="183"/>
                </a:cubicBezTo>
                <a:cubicBezTo>
                  <a:pt x="1198" y="565"/>
                  <a:pt x="1757" y="869"/>
                  <a:pt x="2365" y="1085"/>
                </a:cubicBezTo>
                <a:cubicBezTo>
                  <a:pt x="2542" y="1154"/>
                  <a:pt x="2631" y="1350"/>
                  <a:pt x="2572" y="1527"/>
                </a:cubicBezTo>
                <a:cubicBezTo>
                  <a:pt x="2517" y="1666"/>
                  <a:pt x="2383" y="1751"/>
                  <a:pt x="2241" y="1751"/>
                </a:cubicBezTo>
                <a:cubicBezTo>
                  <a:pt x="2204" y="1751"/>
                  <a:pt x="2166" y="1745"/>
                  <a:pt x="2130" y="1733"/>
                </a:cubicBezTo>
                <a:cubicBezTo>
                  <a:pt x="1462" y="1497"/>
                  <a:pt x="845" y="1154"/>
                  <a:pt x="275" y="732"/>
                </a:cubicBezTo>
                <a:cubicBezTo>
                  <a:pt x="197" y="683"/>
                  <a:pt x="147" y="604"/>
                  <a:pt x="138" y="516"/>
                </a:cubicBezTo>
                <a:cubicBezTo>
                  <a:pt x="128" y="418"/>
                  <a:pt x="147" y="329"/>
                  <a:pt x="197" y="261"/>
                </a:cubicBezTo>
                <a:cubicBezTo>
                  <a:pt x="265" y="163"/>
                  <a:pt x="373" y="113"/>
                  <a:pt x="481" y="113"/>
                </a:cubicBezTo>
                <a:close/>
                <a:moveTo>
                  <a:pt x="479" y="1"/>
                </a:moveTo>
                <a:cubicBezTo>
                  <a:pt x="336" y="1"/>
                  <a:pt x="196" y="66"/>
                  <a:pt x="108" y="183"/>
                </a:cubicBezTo>
                <a:cubicBezTo>
                  <a:pt x="30" y="281"/>
                  <a:pt x="1" y="408"/>
                  <a:pt x="20" y="526"/>
                </a:cubicBezTo>
                <a:cubicBezTo>
                  <a:pt x="40" y="654"/>
                  <a:pt x="99" y="761"/>
                  <a:pt x="197" y="830"/>
                </a:cubicBezTo>
                <a:cubicBezTo>
                  <a:pt x="775" y="1262"/>
                  <a:pt x="1414" y="1605"/>
                  <a:pt x="2090" y="1841"/>
                </a:cubicBezTo>
                <a:cubicBezTo>
                  <a:pt x="2140" y="1860"/>
                  <a:pt x="2189" y="1870"/>
                  <a:pt x="2247" y="1870"/>
                </a:cubicBezTo>
                <a:cubicBezTo>
                  <a:pt x="2444" y="1870"/>
                  <a:pt x="2620" y="1753"/>
                  <a:pt x="2679" y="1566"/>
                </a:cubicBezTo>
                <a:cubicBezTo>
                  <a:pt x="2768" y="1330"/>
                  <a:pt x="2640" y="1066"/>
                  <a:pt x="2404" y="977"/>
                </a:cubicBezTo>
                <a:cubicBezTo>
                  <a:pt x="1816" y="761"/>
                  <a:pt x="1257" y="467"/>
                  <a:pt x="756" y="94"/>
                </a:cubicBezTo>
                <a:cubicBezTo>
                  <a:pt x="673" y="30"/>
                  <a:pt x="575" y="1"/>
                  <a:pt x="47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9" name="Google Shape;2889;p19"/>
          <p:cNvSpPr/>
          <p:nvPr/>
        </p:nvSpPr>
        <p:spPr>
          <a:xfrm>
            <a:off x="10691941" y="6548289"/>
            <a:ext cx="420795" cy="171273"/>
          </a:xfrm>
          <a:custGeom>
            <a:avLst/>
            <a:gdLst/>
            <a:ahLst/>
            <a:cxnLst/>
            <a:rect l="l" t="t" r="r" b="b"/>
            <a:pathLst>
              <a:path w="3474" h="1414" extrusionOk="0">
                <a:moveTo>
                  <a:pt x="3027" y="0"/>
                </a:moveTo>
                <a:cubicBezTo>
                  <a:pt x="2996" y="0"/>
                  <a:pt x="2965" y="4"/>
                  <a:pt x="2934" y="11"/>
                </a:cubicBezTo>
                <a:lnTo>
                  <a:pt x="353" y="619"/>
                </a:lnTo>
                <a:cubicBezTo>
                  <a:pt x="138" y="678"/>
                  <a:pt x="0" y="894"/>
                  <a:pt x="49" y="1110"/>
                </a:cubicBezTo>
                <a:cubicBezTo>
                  <a:pt x="98" y="1296"/>
                  <a:pt x="265" y="1414"/>
                  <a:pt x="441" y="1414"/>
                </a:cubicBezTo>
                <a:cubicBezTo>
                  <a:pt x="481" y="1414"/>
                  <a:pt x="510" y="1414"/>
                  <a:pt x="539" y="1404"/>
                </a:cubicBezTo>
                <a:lnTo>
                  <a:pt x="3121" y="796"/>
                </a:lnTo>
                <a:cubicBezTo>
                  <a:pt x="3337" y="746"/>
                  <a:pt x="3474" y="521"/>
                  <a:pt x="3415" y="305"/>
                </a:cubicBezTo>
                <a:cubicBezTo>
                  <a:pt x="3373" y="120"/>
                  <a:pt x="3209" y="0"/>
                  <a:pt x="3027"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0" name="Google Shape;2890;p19"/>
          <p:cNvSpPr/>
          <p:nvPr/>
        </p:nvSpPr>
        <p:spPr>
          <a:xfrm>
            <a:off x="10684795" y="6540899"/>
            <a:ext cx="431575" cy="185808"/>
          </a:xfrm>
          <a:custGeom>
            <a:avLst/>
            <a:gdLst/>
            <a:ahLst/>
            <a:cxnLst/>
            <a:rect l="l" t="t" r="r" b="b"/>
            <a:pathLst>
              <a:path w="3563" h="1534" extrusionOk="0">
                <a:moveTo>
                  <a:pt x="3082" y="120"/>
                </a:moveTo>
                <a:cubicBezTo>
                  <a:pt x="3239" y="120"/>
                  <a:pt x="3385" y="229"/>
                  <a:pt x="3425" y="386"/>
                </a:cubicBezTo>
                <a:cubicBezTo>
                  <a:pt x="3444" y="474"/>
                  <a:pt x="3425" y="562"/>
                  <a:pt x="3376" y="641"/>
                </a:cubicBezTo>
                <a:cubicBezTo>
                  <a:pt x="3327" y="719"/>
                  <a:pt x="3258" y="778"/>
                  <a:pt x="3170" y="798"/>
                </a:cubicBezTo>
                <a:lnTo>
                  <a:pt x="579" y="1406"/>
                </a:lnTo>
                <a:cubicBezTo>
                  <a:pt x="559" y="1416"/>
                  <a:pt x="530" y="1416"/>
                  <a:pt x="500" y="1416"/>
                </a:cubicBezTo>
                <a:cubicBezTo>
                  <a:pt x="343" y="1416"/>
                  <a:pt x="206" y="1308"/>
                  <a:pt x="167" y="1151"/>
                </a:cubicBezTo>
                <a:cubicBezTo>
                  <a:pt x="147" y="1062"/>
                  <a:pt x="167" y="975"/>
                  <a:pt x="216" y="896"/>
                </a:cubicBezTo>
                <a:cubicBezTo>
                  <a:pt x="265" y="818"/>
                  <a:pt x="334" y="759"/>
                  <a:pt x="422" y="739"/>
                </a:cubicBezTo>
                <a:lnTo>
                  <a:pt x="3003" y="131"/>
                </a:lnTo>
                <a:cubicBezTo>
                  <a:pt x="3032" y="120"/>
                  <a:pt x="3062" y="120"/>
                  <a:pt x="3082" y="120"/>
                </a:cubicBezTo>
                <a:close/>
                <a:moveTo>
                  <a:pt x="3088" y="0"/>
                </a:moveTo>
                <a:cubicBezTo>
                  <a:pt x="3053" y="0"/>
                  <a:pt x="3018" y="4"/>
                  <a:pt x="2983" y="13"/>
                </a:cubicBezTo>
                <a:lnTo>
                  <a:pt x="402" y="621"/>
                </a:lnTo>
                <a:cubicBezTo>
                  <a:pt x="147" y="680"/>
                  <a:pt x="0" y="935"/>
                  <a:pt x="59" y="1180"/>
                </a:cubicBezTo>
                <a:cubicBezTo>
                  <a:pt x="108" y="1387"/>
                  <a:pt x="284" y="1534"/>
                  <a:pt x="500" y="1534"/>
                </a:cubicBezTo>
                <a:cubicBezTo>
                  <a:pt x="540" y="1534"/>
                  <a:pt x="579" y="1534"/>
                  <a:pt x="609" y="1524"/>
                </a:cubicBezTo>
                <a:lnTo>
                  <a:pt x="3189" y="916"/>
                </a:lnTo>
                <a:cubicBezTo>
                  <a:pt x="3317" y="886"/>
                  <a:pt x="3415" y="807"/>
                  <a:pt x="3484" y="709"/>
                </a:cubicBezTo>
                <a:cubicBezTo>
                  <a:pt x="3542" y="602"/>
                  <a:pt x="3562" y="474"/>
                  <a:pt x="3533" y="356"/>
                </a:cubicBezTo>
                <a:cubicBezTo>
                  <a:pt x="3483" y="146"/>
                  <a:pt x="3295" y="0"/>
                  <a:pt x="308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1" name="Google Shape;2891;p19"/>
          <p:cNvSpPr/>
          <p:nvPr/>
        </p:nvSpPr>
        <p:spPr>
          <a:xfrm>
            <a:off x="11309930" y="6234449"/>
            <a:ext cx="110709" cy="355628"/>
          </a:xfrm>
          <a:custGeom>
            <a:avLst/>
            <a:gdLst/>
            <a:ahLst/>
            <a:cxnLst/>
            <a:rect l="l" t="t" r="r" b="b"/>
            <a:pathLst>
              <a:path w="914" h="2936" extrusionOk="0">
                <a:moveTo>
                  <a:pt x="503" y="1"/>
                </a:moveTo>
                <a:cubicBezTo>
                  <a:pt x="286" y="1"/>
                  <a:pt x="108" y="174"/>
                  <a:pt x="99" y="393"/>
                </a:cubicBezTo>
                <a:lnTo>
                  <a:pt x="10" y="2523"/>
                </a:lnTo>
                <a:cubicBezTo>
                  <a:pt x="1" y="2739"/>
                  <a:pt x="178" y="2925"/>
                  <a:pt x="403" y="2935"/>
                </a:cubicBezTo>
                <a:lnTo>
                  <a:pt x="413" y="2935"/>
                </a:lnTo>
                <a:cubicBezTo>
                  <a:pt x="629" y="2935"/>
                  <a:pt x="806" y="2768"/>
                  <a:pt x="815" y="2552"/>
                </a:cubicBezTo>
                <a:lnTo>
                  <a:pt x="904" y="423"/>
                </a:lnTo>
                <a:cubicBezTo>
                  <a:pt x="913" y="197"/>
                  <a:pt x="747" y="11"/>
                  <a:pt x="521" y="1"/>
                </a:cubicBezTo>
                <a:cubicBezTo>
                  <a:pt x="515" y="1"/>
                  <a:pt x="509" y="1"/>
                  <a:pt x="503"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2" name="Google Shape;2892;p19"/>
          <p:cNvSpPr/>
          <p:nvPr/>
        </p:nvSpPr>
        <p:spPr>
          <a:xfrm>
            <a:off x="11302904" y="6227302"/>
            <a:ext cx="126093" cy="369921"/>
          </a:xfrm>
          <a:custGeom>
            <a:avLst/>
            <a:gdLst/>
            <a:ahLst/>
            <a:cxnLst/>
            <a:rect l="l" t="t" r="r" b="b"/>
            <a:pathLst>
              <a:path w="1041" h="3054" extrusionOk="0">
                <a:moveTo>
                  <a:pt x="579" y="119"/>
                </a:moveTo>
                <a:cubicBezTo>
                  <a:pt x="766" y="129"/>
                  <a:pt x="912" y="286"/>
                  <a:pt x="903" y="482"/>
                </a:cubicBezTo>
                <a:lnTo>
                  <a:pt x="814" y="2611"/>
                </a:lnTo>
                <a:cubicBezTo>
                  <a:pt x="814" y="2798"/>
                  <a:pt x="657" y="2936"/>
                  <a:pt x="471" y="2936"/>
                </a:cubicBezTo>
                <a:lnTo>
                  <a:pt x="461" y="2936"/>
                </a:lnTo>
                <a:cubicBezTo>
                  <a:pt x="275" y="2925"/>
                  <a:pt x="127" y="2768"/>
                  <a:pt x="127" y="2582"/>
                </a:cubicBezTo>
                <a:lnTo>
                  <a:pt x="225" y="452"/>
                </a:lnTo>
                <a:cubicBezTo>
                  <a:pt x="225" y="266"/>
                  <a:pt x="382" y="119"/>
                  <a:pt x="559" y="119"/>
                </a:cubicBezTo>
                <a:close/>
                <a:moveTo>
                  <a:pt x="562" y="1"/>
                </a:moveTo>
                <a:cubicBezTo>
                  <a:pt x="324" y="1"/>
                  <a:pt x="117" y="194"/>
                  <a:pt x="98" y="443"/>
                </a:cubicBezTo>
                <a:lnTo>
                  <a:pt x="10" y="2572"/>
                </a:lnTo>
                <a:cubicBezTo>
                  <a:pt x="0" y="2827"/>
                  <a:pt x="196" y="3043"/>
                  <a:pt x="452" y="3053"/>
                </a:cubicBezTo>
                <a:lnTo>
                  <a:pt x="471" y="3053"/>
                </a:lnTo>
                <a:cubicBezTo>
                  <a:pt x="726" y="3053"/>
                  <a:pt x="923" y="2866"/>
                  <a:pt x="932" y="2611"/>
                </a:cubicBezTo>
                <a:lnTo>
                  <a:pt x="1030" y="482"/>
                </a:lnTo>
                <a:cubicBezTo>
                  <a:pt x="1040" y="227"/>
                  <a:pt x="834" y="11"/>
                  <a:pt x="579" y="1"/>
                </a:cubicBezTo>
                <a:cubicBezTo>
                  <a:pt x="573" y="1"/>
                  <a:pt x="567" y="1"/>
                  <a:pt x="562"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3" name="Google Shape;2893;p19"/>
          <p:cNvSpPr/>
          <p:nvPr/>
        </p:nvSpPr>
        <p:spPr>
          <a:xfrm>
            <a:off x="11523961" y="6365507"/>
            <a:ext cx="338791" cy="384940"/>
          </a:xfrm>
          <a:custGeom>
            <a:avLst/>
            <a:gdLst/>
            <a:ahLst/>
            <a:cxnLst/>
            <a:rect l="l" t="t" r="r" b="b"/>
            <a:pathLst>
              <a:path w="2797" h="3178" extrusionOk="0">
                <a:moveTo>
                  <a:pt x="450" y="1"/>
                </a:moveTo>
                <a:cubicBezTo>
                  <a:pt x="363" y="1"/>
                  <a:pt x="277" y="29"/>
                  <a:pt x="206" y="87"/>
                </a:cubicBezTo>
                <a:cubicBezTo>
                  <a:pt x="29" y="224"/>
                  <a:pt x="0" y="480"/>
                  <a:pt x="138" y="656"/>
                </a:cubicBezTo>
                <a:lnTo>
                  <a:pt x="2031" y="3021"/>
                </a:lnTo>
                <a:cubicBezTo>
                  <a:pt x="2110" y="3129"/>
                  <a:pt x="2228" y="3178"/>
                  <a:pt x="2345" y="3178"/>
                </a:cubicBezTo>
                <a:cubicBezTo>
                  <a:pt x="2434" y="3178"/>
                  <a:pt x="2522" y="3149"/>
                  <a:pt x="2591" y="3090"/>
                </a:cubicBezTo>
                <a:cubicBezTo>
                  <a:pt x="2768" y="2952"/>
                  <a:pt x="2797" y="2697"/>
                  <a:pt x="2659" y="2521"/>
                </a:cubicBezTo>
                <a:lnTo>
                  <a:pt x="766" y="155"/>
                </a:lnTo>
                <a:cubicBezTo>
                  <a:pt x="686" y="53"/>
                  <a:pt x="568" y="1"/>
                  <a:pt x="450"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4" name="Google Shape;2894;p19"/>
          <p:cNvSpPr/>
          <p:nvPr/>
        </p:nvSpPr>
        <p:spPr>
          <a:xfrm>
            <a:off x="11521538" y="6357877"/>
            <a:ext cx="343636" cy="399719"/>
          </a:xfrm>
          <a:custGeom>
            <a:avLst/>
            <a:gdLst/>
            <a:ahLst/>
            <a:cxnLst/>
            <a:rect l="l" t="t" r="r" b="b"/>
            <a:pathLst>
              <a:path w="2837" h="3300" extrusionOk="0">
                <a:moveTo>
                  <a:pt x="511" y="120"/>
                </a:moveTo>
                <a:cubicBezTo>
                  <a:pt x="599" y="130"/>
                  <a:pt x="688" y="179"/>
                  <a:pt x="736" y="248"/>
                </a:cubicBezTo>
                <a:lnTo>
                  <a:pt x="2631" y="2623"/>
                </a:lnTo>
                <a:cubicBezTo>
                  <a:pt x="2690" y="2691"/>
                  <a:pt x="2709" y="2780"/>
                  <a:pt x="2699" y="2878"/>
                </a:cubicBezTo>
                <a:cubicBezTo>
                  <a:pt x="2690" y="2966"/>
                  <a:pt x="2650" y="3045"/>
                  <a:pt x="2572" y="3103"/>
                </a:cubicBezTo>
                <a:cubicBezTo>
                  <a:pt x="2513" y="3153"/>
                  <a:pt x="2439" y="3177"/>
                  <a:pt x="2364" y="3177"/>
                </a:cubicBezTo>
                <a:cubicBezTo>
                  <a:pt x="2262" y="3177"/>
                  <a:pt x="2158" y="3134"/>
                  <a:pt x="2091" y="3055"/>
                </a:cubicBezTo>
                <a:lnTo>
                  <a:pt x="206" y="680"/>
                </a:lnTo>
                <a:cubicBezTo>
                  <a:pt x="148" y="611"/>
                  <a:pt x="118" y="513"/>
                  <a:pt x="128" y="425"/>
                </a:cubicBezTo>
                <a:cubicBezTo>
                  <a:pt x="138" y="336"/>
                  <a:pt x="187" y="258"/>
                  <a:pt x="256" y="199"/>
                </a:cubicBezTo>
                <a:cubicBezTo>
                  <a:pt x="324" y="150"/>
                  <a:pt x="393" y="120"/>
                  <a:pt x="472" y="120"/>
                </a:cubicBezTo>
                <a:close/>
                <a:moveTo>
                  <a:pt x="478" y="1"/>
                </a:moveTo>
                <a:cubicBezTo>
                  <a:pt x="375" y="1"/>
                  <a:pt x="273" y="32"/>
                  <a:pt x="187" y="101"/>
                </a:cubicBezTo>
                <a:cubicBezTo>
                  <a:pt x="89" y="179"/>
                  <a:pt x="30" y="287"/>
                  <a:pt x="10" y="415"/>
                </a:cubicBezTo>
                <a:cubicBezTo>
                  <a:pt x="1" y="532"/>
                  <a:pt x="30" y="660"/>
                  <a:pt x="108" y="748"/>
                </a:cubicBezTo>
                <a:lnTo>
                  <a:pt x="2003" y="3123"/>
                </a:lnTo>
                <a:cubicBezTo>
                  <a:pt x="2091" y="3231"/>
                  <a:pt x="2218" y="3300"/>
                  <a:pt x="2365" y="3300"/>
                </a:cubicBezTo>
                <a:cubicBezTo>
                  <a:pt x="2463" y="3300"/>
                  <a:pt x="2572" y="3260"/>
                  <a:pt x="2650" y="3202"/>
                </a:cubicBezTo>
                <a:cubicBezTo>
                  <a:pt x="2748" y="3123"/>
                  <a:pt x="2807" y="3015"/>
                  <a:pt x="2817" y="2888"/>
                </a:cubicBezTo>
                <a:cubicBezTo>
                  <a:pt x="2836" y="2770"/>
                  <a:pt x="2797" y="2643"/>
                  <a:pt x="2729" y="2544"/>
                </a:cubicBezTo>
                <a:lnTo>
                  <a:pt x="834" y="179"/>
                </a:lnTo>
                <a:cubicBezTo>
                  <a:pt x="756" y="81"/>
                  <a:pt x="648" y="22"/>
                  <a:pt x="520" y="2"/>
                </a:cubicBezTo>
                <a:cubicBezTo>
                  <a:pt x="506" y="1"/>
                  <a:pt x="492" y="1"/>
                  <a:pt x="47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5" name="Google Shape;2895;p19"/>
          <p:cNvSpPr/>
          <p:nvPr/>
        </p:nvSpPr>
        <p:spPr>
          <a:xfrm>
            <a:off x="11778327" y="6357029"/>
            <a:ext cx="304391" cy="294823"/>
          </a:xfrm>
          <a:custGeom>
            <a:avLst/>
            <a:gdLst/>
            <a:ahLst/>
            <a:cxnLst/>
            <a:rect l="l" t="t" r="r" b="b"/>
            <a:pathLst>
              <a:path w="2513" h="2434" extrusionOk="0">
                <a:moveTo>
                  <a:pt x="2066" y="0"/>
                </a:moveTo>
                <a:cubicBezTo>
                  <a:pt x="1963" y="0"/>
                  <a:pt x="1860" y="39"/>
                  <a:pt x="1776" y="118"/>
                </a:cubicBezTo>
                <a:lnTo>
                  <a:pt x="157" y="1737"/>
                </a:lnTo>
                <a:cubicBezTo>
                  <a:pt x="0" y="1904"/>
                  <a:pt x="0" y="2149"/>
                  <a:pt x="157" y="2316"/>
                </a:cubicBezTo>
                <a:cubicBezTo>
                  <a:pt x="236" y="2394"/>
                  <a:pt x="343" y="2434"/>
                  <a:pt x="442" y="2434"/>
                </a:cubicBezTo>
                <a:cubicBezTo>
                  <a:pt x="550" y="2434"/>
                  <a:pt x="648" y="2394"/>
                  <a:pt x="727" y="2316"/>
                </a:cubicBezTo>
                <a:lnTo>
                  <a:pt x="2355" y="687"/>
                </a:lnTo>
                <a:cubicBezTo>
                  <a:pt x="2512" y="530"/>
                  <a:pt x="2512" y="275"/>
                  <a:pt x="2355" y="118"/>
                </a:cubicBezTo>
                <a:cubicBezTo>
                  <a:pt x="2272" y="39"/>
                  <a:pt x="2169" y="0"/>
                  <a:pt x="2066"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6" name="Google Shape;2896;p19"/>
          <p:cNvSpPr/>
          <p:nvPr/>
        </p:nvSpPr>
        <p:spPr>
          <a:xfrm>
            <a:off x="11769969" y="6350488"/>
            <a:ext cx="315172" cy="308509"/>
          </a:xfrm>
          <a:custGeom>
            <a:avLst/>
            <a:gdLst/>
            <a:ahLst/>
            <a:cxnLst/>
            <a:rect l="l" t="t" r="r" b="b"/>
            <a:pathLst>
              <a:path w="2602" h="2547" extrusionOk="0">
                <a:moveTo>
                  <a:pt x="2130" y="113"/>
                </a:moveTo>
                <a:cubicBezTo>
                  <a:pt x="2218" y="113"/>
                  <a:pt x="2307" y="152"/>
                  <a:pt x="2375" y="211"/>
                </a:cubicBezTo>
                <a:cubicBezTo>
                  <a:pt x="2444" y="279"/>
                  <a:pt x="2473" y="368"/>
                  <a:pt x="2473" y="456"/>
                </a:cubicBezTo>
                <a:cubicBezTo>
                  <a:pt x="2473" y="554"/>
                  <a:pt x="2444" y="633"/>
                  <a:pt x="2375" y="702"/>
                </a:cubicBezTo>
                <a:lnTo>
                  <a:pt x="756" y="2320"/>
                </a:lnTo>
                <a:cubicBezTo>
                  <a:pt x="692" y="2384"/>
                  <a:pt x="604" y="2416"/>
                  <a:pt x="514" y="2416"/>
                </a:cubicBezTo>
                <a:cubicBezTo>
                  <a:pt x="425" y="2416"/>
                  <a:pt x="334" y="2384"/>
                  <a:pt x="266" y="2320"/>
                </a:cubicBezTo>
                <a:cubicBezTo>
                  <a:pt x="138" y="2193"/>
                  <a:pt x="138" y="1967"/>
                  <a:pt x="266" y="1840"/>
                </a:cubicBezTo>
                <a:lnTo>
                  <a:pt x="1895" y="211"/>
                </a:lnTo>
                <a:cubicBezTo>
                  <a:pt x="1963" y="152"/>
                  <a:pt x="2052" y="113"/>
                  <a:pt x="2130" y="113"/>
                </a:cubicBezTo>
                <a:close/>
                <a:moveTo>
                  <a:pt x="2135" y="0"/>
                </a:moveTo>
                <a:cubicBezTo>
                  <a:pt x="2017" y="0"/>
                  <a:pt x="1899" y="44"/>
                  <a:pt x="1806" y="133"/>
                </a:cubicBezTo>
                <a:lnTo>
                  <a:pt x="187" y="1751"/>
                </a:lnTo>
                <a:cubicBezTo>
                  <a:pt x="0" y="1938"/>
                  <a:pt x="0" y="2222"/>
                  <a:pt x="187" y="2409"/>
                </a:cubicBezTo>
                <a:cubicBezTo>
                  <a:pt x="275" y="2497"/>
                  <a:pt x="393" y="2547"/>
                  <a:pt x="511" y="2547"/>
                </a:cubicBezTo>
                <a:cubicBezTo>
                  <a:pt x="639" y="2547"/>
                  <a:pt x="756" y="2497"/>
                  <a:pt x="835" y="2409"/>
                </a:cubicBezTo>
                <a:lnTo>
                  <a:pt x="2464" y="780"/>
                </a:lnTo>
                <a:cubicBezTo>
                  <a:pt x="2552" y="702"/>
                  <a:pt x="2601" y="584"/>
                  <a:pt x="2601" y="456"/>
                </a:cubicBezTo>
                <a:cubicBezTo>
                  <a:pt x="2601" y="338"/>
                  <a:pt x="2552" y="220"/>
                  <a:pt x="2464" y="133"/>
                </a:cubicBezTo>
                <a:cubicBezTo>
                  <a:pt x="2370" y="44"/>
                  <a:pt x="2253" y="0"/>
                  <a:pt x="213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7" name="Google Shape;2897;p19"/>
          <p:cNvSpPr/>
          <p:nvPr/>
        </p:nvSpPr>
        <p:spPr>
          <a:xfrm>
            <a:off x="12075451" y="6616846"/>
            <a:ext cx="510064" cy="159767"/>
          </a:xfrm>
          <a:custGeom>
            <a:avLst/>
            <a:gdLst/>
            <a:ahLst/>
            <a:cxnLst/>
            <a:rect l="l" t="t" r="r" b="b"/>
            <a:pathLst>
              <a:path w="4211" h="1319" extrusionOk="0">
                <a:moveTo>
                  <a:pt x="3767" y="0"/>
                </a:moveTo>
                <a:cubicBezTo>
                  <a:pt x="3748" y="0"/>
                  <a:pt x="3729" y="1"/>
                  <a:pt x="3710" y="4"/>
                </a:cubicBezTo>
                <a:lnTo>
                  <a:pt x="374" y="514"/>
                </a:lnTo>
                <a:cubicBezTo>
                  <a:pt x="147" y="544"/>
                  <a:pt x="1" y="750"/>
                  <a:pt x="30" y="976"/>
                </a:cubicBezTo>
                <a:cubicBezTo>
                  <a:pt x="59" y="1172"/>
                  <a:pt x="236" y="1319"/>
                  <a:pt x="432" y="1319"/>
                </a:cubicBezTo>
                <a:cubicBezTo>
                  <a:pt x="452" y="1319"/>
                  <a:pt x="472" y="1309"/>
                  <a:pt x="491" y="1309"/>
                </a:cubicBezTo>
                <a:lnTo>
                  <a:pt x="3837" y="799"/>
                </a:lnTo>
                <a:cubicBezTo>
                  <a:pt x="4053" y="769"/>
                  <a:pt x="4210" y="563"/>
                  <a:pt x="4171" y="337"/>
                </a:cubicBezTo>
                <a:cubicBezTo>
                  <a:pt x="4144" y="140"/>
                  <a:pt x="3969" y="0"/>
                  <a:pt x="3767"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8" name="Google Shape;2898;p19"/>
          <p:cNvSpPr/>
          <p:nvPr/>
        </p:nvSpPr>
        <p:spPr>
          <a:xfrm>
            <a:off x="12067092" y="6609456"/>
            <a:ext cx="525448" cy="174301"/>
          </a:xfrm>
          <a:custGeom>
            <a:avLst/>
            <a:gdLst/>
            <a:ahLst/>
            <a:cxnLst/>
            <a:rect l="l" t="t" r="r" b="b"/>
            <a:pathLst>
              <a:path w="4338" h="1439" extrusionOk="0">
                <a:moveTo>
                  <a:pt x="3847" y="114"/>
                </a:moveTo>
                <a:cubicBezTo>
                  <a:pt x="4014" y="114"/>
                  <a:pt x="4161" y="241"/>
                  <a:pt x="4181" y="409"/>
                </a:cubicBezTo>
                <a:cubicBezTo>
                  <a:pt x="4211" y="595"/>
                  <a:pt x="4083" y="771"/>
                  <a:pt x="3897" y="801"/>
                </a:cubicBezTo>
                <a:lnTo>
                  <a:pt x="550" y="1311"/>
                </a:lnTo>
                <a:cubicBezTo>
                  <a:pt x="532" y="1314"/>
                  <a:pt x="515" y="1315"/>
                  <a:pt x="497" y="1315"/>
                </a:cubicBezTo>
                <a:cubicBezTo>
                  <a:pt x="332" y="1315"/>
                  <a:pt x="185" y="1195"/>
                  <a:pt x="158" y="1026"/>
                </a:cubicBezTo>
                <a:cubicBezTo>
                  <a:pt x="128" y="840"/>
                  <a:pt x="256" y="664"/>
                  <a:pt x="443" y="634"/>
                </a:cubicBezTo>
                <a:lnTo>
                  <a:pt x="3788" y="124"/>
                </a:lnTo>
                <a:cubicBezTo>
                  <a:pt x="3808" y="124"/>
                  <a:pt x="3828" y="114"/>
                  <a:pt x="3847" y="114"/>
                </a:cubicBezTo>
                <a:close/>
                <a:moveTo>
                  <a:pt x="3848" y="0"/>
                </a:moveTo>
                <a:cubicBezTo>
                  <a:pt x="3825" y="0"/>
                  <a:pt x="3802" y="2"/>
                  <a:pt x="3779" y="6"/>
                </a:cubicBezTo>
                <a:lnTo>
                  <a:pt x="432" y="516"/>
                </a:lnTo>
                <a:cubicBezTo>
                  <a:pt x="177" y="555"/>
                  <a:pt x="1" y="791"/>
                  <a:pt x="40" y="1046"/>
                </a:cubicBezTo>
                <a:cubicBezTo>
                  <a:pt x="79" y="1262"/>
                  <a:pt x="275" y="1439"/>
                  <a:pt x="501" y="1439"/>
                </a:cubicBezTo>
                <a:cubicBezTo>
                  <a:pt x="521" y="1439"/>
                  <a:pt x="541" y="1429"/>
                  <a:pt x="570" y="1429"/>
                </a:cubicBezTo>
                <a:lnTo>
                  <a:pt x="3916" y="919"/>
                </a:lnTo>
                <a:cubicBezTo>
                  <a:pt x="4161" y="880"/>
                  <a:pt x="4338" y="644"/>
                  <a:pt x="4299" y="389"/>
                </a:cubicBezTo>
                <a:cubicBezTo>
                  <a:pt x="4263" y="166"/>
                  <a:pt x="4066" y="0"/>
                  <a:pt x="384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9" name="Google Shape;2899;p19"/>
          <p:cNvSpPr/>
          <p:nvPr/>
        </p:nvSpPr>
        <p:spPr>
          <a:xfrm>
            <a:off x="12329817" y="6185635"/>
            <a:ext cx="107076" cy="392572"/>
          </a:xfrm>
          <a:custGeom>
            <a:avLst/>
            <a:gdLst/>
            <a:ahLst/>
            <a:cxnLst/>
            <a:rect l="l" t="t" r="r" b="b"/>
            <a:pathLst>
              <a:path w="884" h="3241" extrusionOk="0">
                <a:moveTo>
                  <a:pt x="429" y="0"/>
                </a:moveTo>
                <a:cubicBezTo>
                  <a:pt x="417" y="0"/>
                  <a:pt x="405" y="1"/>
                  <a:pt x="393" y="2"/>
                </a:cubicBezTo>
                <a:cubicBezTo>
                  <a:pt x="167" y="11"/>
                  <a:pt x="1" y="208"/>
                  <a:pt x="20" y="424"/>
                </a:cubicBezTo>
                <a:cubicBezTo>
                  <a:pt x="69" y="1219"/>
                  <a:pt x="79" y="2023"/>
                  <a:pt x="49" y="2818"/>
                </a:cubicBezTo>
                <a:cubicBezTo>
                  <a:pt x="40" y="3044"/>
                  <a:pt x="217" y="3230"/>
                  <a:pt x="442" y="3240"/>
                </a:cubicBezTo>
                <a:lnTo>
                  <a:pt x="452" y="3240"/>
                </a:lnTo>
                <a:cubicBezTo>
                  <a:pt x="668" y="3240"/>
                  <a:pt x="845" y="3073"/>
                  <a:pt x="854" y="2848"/>
                </a:cubicBezTo>
                <a:cubicBezTo>
                  <a:pt x="884" y="2033"/>
                  <a:pt x="874" y="1199"/>
                  <a:pt x="825" y="375"/>
                </a:cubicBezTo>
                <a:cubicBezTo>
                  <a:pt x="806" y="161"/>
                  <a:pt x="638" y="0"/>
                  <a:pt x="429"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0" name="Google Shape;2900;p19"/>
          <p:cNvSpPr/>
          <p:nvPr/>
        </p:nvSpPr>
        <p:spPr>
          <a:xfrm>
            <a:off x="12323881" y="6178488"/>
            <a:ext cx="120157" cy="406864"/>
          </a:xfrm>
          <a:custGeom>
            <a:avLst/>
            <a:gdLst/>
            <a:ahLst/>
            <a:cxnLst/>
            <a:rect l="l" t="t" r="r" b="b"/>
            <a:pathLst>
              <a:path w="992" h="3359" extrusionOk="0">
                <a:moveTo>
                  <a:pt x="462" y="120"/>
                </a:moveTo>
                <a:cubicBezTo>
                  <a:pt x="648" y="120"/>
                  <a:pt x="795" y="257"/>
                  <a:pt x="815" y="434"/>
                </a:cubicBezTo>
                <a:cubicBezTo>
                  <a:pt x="864" y="1258"/>
                  <a:pt x="874" y="2092"/>
                  <a:pt x="844" y="2907"/>
                </a:cubicBezTo>
                <a:cubicBezTo>
                  <a:pt x="835" y="3093"/>
                  <a:pt x="687" y="3240"/>
                  <a:pt x="501" y="3240"/>
                </a:cubicBezTo>
                <a:lnTo>
                  <a:pt x="501" y="3299"/>
                </a:lnTo>
                <a:lnTo>
                  <a:pt x="491" y="3240"/>
                </a:lnTo>
                <a:cubicBezTo>
                  <a:pt x="393" y="3240"/>
                  <a:pt x="314" y="3201"/>
                  <a:pt x="246" y="3132"/>
                </a:cubicBezTo>
                <a:cubicBezTo>
                  <a:pt x="187" y="3064"/>
                  <a:pt x="157" y="2975"/>
                  <a:pt x="157" y="2887"/>
                </a:cubicBezTo>
                <a:cubicBezTo>
                  <a:pt x="187" y="2082"/>
                  <a:pt x="177" y="1278"/>
                  <a:pt x="128" y="483"/>
                </a:cubicBezTo>
                <a:cubicBezTo>
                  <a:pt x="118" y="384"/>
                  <a:pt x="148" y="296"/>
                  <a:pt x="207" y="227"/>
                </a:cubicBezTo>
                <a:cubicBezTo>
                  <a:pt x="275" y="159"/>
                  <a:pt x="353" y="120"/>
                  <a:pt x="442" y="120"/>
                </a:cubicBezTo>
                <a:close/>
                <a:moveTo>
                  <a:pt x="479" y="1"/>
                </a:moveTo>
                <a:cubicBezTo>
                  <a:pt x="467" y="1"/>
                  <a:pt x="455" y="1"/>
                  <a:pt x="442" y="2"/>
                </a:cubicBezTo>
                <a:cubicBezTo>
                  <a:pt x="314" y="2"/>
                  <a:pt x="207" y="61"/>
                  <a:pt x="118" y="149"/>
                </a:cubicBezTo>
                <a:cubicBezTo>
                  <a:pt x="39" y="247"/>
                  <a:pt x="0" y="365"/>
                  <a:pt x="10" y="493"/>
                </a:cubicBezTo>
                <a:cubicBezTo>
                  <a:pt x="59" y="1278"/>
                  <a:pt x="69" y="2082"/>
                  <a:pt x="39" y="2877"/>
                </a:cubicBezTo>
                <a:cubicBezTo>
                  <a:pt x="39" y="3005"/>
                  <a:pt x="79" y="3123"/>
                  <a:pt x="167" y="3211"/>
                </a:cubicBezTo>
                <a:cubicBezTo>
                  <a:pt x="246" y="3299"/>
                  <a:pt x="364" y="3358"/>
                  <a:pt x="481" y="3358"/>
                </a:cubicBezTo>
                <a:lnTo>
                  <a:pt x="501" y="3358"/>
                </a:lnTo>
                <a:cubicBezTo>
                  <a:pt x="756" y="3358"/>
                  <a:pt x="952" y="3162"/>
                  <a:pt x="962" y="2916"/>
                </a:cubicBezTo>
                <a:cubicBezTo>
                  <a:pt x="992" y="2092"/>
                  <a:pt x="981" y="1248"/>
                  <a:pt x="933" y="434"/>
                </a:cubicBezTo>
                <a:cubicBezTo>
                  <a:pt x="914" y="181"/>
                  <a:pt x="718" y="1"/>
                  <a:pt x="47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1" name="Google Shape;2901;p19"/>
          <p:cNvSpPr/>
          <p:nvPr/>
        </p:nvSpPr>
        <p:spPr>
          <a:xfrm>
            <a:off x="12093256" y="6858494"/>
            <a:ext cx="351995" cy="151167"/>
          </a:xfrm>
          <a:custGeom>
            <a:avLst/>
            <a:gdLst/>
            <a:ahLst/>
            <a:cxnLst/>
            <a:rect l="l" t="t" r="r" b="b"/>
            <a:pathLst>
              <a:path w="2906" h="1248" extrusionOk="0">
                <a:moveTo>
                  <a:pt x="2473" y="1"/>
                </a:moveTo>
                <a:cubicBezTo>
                  <a:pt x="2444" y="1"/>
                  <a:pt x="2415" y="4"/>
                  <a:pt x="2385" y="11"/>
                </a:cubicBezTo>
                <a:lnTo>
                  <a:pt x="354" y="453"/>
                </a:lnTo>
                <a:cubicBezTo>
                  <a:pt x="138" y="501"/>
                  <a:pt x="0" y="717"/>
                  <a:pt x="40" y="933"/>
                </a:cubicBezTo>
                <a:cubicBezTo>
                  <a:pt x="89" y="1120"/>
                  <a:pt x="256" y="1247"/>
                  <a:pt x="432" y="1247"/>
                </a:cubicBezTo>
                <a:cubicBezTo>
                  <a:pt x="462" y="1247"/>
                  <a:pt x="491" y="1247"/>
                  <a:pt x="521" y="1238"/>
                </a:cubicBezTo>
                <a:lnTo>
                  <a:pt x="2552" y="796"/>
                </a:lnTo>
                <a:cubicBezTo>
                  <a:pt x="2768" y="747"/>
                  <a:pt x="2905" y="531"/>
                  <a:pt x="2856" y="315"/>
                </a:cubicBezTo>
                <a:cubicBezTo>
                  <a:pt x="2823" y="129"/>
                  <a:pt x="2657" y="1"/>
                  <a:pt x="2473"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2" name="Google Shape;2902;p19"/>
          <p:cNvSpPr/>
          <p:nvPr/>
        </p:nvSpPr>
        <p:spPr>
          <a:xfrm>
            <a:off x="12085019" y="6851469"/>
            <a:ext cx="368588" cy="165217"/>
          </a:xfrm>
          <a:custGeom>
            <a:avLst/>
            <a:gdLst/>
            <a:ahLst/>
            <a:cxnLst/>
            <a:rect l="l" t="t" r="r" b="b"/>
            <a:pathLst>
              <a:path w="3043" h="1364" extrusionOk="0">
                <a:moveTo>
                  <a:pt x="2532" y="118"/>
                </a:moveTo>
                <a:cubicBezTo>
                  <a:pt x="2689" y="118"/>
                  <a:pt x="2836" y="226"/>
                  <a:pt x="2875" y="393"/>
                </a:cubicBezTo>
                <a:cubicBezTo>
                  <a:pt x="2914" y="569"/>
                  <a:pt x="2796" y="755"/>
                  <a:pt x="2610" y="795"/>
                </a:cubicBezTo>
                <a:lnTo>
                  <a:pt x="579" y="1237"/>
                </a:lnTo>
                <a:cubicBezTo>
                  <a:pt x="552" y="1244"/>
                  <a:pt x="524" y="1247"/>
                  <a:pt x="498" y="1247"/>
                </a:cubicBezTo>
                <a:cubicBezTo>
                  <a:pt x="341" y="1247"/>
                  <a:pt x="200" y="1132"/>
                  <a:pt x="167" y="982"/>
                </a:cubicBezTo>
                <a:cubicBezTo>
                  <a:pt x="127" y="795"/>
                  <a:pt x="245" y="609"/>
                  <a:pt x="432" y="569"/>
                </a:cubicBezTo>
                <a:lnTo>
                  <a:pt x="2463" y="127"/>
                </a:lnTo>
                <a:cubicBezTo>
                  <a:pt x="2482" y="118"/>
                  <a:pt x="2512" y="118"/>
                  <a:pt x="2532" y="118"/>
                </a:cubicBezTo>
                <a:close/>
                <a:moveTo>
                  <a:pt x="2527" y="1"/>
                </a:moveTo>
                <a:cubicBezTo>
                  <a:pt x="2496" y="1"/>
                  <a:pt x="2465" y="4"/>
                  <a:pt x="2434" y="10"/>
                </a:cubicBezTo>
                <a:lnTo>
                  <a:pt x="402" y="452"/>
                </a:lnTo>
                <a:cubicBezTo>
                  <a:pt x="157" y="511"/>
                  <a:pt x="0" y="755"/>
                  <a:pt x="49" y="1001"/>
                </a:cubicBezTo>
                <a:cubicBezTo>
                  <a:pt x="98" y="1217"/>
                  <a:pt x="284" y="1364"/>
                  <a:pt x="500" y="1364"/>
                </a:cubicBezTo>
                <a:cubicBezTo>
                  <a:pt x="539" y="1364"/>
                  <a:pt x="569" y="1364"/>
                  <a:pt x="598" y="1354"/>
                </a:cubicBezTo>
                <a:lnTo>
                  <a:pt x="2630" y="913"/>
                </a:lnTo>
                <a:cubicBezTo>
                  <a:pt x="2885" y="864"/>
                  <a:pt x="3042" y="609"/>
                  <a:pt x="2983" y="363"/>
                </a:cubicBezTo>
                <a:cubicBezTo>
                  <a:pt x="2940" y="148"/>
                  <a:pt x="2746" y="1"/>
                  <a:pt x="252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3" name="Google Shape;2903;p19"/>
          <p:cNvSpPr/>
          <p:nvPr/>
        </p:nvSpPr>
        <p:spPr>
          <a:xfrm>
            <a:off x="11716552" y="6971504"/>
            <a:ext cx="97507" cy="405411"/>
          </a:xfrm>
          <a:custGeom>
            <a:avLst/>
            <a:gdLst/>
            <a:ahLst/>
            <a:cxnLst/>
            <a:rect l="l" t="t" r="r" b="b"/>
            <a:pathLst>
              <a:path w="805" h="3347" extrusionOk="0">
                <a:moveTo>
                  <a:pt x="402" y="0"/>
                </a:moveTo>
                <a:cubicBezTo>
                  <a:pt x="177" y="0"/>
                  <a:pt x="0" y="187"/>
                  <a:pt x="0" y="403"/>
                </a:cubicBezTo>
                <a:lnTo>
                  <a:pt x="0" y="2944"/>
                </a:lnTo>
                <a:cubicBezTo>
                  <a:pt x="0" y="3160"/>
                  <a:pt x="177" y="3347"/>
                  <a:pt x="402" y="3347"/>
                </a:cubicBezTo>
                <a:cubicBezTo>
                  <a:pt x="618" y="3347"/>
                  <a:pt x="805" y="3160"/>
                  <a:pt x="805" y="2944"/>
                </a:cubicBezTo>
                <a:lnTo>
                  <a:pt x="805" y="403"/>
                </a:lnTo>
                <a:cubicBezTo>
                  <a:pt x="805" y="187"/>
                  <a:pt x="618" y="0"/>
                  <a:pt x="402"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4" name="Google Shape;2904;p19"/>
          <p:cNvSpPr/>
          <p:nvPr/>
        </p:nvSpPr>
        <p:spPr>
          <a:xfrm>
            <a:off x="11709405" y="6964357"/>
            <a:ext cx="111800" cy="419704"/>
          </a:xfrm>
          <a:custGeom>
            <a:avLst/>
            <a:gdLst/>
            <a:ahLst/>
            <a:cxnLst/>
            <a:rect l="l" t="t" r="r" b="b"/>
            <a:pathLst>
              <a:path w="923" h="3465" extrusionOk="0">
                <a:moveTo>
                  <a:pt x="461" y="118"/>
                </a:moveTo>
                <a:cubicBezTo>
                  <a:pt x="648" y="118"/>
                  <a:pt x="805" y="275"/>
                  <a:pt x="805" y="462"/>
                </a:cubicBezTo>
                <a:lnTo>
                  <a:pt x="805" y="3003"/>
                </a:lnTo>
                <a:cubicBezTo>
                  <a:pt x="805" y="3190"/>
                  <a:pt x="648" y="3347"/>
                  <a:pt x="461" y="3347"/>
                </a:cubicBezTo>
                <a:cubicBezTo>
                  <a:pt x="265" y="3347"/>
                  <a:pt x="118" y="3190"/>
                  <a:pt x="118" y="3003"/>
                </a:cubicBezTo>
                <a:lnTo>
                  <a:pt x="118" y="462"/>
                </a:lnTo>
                <a:cubicBezTo>
                  <a:pt x="118" y="275"/>
                  <a:pt x="265" y="118"/>
                  <a:pt x="461" y="118"/>
                </a:cubicBezTo>
                <a:close/>
                <a:moveTo>
                  <a:pt x="461" y="0"/>
                </a:moveTo>
                <a:cubicBezTo>
                  <a:pt x="206" y="0"/>
                  <a:pt x="0" y="207"/>
                  <a:pt x="0" y="462"/>
                </a:cubicBezTo>
                <a:lnTo>
                  <a:pt x="0" y="3003"/>
                </a:lnTo>
                <a:cubicBezTo>
                  <a:pt x="0" y="3258"/>
                  <a:pt x="206" y="3465"/>
                  <a:pt x="461" y="3465"/>
                </a:cubicBezTo>
                <a:cubicBezTo>
                  <a:pt x="716" y="3465"/>
                  <a:pt x="923" y="3258"/>
                  <a:pt x="923" y="3003"/>
                </a:cubicBezTo>
                <a:lnTo>
                  <a:pt x="923" y="462"/>
                </a:lnTo>
                <a:cubicBezTo>
                  <a:pt x="923" y="207"/>
                  <a:pt x="716" y="0"/>
                  <a:pt x="46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5" name="Google Shape;2905;p19"/>
          <p:cNvSpPr/>
          <p:nvPr/>
        </p:nvSpPr>
        <p:spPr>
          <a:xfrm>
            <a:off x="12071816" y="7076279"/>
            <a:ext cx="239104" cy="201919"/>
          </a:xfrm>
          <a:custGeom>
            <a:avLst/>
            <a:gdLst/>
            <a:ahLst/>
            <a:cxnLst/>
            <a:rect l="l" t="t" r="r" b="b"/>
            <a:pathLst>
              <a:path w="1974" h="1667" extrusionOk="0">
                <a:moveTo>
                  <a:pt x="463" y="0"/>
                </a:moveTo>
                <a:cubicBezTo>
                  <a:pt x="344" y="0"/>
                  <a:pt x="227" y="51"/>
                  <a:pt x="148" y="146"/>
                </a:cubicBezTo>
                <a:cubicBezTo>
                  <a:pt x="1" y="323"/>
                  <a:pt x="31" y="568"/>
                  <a:pt x="207" y="715"/>
                </a:cubicBezTo>
                <a:lnTo>
                  <a:pt x="1267" y="1579"/>
                </a:lnTo>
                <a:cubicBezTo>
                  <a:pt x="1335" y="1638"/>
                  <a:pt x="1434" y="1667"/>
                  <a:pt x="1522" y="1667"/>
                </a:cubicBezTo>
                <a:cubicBezTo>
                  <a:pt x="1640" y="1667"/>
                  <a:pt x="1748" y="1618"/>
                  <a:pt x="1836" y="1520"/>
                </a:cubicBezTo>
                <a:cubicBezTo>
                  <a:pt x="1974" y="1353"/>
                  <a:pt x="1944" y="1098"/>
                  <a:pt x="1777" y="960"/>
                </a:cubicBezTo>
                <a:lnTo>
                  <a:pt x="718" y="87"/>
                </a:lnTo>
                <a:cubicBezTo>
                  <a:pt x="642" y="28"/>
                  <a:pt x="552" y="0"/>
                  <a:pt x="463"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6" name="Google Shape;2906;p19"/>
          <p:cNvSpPr/>
          <p:nvPr/>
        </p:nvSpPr>
        <p:spPr>
          <a:xfrm>
            <a:off x="12064670" y="7068890"/>
            <a:ext cx="248673" cy="216453"/>
          </a:xfrm>
          <a:custGeom>
            <a:avLst/>
            <a:gdLst/>
            <a:ahLst/>
            <a:cxnLst/>
            <a:rect l="l" t="t" r="r" b="b"/>
            <a:pathLst>
              <a:path w="2053" h="1787" extrusionOk="0">
                <a:moveTo>
                  <a:pt x="521" y="118"/>
                </a:moveTo>
                <a:cubicBezTo>
                  <a:pt x="590" y="118"/>
                  <a:pt x="668" y="148"/>
                  <a:pt x="737" y="197"/>
                </a:cubicBezTo>
                <a:lnTo>
                  <a:pt x="1797" y="1061"/>
                </a:lnTo>
                <a:cubicBezTo>
                  <a:pt x="1865" y="1119"/>
                  <a:pt x="1915" y="1198"/>
                  <a:pt x="1924" y="1296"/>
                </a:cubicBezTo>
                <a:cubicBezTo>
                  <a:pt x="1924" y="1385"/>
                  <a:pt x="1905" y="1473"/>
                  <a:pt x="1846" y="1542"/>
                </a:cubicBezTo>
                <a:cubicBezTo>
                  <a:pt x="1779" y="1625"/>
                  <a:pt x="1679" y="1667"/>
                  <a:pt x="1579" y="1667"/>
                </a:cubicBezTo>
                <a:cubicBezTo>
                  <a:pt x="1502" y="1667"/>
                  <a:pt x="1425" y="1642"/>
                  <a:pt x="1365" y="1590"/>
                </a:cubicBezTo>
                <a:lnTo>
                  <a:pt x="306" y="727"/>
                </a:lnTo>
                <a:cubicBezTo>
                  <a:pt x="158" y="609"/>
                  <a:pt x="129" y="393"/>
                  <a:pt x="256" y="246"/>
                </a:cubicBezTo>
                <a:cubicBezTo>
                  <a:pt x="315" y="158"/>
                  <a:pt x="413" y="118"/>
                  <a:pt x="521" y="118"/>
                </a:cubicBezTo>
                <a:close/>
                <a:moveTo>
                  <a:pt x="513" y="0"/>
                </a:moveTo>
                <a:cubicBezTo>
                  <a:pt x="382" y="0"/>
                  <a:pt x="252" y="58"/>
                  <a:pt x="158" y="168"/>
                </a:cubicBezTo>
                <a:cubicBezTo>
                  <a:pt x="1" y="364"/>
                  <a:pt x="31" y="659"/>
                  <a:pt x="227" y="825"/>
                </a:cubicBezTo>
                <a:lnTo>
                  <a:pt x="1287" y="1689"/>
                </a:lnTo>
                <a:cubicBezTo>
                  <a:pt x="1365" y="1758"/>
                  <a:pt x="1473" y="1787"/>
                  <a:pt x="1581" y="1787"/>
                </a:cubicBezTo>
                <a:cubicBezTo>
                  <a:pt x="1719" y="1787"/>
                  <a:pt x="1846" y="1728"/>
                  <a:pt x="1934" y="1620"/>
                </a:cubicBezTo>
                <a:cubicBezTo>
                  <a:pt x="2013" y="1522"/>
                  <a:pt x="2052" y="1404"/>
                  <a:pt x="2042" y="1287"/>
                </a:cubicBezTo>
                <a:cubicBezTo>
                  <a:pt x="2022" y="1159"/>
                  <a:pt x="1964" y="1051"/>
                  <a:pt x="1876" y="973"/>
                </a:cubicBezTo>
                <a:lnTo>
                  <a:pt x="806" y="109"/>
                </a:lnTo>
                <a:cubicBezTo>
                  <a:pt x="719" y="36"/>
                  <a:pt x="616" y="0"/>
                  <a:pt x="51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7" name="Google Shape;2907;p19"/>
          <p:cNvSpPr/>
          <p:nvPr/>
        </p:nvSpPr>
        <p:spPr>
          <a:xfrm>
            <a:off x="11698625" y="6769466"/>
            <a:ext cx="294944" cy="153468"/>
          </a:xfrm>
          <a:custGeom>
            <a:avLst/>
            <a:gdLst/>
            <a:ahLst/>
            <a:cxnLst/>
            <a:rect l="l" t="t" r="r" b="b"/>
            <a:pathLst>
              <a:path w="2435" h="1267" extrusionOk="0">
                <a:moveTo>
                  <a:pt x="1984" y="1"/>
                </a:moveTo>
                <a:cubicBezTo>
                  <a:pt x="1945" y="1"/>
                  <a:pt x="1905" y="7"/>
                  <a:pt x="1865" y="19"/>
                </a:cubicBezTo>
                <a:lnTo>
                  <a:pt x="334" y="471"/>
                </a:lnTo>
                <a:cubicBezTo>
                  <a:pt x="118" y="540"/>
                  <a:pt x="0" y="765"/>
                  <a:pt x="59" y="972"/>
                </a:cubicBezTo>
                <a:cubicBezTo>
                  <a:pt x="118" y="1148"/>
                  <a:pt x="275" y="1266"/>
                  <a:pt x="452" y="1266"/>
                </a:cubicBezTo>
                <a:cubicBezTo>
                  <a:pt x="482" y="1266"/>
                  <a:pt x="521" y="1256"/>
                  <a:pt x="560" y="1246"/>
                </a:cubicBezTo>
                <a:lnTo>
                  <a:pt x="2100" y="795"/>
                </a:lnTo>
                <a:cubicBezTo>
                  <a:pt x="2316" y="726"/>
                  <a:pt x="2434" y="501"/>
                  <a:pt x="2366" y="294"/>
                </a:cubicBezTo>
                <a:cubicBezTo>
                  <a:pt x="2318" y="118"/>
                  <a:pt x="2158" y="1"/>
                  <a:pt x="1984"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8" name="Google Shape;2908;p19"/>
          <p:cNvSpPr/>
          <p:nvPr/>
        </p:nvSpPr>
        <p:spPr>
          <a:xfrm>
            <a:off x="11690388" y="6762682"/>
            <a:ext cx="306693" cy="167276"/>
          </a:xfrm>
          <a:custGeom>
            <a:avLst/>
            <a:gdLst/>
            <a:ahLst/>
            <a:cxnLst/>
            <a:rect l="l" t="t" r="r" b="b"/>
            <a:pathLst>
              <a:path w="2532" h="1381" extrusionOk="0">
                <a:moveTo>
                  <a:pt x="2051" y="115"/>
                </a:moveTo>
                <a:cubicBezTo>
                  <a:pt x="2110" y="115"/>
                  <a:pt x="2168" y="134"/>
                  <a:pt x="2218" y="154"/>
                </a:cubicBezTo>
                <a:cubicBezTo>
                  <a:pt x="2296" y="203"/>
                  <a:pt x="2355" y="272"/>
                  <a:pt x="2384" y="360"/>
                </a:cubicBezTo>
                <a:cubicBezTo>
                  <a:pt x="2404" y="448"/>
                  <a:pt x="2395" y="546"/>
                  <a:pt x="2355" y="625"/>
                </a:cubicBezTo>
                <a:cubicBezTo>
                  <a:pt x="2306" y="703"/>
                  <a:pt x="2238" y="762"/>
                  <a:pt x="2149" y="792"/>
                </a:cubicBezTo>
                <a:lnTo>
                  <a:pt x="609" y="1244"/>
                </a:lnTo>
                <a:cubicBezTo>
                  <a:pt x="577" y="1255"/>
                  <a:pt x="545" y="1260"/>
                  <a:pt x="512" y="1260"/>
                </a:cubicBezTo>
                <a:cubicBezTo>
                  <a:pt x="370" y="1260"/>
                  <a:pt x="226" y="1161"/>
                  <a:pt x="186" y="1017"/>
                </a:cubicBezTo>
                <a:cubicBezTo>
                  <a:pt x="138" y="831"/>
                  <a:pt x="236" y="645"/>
                  <a:pt x="422" y="586"/>
                </a:cubicBezTo>
                <a:lnTo>
                  <a:pt x="1953" y="134"/>
                </a:lnTo>
                <a:cubicBezTo>
                  <a:pt x="1982" y="125"/>
                  <a:pt x="2022" y="115"/>
                  <a:pt x="2051" y="115"/>
                </a:cubicBezTo>
                <a:close/>
                <a:moveTo>
                  <a:pt x="2050" y="1"/>
                </a:moveTo>
                <a:cubicBezTo>
                  <a:pt x="2008" y="1"/>
                  <a:pt x="1966" y="6"/>
                  <a:pt x="1924" y="17"/>
                </a:cubicBezTo>
                <a:lnTo>
                  <a:pt x="382" y="478"/>
                </a:lnTo>
                <a:cubicBezTo>
                  <a:pt x="138" y="546"/>
                  <a:pt x="0" y="802"/>
                  <a:pt x="68" y="1047"/>
                </a:cubicBezTo>
                <a:cubicBezTo>
                  <a:pt x="127" y="1244"/>
                  <a:pt x="314" y="1381"/>
                  <a:pt x="520" y="1381"/>
                </a:cubicBezTo>
                <a:cubicBezTo>
                  <a:pt x="559" y="1381"/>
                  <a:pt x="609" y="1371"/>
                  <a:pt x="648" y="1361"/>
                </a:cubicBezTo>
                <a:lnTo>
                  <a:pt x="2188" y="900"/>
                </a:lnTo>
                <a:cubicBezTo>
                  <a:pt x="2306" y="871"/>
                  <a:pt x="2404" y="792"/>
                  <a:pt x="2463" y="684"/>
                </a:cubicBezTo>
                <a:cubicBezTo>
                  <a:pt x="2522" y="576"/>
                  <a:pt x="2532" y="448"/>
                  <a:pt x="2493" y="331"/>
                </a:cubicBezTo>
                <a:cubicBezTo>
                  <a:pt x="2463" y="213"/>
                  <a:pt x="2384" y="115"/>
                  <a:pt x="2277" y="56"/>
                </a:cubicBezTo>
                <a:cubicBezTo>
                  <a:pt x="2201" y="18"/>
                  <a:pt x="2126" y="1"/>
                  <a:pt x="205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9" name="Google Shape;2909;p19"/>
          <p:cNvSpPr/>
          <p:nvPr/>
        </p:nvSpPr>
        <p:spPr>
          <a:xfrm>
            <a:off x="11350386" y="6652094"/>
            <a:ext cx="162916" cy="368225"/>
          </a:xfrm>
          <a:custGeom>
            <a:avLst/>
            <a:gdLst/>
            <a:ahLst/>
            <a:cxnLst/>
            <a:rect l="l" t="t" r="r" b="b"/>
            <a:pathLst>
              <a:path w="1345" h="3040" extrusionOk="0">
                <a:moveTo>
                  <a:pt x="431" y="0"/>
                </a:moveTo>
                <a:cubicBezTo>
                  <a:pt x="405" y="0"/>
                  <a:pt x="380" y="3"/>
                  <a:pt x="354" y="7"/>
                </a:cubicBezTo>
                <a:cubicBezTo>
                  <a:pt x="138" y="57"/>
                  <a:pt x="1" y="272"/>
                  <a:pt x="49" y="488"/>
                </a:cubicBezTo>
                <a:lnTo>
                  <a:pt x="511" y="2716"/>
                </a:lnTo>
                <a:cubicBezTo>
                  <a:pt x="550" y="2902"/>
                  <a:pt x="717" y="3040"/>
                  <a:pt x="903" y="3040"/>
                </a:cubicBezTo>
                <a:cubicBezTo>
                  <a:pt x="932" y="3040"/>
                  <a:pt x="952" y="3030"/>
                  <a:pt x="982" y="3030"/>
                </a:cubicBezTo>
                <a:cubicBezTo>
                  <a:pt x="1207" y="2981"/>
                  <a:pt x="1345" y="2765"/>
                  <a:pt x="1296" y="2549"/>
                </a:cubicBezTo>
                <a:lnTo>
                  <a:pt x="834" y="321"/>
                </a:lnTo>
                <a:cubicBezTo>
                  <a:pt x="791" y="130"/>
                  <a:pt x="625" y="0"/>
                  <a:pt x="431"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0" name="Google Shape;2910;p19"/>
          <p:cNvSpPr/>
          <p:nvPr/>
        </p:nvSpPr>
        <p:spPr>
          <a:xfrm>
            <a:off x="11342029" y="6644947"/>
            <a:ext cx="178420" cy="382519"/>
          </a:xfrm>
          <a:custGeom>
            <a:avLst/>
            <a:gdLst/>
            <a:ahLst/>
            <a:cxnLst/>
            <a:rect l="l" t="t" r="r" b="b"/>
            <a:pathLst>
              <a:path w="1473" h="3158" extrusionOk="0">
                <a:moveTo>
                  <a:pt x="511" y="116"/>
                </a:moveTo>
                <a:cubicBezTo>
                  <a:pt x="580" y="116"/>
                  <a:pt x="639" y="135"/>
                  <a:pt x="698" y="174"/>
                </a:cubicBezTo>
                <a:cubicBezTo>
                  <a:pt x="776" y="223"/>
                  <a:pt x="825" y="302"/>
                  <a:pt x="844" y="390"/>
                </a:cubicBezTo>
                <a:lnTo>
                  <a:pt x="1306" y="2618"/>
                </a:lnTo>
                <a:cubicBezTo>
                  <a:pt x="1345" y="2804"/>
                  <a:pt x="1228" y="2990"/>
                  <a:pt x="1041" y="3030"/>
                </a:cubicBezTo>
                <a:cubicBezTo>
                  <a:pt x="1018" y="3034"/>
                  <a:pt x="995" y="3037"/>
                  <a:pt x="973" y="3037"/>
                </a:cubicBezTo>
                <a:cubicBezTo>
                  <a:pt x="813" y="3037"/>
                  <a:pt x="673" y="2920"/>
                  <a:pt x="639" y="2765"/>
                </a:cubicBezTo>
                <a:lnTo>
                  <a:pt x="177" y="537"/>
                </a:lnTo>
                <a:cubicBezTo>
                  <a:pt x="138" y="351"/>
                  <a:pt x="256" y="164"/>
                  <a:pt x="443" y="125"/>
                </a:cubicBezTo>
                <a:cubicBezTo>
                  <a:pt x="462" y="125"/>
                  <a:pt x="482" y="116"/>
                  <a:pt x="511" y="116"/>
                </a:cubicBezTo>
                <a:close/>
                <a:moveTo>
                  <a:pt x="500" y="0"/>
                </a:moveTo>
                <a:cubicBezTo>
                  <a:pt x="470" y="0"/>
                  <a:pt x="441" y="2"/>
                  <a:pt x="413" y="7"/>
                </a:cubicBezTo>
                <a:cubicBezTo>
                  <a:pt x="168" y="66"/>
                  <a:pt x="1" y="312"/>
                  <a:pt x="59" y="557"/>
                </a:cubicBezTo>
                <a:lnTo>
                  <a:pt x="521" y="2785"/>
                </a:lnTo>
                <a:cubicBezTo>
                  <a:pt x="560" y="3001"/>
                  <a:pt x="757" y="3158"/>
                  <a:pt x="972" y="3158"/>
                </a:cubicBezTo>
                <a:cubicBezTo>
                  <a:pt x="1001" y="3158"/>
                  <a:pt x="1031" y="3147"/>
                  <a:pt x="1071" y="3147"/>
                </a:cubicBezTo>
                <a:cubicBezTo>
                  <a:pt x="1315" y="3089"/>
                  <a:pt x="1473" y="2844"/>
                  <a:pt x="1424" y="2598"/>
                </a:cubicBezTo>
                <a:lnTo>
                  <a:pt x="962" y="371"/>
                </a:lnTo>
                <a:cubicBezTo>
                  <a:pt x="933" y="243"/>
                  <a:pt x="864" y="145"/>
                  <a:pt x="766" y="76"/>
                </a:cubicBezTo>
                <a:cubicBezTo>
                  <a:pt x="684" y="24"/>
                  <a:pt x="591" y="0"/>
                  <a:pt x="50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1" name="Google Shape;2911;p19"/>
          <p:cNvSpPr/>
          <p:nvPr/>
        </p:nvSpPr>
        <p:spPr>
          <a:xfrm>
            <a:off x="10925958" y="6829423"/>
            <a:ext cx="290220" cy="296639"/>
          </a:xfrm>
          <a:custGeom>
            <a:avLst/>
            <a:gdLst/>
            <a:ahLst/>
            <a:cxnLst/>
            <a:rect l="l" t="t" r="r" b="b"/>
            <a:pathLst>
              <a:path w="2396" h="2449" extrusionOk="0">
                <a:moveTo>
                  <a:pt x="450" y="0"/>
                </a:moveTo>
                <a:cubicBezTo>
                  <a:pt x="354" y="0"/>
                  <a:pt x="256" y="35"/>
                  <a:pt x="178" y="104"/>
                </a:cubicBezTo>
                <a:cubicBezTo>
                  <a:pt x="11" y="251"/>
                  <a:pt x="1" y="506"/>
                  <a:pt x="149" y="673"/>
                </a:cubicBezTo>
                <a:lnTo>
                  <a:pt x="1650" y="2322"/>
                </a:lnTo>
                <a:cubicBezTo>
                  <a:pt x="1728" y="2400"/>
                  <a:pt x="1836" y="2449"/>
                  <a:pt x="1944" y="2449"/>
                </a:cubicBezTo>
                <a:cubicBezTo>
                  <a:pt x="2042" y="2449"/>
                  <a:pt x="2140" y="2409"/>
                  <a:pt x="2219" y="2341"/>
                </a:cubicBezTo>
                <a:cubicBezTo>
                  <a:pt x="2386" y="2194"/>
                  <a:pt x="2395" y="1938"/>
                  <a:pt x="2238" y="1772"/>
                </a:cubicBezTo>
                <a:lnTo>
                  <a:pt x="747" y="133"/>
                </a:lnTo>
                <a:cubicBezTo>
                  <a:pt x="669" y="44"/>
                  <a:pt x="560" y="0"/>
                  <a:pt x="450"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2" name="Google Shape;2912;p19"/>
          <p:cNvSpPr/>
          <p:nvPr/>
        </p:nvSpPr>
        <p:spPr>
          <a:xfrm>
            <a:off x="10923657" y="6821671"/>
            <a:ext cx="294823" cy="311537"/>
          </a:xfrm>
          <a:custGeom>
            <a:avLst/>
            <a:gdLst/>
            <a:ahLst/>
            <a:cxnLst/>
            <a:rect l="l" t="t" r="r" b="b"/>
            <a:pathLst>
              <a:path w="2434" h="2572" extrusionOk="0">
                <a:moveTo>
                  <a:pt x="462" y="118"/>
                </a:moveTo>
                <a:cubicBezTo>
                  <a:pt x="471" y="118"/>
                  <a:pt x="482" y="118"/>
                  <a:pt x="482" y="129"/>
                </a:cubicBezTo>
                <a:cubicBezTo>
                  <a:pt x="569" y="129"/>
                  <a:pt x="658" y="168"/>
                  <a:pt x="717" y="236"/>
                </a:cubicBezTo>
                <a:lnTo>
                  <a:pt x="2218" y="1875"/>
                </a:lnTo>
                <a:cubicBezTo>
                  <a:pt x="2277" y="1944"/>
                  <a:pt x="2316" y="2032"/>
                  <a:pt x="2307" y="2130"/>
                </a:cubicBezTo>
                <a:cubicBezTo>
                  <a:pt x="2307" y="2218"/>
                  <a:pt x="2268" y="2297"/>
                  <a:pt x="2198" y="2366"/>
                </a:cubicBezTo>
                <a:cubicBezTo>
                  <a:pt x="2135" y="2420"/>
                  <a:pt x="2053" y="2447"/>
                  <a:pt x="1971" y="2447"/>
                </a:cubicBezTo>
                <a:cubicBezTo>
                  <a:pt x="1874" y="2447"/>
                  <a:pt x="1777" y="2410"/>
                  <a:pt x="1708" y="2336"/>
                </a:cubicBezTo>
                <a:lnTo>
                  <a:pt x="216" y="698"/>
                </a:lnTo>
                <a:cubicBezTo>
                  <a:pt x="148" y="629"/>
                  <a:pt x="118" y="541"/>
                  <a:pt x="128" y="452"/>
                </a:cubicBezTo>
                <a:cubicBezTo>
                  <a:pt x="128" y="364"/>
                  <a:pt x="168" y="275"/>
                  <a:pt x="236" y="216"/>
                </a:cubicBezTo>
                <a:cubicBezTo>
                  <a:pt x="295" y="158"/>
                  <a:pt x="383" y="118"/>
                  <a:pt x="462" y="118"/>
                </a:cubicBezTo>
                <a:close/>
                <a:moveTo>
                  <a:pt x="491" y="1"/>
                </a:moveTo>
                <a:cubicBezTo>
                  <a:pt x="364" y="1"/>
                  <a:pt x="246" y="40"/>
                  <a:pt x="157" y="129"/>
                </a:cubicBezTo>
                <a:cubicBezTo>
                  <a:pt x="59" y="207"/>
                  <a:pt x="11" y="325"/>
                  <a:pt x="0" y="443"/>
                </a:cubicBezTo>
                <a:cubicBezTo>
                  <a:pt x="0" y="570"/>
                  <a:pt x="40" y="687"/>
                  <a:pt x="128" y="776"/>
                </a:cubicBezTo>
                <a:lnTo>
                  <a:pt x="1620" y="2425"/>
                </a:lnTo>
                <a:cubicBezTo>
                  <a:pt x="1708" y="2513"/>
                  <a:pt x="1836" y="2572"/>
                  <a:pt x="1963" y="2572"/>
                </a:cubicBezTo>
                <a:cubicBezTo>
                  <a:pt x="2081" y="2572"/>
                  <a:pt x="2189" y="2532"/>
                  <a:pt x="2277" y="2454"/>
                </a:cubicBezTo>
                <a:cubicBezTo>
                  <a:pt x="2366" y="2366"/>
                  <a:pt x="2425" y="2258"/>
                  <a:pt x="2425" y="2130"/>
                </a:cubicBezTo>
                <a:cubicBezTo>
                  <a:pt x="2434" y="2013"/>
                  <a:pt x="2385" y="1885"/>
                  <a:pt x="2307" y="1797"/>
                </a:cubicBezTo>
                <a:lnTo>
                  <a:pt x="805" y="158"/>
                </a:lnTo>
                <a:cubicBezTo>
                  <a:pt x="726" y="59"/>
                  <a:pt x="609" y="11"/>
                  <a:pt x="49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3" name="Google Shape;2913;p19"/>
          <p:cNvSpPr/>
          <p:nvPr/>
        </p:nvSpPr>
        <p:spPr>
          <a:xfrm>
            <a:off x="10568271" y="6885747"/>
            <a:ext cx="250853" cy="270112"/>
          </a:xfrm>
          <a:custGeom>
            <a:avLst/>
            <a:gdLst/>
            <a:ahLst/>
            <a:cxnLst/>
            <a:rect l="l" t="t" r="r" b="b"/>
            <a:pathLst>
              <a:path w="2071" h="2230" extrusionOk="0">
                <a:moveTo>
                  <a:pt x="1612" y="0"/>
                </a:moveTo>
                <a:cubicBezTo>
                  <a:pt x="1497" y="0"/>
                  <a:pt x="1383" y="50"/>
                  <a:pt x="1305" y="149"/>
                </a:cubicBezTo>
                <a:lnTo>
                  <a:pt x="138" y="1572"/>
                </a:lnTo>
                <a:cubicBezTo>
                  <a:pt x="1" y="1748"/>
                  <a:pt x="30" y="2003"/>
                  <a:pt x="197" y="2141"/>
                </a:cubicBezTo>
                <a:cubicBezTo>
                  <a:pt x="275" y="2200"/>
                  <a:pt x="363" y="2229"/>
                  <a:pt x="452" y="2229"/>
                </a:cubicBezTo>
                <a:cubicBezTo>
                  <a:pt x="570" y="2229"/>
                  <a:pt x="688" y="2180"/>
                  <a:pt x="766" y="2082"/>
                </a:cubicBezTo>
                <a:lnTo>
                  <a:pt x="1924" y="659"/>
                </a:lnTo>
                <a:cubicBezTo>
                  <a:pt x="2071" y="483"/>
                  <a:pt x="2042" y="228"/>
                  <a:pt x="1865" y="90"/>
                </a:cubicBezTo>
                <a:cubicBezTo>
                  <a:pt x="1792" y="30"/>
                  <a:pt x="1702" y="0"/>
                  <a:pt x="1612"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4" name="Google Shape;2914;p19"/>
          <p:cNvSpPr/>
          <p:nvPr/>
        </p:nvSpPr>
        <p:spPr>
          <a:xfrm>
            <a:off x="10565848" y="6878479"/>
            <a:ext cx="255699" cy="284527"/>
          </a:xfrm>
          <a:custGeom>
            <a:avLst/>
            <a:gdLst/>
            <a:ahLst/>
            <a:cxnLst/>
            <a:rect l="l" t="t" r="r" b="b"/>
            <a:pathLst>
              <a:path w="2111" h="2349" extrusionOk="0">
                <a:moveTo>
                  <a:pt x="1630" y="120"/>
                </a:moveTo>
                <a:cubicBezTo>
                  <a:pt x="1708" y="120"/>
                  <a:pt x="1787" y="140"/>
                  <a:pt x="1846" y="199"/>
                </a:cubicBezTo>
                <a:cubicBezTo>
                  <a:pt x="1924" y="248"/>
                  <a:pt x="1964" y="336"/>
                  <a:pt x="1973" y="425"/>
                </a:cubicBezTo>
                <a:cubicBezTo>
                  <a:pt x="1983" y="513"/>
                  <a:pt x="1953" y="611"/>
                  <a:pt x="1905" y="680"/>
                </a:cubicBezTo>
                <a:lnTo>
                  <a:pt x="737" y="2103"/>
                </a:lnTo>
                <a:cubicBezTo>
                  <a:pt x="675" y="2182"/>
                  <a:pt x="573" y="2225"/>
                  <a:pt x="470" y="2225"/>
                </a:cubicBezTo>
                <a:cubicBezTo>
                  <a:pt x="395" y="2225"/>
                  <a:pt x="318" y="2202"/>
                  <a:pt x="256" y="2152"/>
                </a:cubicBezTo>
                <a:cubicBezTo>
                  <a:pt x="187" y="2093"/>
                  <a:pt x="138" y="2015"/>
                  <a:pt x="138" y="1926"/>
                </a:cubicBezTo>
                <a:cubicBezTo>
                  <a:pt x="128" y="1828"/>
                  <a:pt x="148" y="1740"/>
                  <a:pt x="207" y="1671"/>
                </a:cubicBezTo>
                <a:lnTo>
                  <a:pt x="1365" y="248"/>
                </a:lnTo>
                <a:cubicBezTo>
                  <a:pt x="1423" y="170"/>
                  <a:pt x="1512" y="131"/>
                  <a:pt x="1600" y="120"/>
                </a:cubicBezTo>
                <a:close/>
                <a:moveTo>
                  <a:pt x="1633" y="1"/>
                </a:moveTo>
                <a:cubicBezTo>
                  <a:pt x="1619" y="1"/>
                  <a:pt x="1605" y="1"/>
                  <a:pt x="1591" y="3"/>
                </a:cubicBezTo>
                <a:cubicBezTo>
                  <a:pt x="1463" y="13"/>
                  <a:pt x="1355" y="72"/>
                  <a:pt x="1277" y="170"/>
                </a:cubicBezTo>
                <a:lnTo>
                  <a:pt x="119" y="1592"/>
                </a:lnTo>
                <a:cubicBezTo>
                  <a:pt x="40" y="1690"/>
                  <a:pt x="1" y="1808"/>
                  <a:pt x="10" y="1936"/>
                </a:cubicBezTo>
                <a:cubicBezTo>
                  <a:pt x="30" y="2054"/>
                  <a:pt x="89" y="2172"/>
                  <a:pt x="187" y="2250"/>
                </a:cubicBezTo>
                <a:cubicBezTo>
                  <a:pt x="266" y="2309"/>
                  <a:pt x="374" y="2348"/>
                  <a:pt x="472" y="2348"/>
                </a:cubicBezTo>
                <a:cubicBezTo>
                  <a:pt x="619" y="2348"/>
                  <a:pt x="747" y="2289"/>
                  <a:pt x="835" y="2181"/>
                </a:cubicBezTo>
                <a:lnTo>
                  <a:pt x="1993" y="748"/>
                </a:lnTo>
                <a:cubicBezTo>
                  <a:pt x="2071" y="660"/>
                  <a:pt x="2110" y="532"/>
                  <a:pt x="2091" y="415"/>
                </a:cubicBezTo>
                <a:cubicBezTo>
                  <a:pt x="2081" y="288"/>
                  <a:pt x="2022" y="179"/>
                  <a:pt x="1924" y="101"/>
                </a:cubicBezTo>
                <a:cubicBezTo>
                  <a:pt x="1838" y="32"/>
                  <a:pt x="1737" y="1"/>
                  <a:pt x="1633"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5" name="Google Shape;2915;p19"/>
          <p:cNvSpPr/>
          <p:nvPr/>
        </p:nvSpPr>
        <p:spPr>
          <a:xfrm>
            <a:off x="10328198" y="6870484"/>
            <a:ext cx="288887" cy="102352"/>
          </a:xfrm>
          <a:custGeom>
            <a:avLst/>
            <a:gdLst/>
            <a:ahLst/>
            <a:cxnLst/>
            <a:rect l="l" t="t" r="r" b="b"/>
            <a:pathLst>
              <a:path w="2385" h="845" extrusionOk="0">
                <a:moveTo>
                  <a:pt x="402" y="0"/>
                </a:moveTo>
                <a:cubicBezTo>
                  <a:pt x="186" y="0"/>
                  <a:pt x="10" y="167"/>
                  <a:pt x="0" y="393"/>
                </a:cubicBezTo>
                <a:cubicBezTo>
                  <a:pt x="0" y="609"/>
                  <a:pt x="167" y="795"/>
                  <a:pt x="393" y="805"/>
                </a:cubicBezTo>
                <a:lnTo>
                  <a:pt x="1963" y="844"/>
                </a:lnTo>
                <a:lnTo>
                  <a:pt x="1972" y="844"/>
                </a:lnTo>
                <a:cubicBezTo>
                  <a:pt x="2198" y="844"/>
                  <a:pt x="2375" y="668"/>
                  <a:pt x="2375" y="441"/>
                </a:cubicBezTo>
                <a:cubicBezTo>
                  <a:pt x="2385" y="226"/>
                  <a:pt x="2208" y="40"/>
                  <a:pt x="1983" y="29"/>
                </a:cubicBezTo>
                <a:lnTo>
                  <a:pt x="413" y="0"/>
                </a:ln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6" name="Google Shape;2916;p19"/>
          <p:cNvSpPr/>
          <p:nvPr/>
        </p:nvSpPr>
        <p:spPr>
          <a:xfrm>
            <a:off x="10321053" y="6863338"/>
            <a:ext cx="303180" cy="116645"/>
          </a:xfrm>
          <a:custGeom>
            <a:avLst/>
            <a:gdLst/>
            <a:ahLst/>
            <a:cxnLst/>
            <a:rect l="l" t="t" r="r" b="b"/>
            <a:pathLst>
              <a:path w="2503" h="963" extrusionOk="0">
                <a:moveTo>
                  <a:pt x="472" y="118"/>
                </a:moveTo>
                <a:lnTo>
                  <a:pt x="2042" y="157"/>
                </a:lnTo>
                <a:cubicBezTo>
                  <a:pt x="2130" y="157"/>
                  <a:pt x="2218" y="197"/>
                  <a:pt x="2287" y="256"/>
                </a:cubicBezTo>
                <a:cubicBezTo>
                  <a:pt x="2345" y="324"/>
                  <a:pt x="2375" y="413"/>
                  <a:pt x="2375" y="500"/>
                </a:cubicBezTo>
                <a:cubicBezTo>
                  <a:pt x="2375" y="687"/>
                  <a:pt x="2218" y="834"/>
                  <a:pt x="2031" y="834"/>
                </a:cubicBezTo>
                <a:lnTo>
                  <a:pt x="2031" y="903"/>
                </a:lnTo>
                <a:lnTo>
                  <a:pt x="2022" y="834"/>
                </a:lnTo>
                <a:lnTo>
                  <a:pt x="452" y="805"/>
                </a:lnTo>
                <a:cubicBezTo>
                  <a:pt x="363" y="795"/>
                  <a:pt x="275" y="766"/>
                  <a:pt x="216" y="697"/>
                </a:cubicBezTo>
                <a:cubicBezTo>
                  <a:pt x="147" y="628"/>
                  <a:pt x="118" y="540"/>
                  <a:pt x="118" y="452"/>
                </a:cubicBezTo>
                <a:cubicBezTo>
                  <a:pt x="128" y="265"/>
                  <a:pt x="275" y="118"/>
                  <a:pt x="472" y="118"/>
                </a:cubicBezTo>
                <a:close/>
                <a:moveTo>
                  <a:pt x="461" y="0"/>
                </a:moveTo>
                <a:cubicBezTo>
                  <a:pt x="216" y="0"/>
                  <a:pt x="10" y="197"/>
                  <a:pt x="0" y="452"/>
                </a:cubicBezTo>
                <a:cubicBezTo>
                  <a:pt x="0" y="570"/>
                  <a:pt x="40" y="687"/>
                  <a:pt x="128" y="775"/>
                </a:cubicBezTo>
                <a:cubicBezTo>
                  <a:pt x="216" y="864"/>
                  <a:pt x="324" y="913"/>
                  <a:pt x="452" y="923"/>
                </a:cubicBezTo>
                <a:lnTo>
                  <a:pt x="2022" y="962"/>
                </a:lnTo>
                <a:lnTo>
                  <a:pt x="2031" y="962"/>
                </a:lnTo>
                <a:cubicBezTo>
                  <a:pt x="2287" y="962"/>
                  <a:pt x="2493" y="756"/>
                  <a:pt x="2493" y="511"/>
                </a:cubicBezTo>
                <a:cubicBezTo>
                  <a:pt x="2502" y="383"/>
                  <a:pt x="2454" y="265"/>
                  <a:pt x="2365" y="177"/>
                </a:cubicBezTo>
                <a:cubicBezTo>
                  <a:pt x="2287" y="88"/>
                  <a:pt x="2169" y="40"/>
                  <a:pt x="2042" y="29"/>
                </a:cubicBezTo>
                <a:lnTo>
                  <a:pt x="461"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7" name="Google Shape;2917;p19"/>
          <p:cNvSpPr/>
          <p:nvPr/>
        </p:nvSpPr>
        <p:spPr>
          <a:xfrm>
            <a:off x="10725129" y="7169547"/>
            <a:ext cx="354416" cy="121853"/>
          </a:xfrm>
          <a:custGeom>
            <a:avLst/>
            <a:gdLst/>
            <a:ahLst/>
            <a:cxnLst/>
            <a:rect l="l" t="t" r="r" b="b"/>
            <a:pathLst>
              <a:path w="2926" h="1006" extrusionOk="0">
                <a:moveTo>
                  <a:pt x="2516" y="1"/>
                </a:moveTo>
                <a:cubicBezTo>
                  <a:pt x="2499" y="1"/>
                  <a:pt x="2481" y="2"/>
                  <a:pt x="2464" y="4"/>
                </a:cubicBezTo>
                <a:lnTo>
                  <a:pt x="383" y="200"/>
                </a:lnTo>
                <a:cubicBezTo>
                  <a:pt x="167" y="230"/>
                  <a:pt x="1" y="426"/>
                  <a:pt x="21" y="642"/>
                </a:cubicBezTo>
                <a:cubicBezTo>
                  <a:pt x="40" y="848"/>
                  <a:pt x="217" y="1005"/>
                  <a:pt x="423" y="1005"/>
                </a:cubicBezTo>
                <a:lnTo>
                  <a:pt x="462" y="1005"/>
                </a:lnTo>
                <a:lnTo>
                  <a:pt x="2542" y="799"/>
                </a:lnTo>
                <a:cubicBezTo>
                  <a:pt x="2758" y="779"/>
                  <a:pt x="2925" y="583"/>
                  <a:pt x="2906" y="367"/>
                </a:cubicBezTo>
                <a:cubicBezTo>
                  <a:pt x="2888" y="159"/>
                  <a:pt x="2719" y="1"/>
                  <a:pt x="2516"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8" name="Google Shape;2918;p19"/>
          <p:cNvSpPr/>
          <p:nvPr/>
        </p:nvSpPr>
        <p:spPr>
          <a:xfrm>
            <a:off x="10718104" y="7162278"/>
            <a:ext cx="367256" cy="136147"/>
          </a:xfrm>
          <a:custGeom>
            <a:avLst/>
            <a:gdLst/>
            <a:ahLst/>
            <a:cxnLst/>
            <a:rect l="l" t="t" r="r" b="b"/>
            <a:pathLst>
              <a:path w="3032" h="1124" extrusionOk="0">
                <a:moveTo>
                  <a:pt x="2561" y="123"/>
                </a:moveTo>
                <a:cubicBezTo>
                  <a:pt x="2639" y="123"/>
                  <a:pt x="2718" y="143"/>
                  <a:pt x="2777" y="191"/>
                </a:cubicBezTo>
                <a:cubicBezTo>
                  <a:pt x="2846" y="250"/>
                  <a:pt x="2895" y="339"/>
                  <a:pt x="2905" y="427"/>
                </a:cubicBezTo>
                <a:cubicBezTo>
                  <a:pt x="2914" y="516"/>
                  <a:pt x="2885" y="614"/>
                  <a:pt x="2826" y="682"/>
                </a:cubicBezTo>
                <a:cubicBezTo>
                  <a:pt x="2767" y="751"/>
                  <a:pt x="2689" y="790"/>
                  <a:pt x="2591" y="800"/>
                </a:cubicBezTo>
                <a:lnTo>
                  <a:pt x="510" y="1006"/>
                </a:lnTo>
                <a:cubicBezTo>
                  <a:pt x="498" y="1008"/>
                  <a:pt x="487" y="1008"/>
                  <a:pt x="475" y="1008"/>
                </a:cubicBezTo>
                <a:cubicBezTo>
                  <a:pt x="303" y="1008"/>
                  <a:pt x="156" y="877"/>
                  <a:pt x="137" y="702"/>
                </a:cubicBezTo>
                <a:cubicBezTo>
                  <a:pt x="118" y="505"/>
                  <a:pt x="255" y="339"/>
                  <a:pt x="451" y="319"/>
                </a:cubicBezTo>
                <a:lnTo>
                  <a:pt x="2532" y="123"/>
                </a:lnTo>
                <a:close/>
                <a:moveTo>
                  <a:pt x="2577" y="0"/>
                </a:moveTo>
                <a:cubicBezTo>
                  <a:pt x="2556" y="0"/>
                  <a:pt x="2534" y="2"/>
                  <a:pt x="2512" y="5"/>
                </a:cubicBezTo>
                <a:lnTo>
                  <a:pt x="441" y="202"/>
                </a:lnTo>
                <a:cubicBezTo>
                  <a:pt x="186" y="231"/>
                  <a:pt x="0" y="457"/>
                  <a:pt x="20" y="712"/>
                </a:cubicBezTo>
                <a:cubicBezTo>
                  <a:pt x="49" y="947"/>
                  <a:pt x="245" y="1124"/>
                  <a:pt x="481" y="1124"/>
                </a:cubicBezTo>
                <a:lnTo>
                  <a:pt x="530" y="1124"/>
                </a:lnTo>
                <a:lnTo>
                  <a:pt x="2600" y="918"/>
                </a:lnTo>
                <a:cubicBezTo>
                  <a:pt x="2728" y="908"/>
                  <a:pt x="2836" y="849"/>
                  <a:pt x="2914" y="751"/>
                </a:cubicBezTo>
                <a:cubicBezTo>
                  <a:pt x="2993" y="662"/>
                  <a:pt x="3032" y="545"/>
                  <a:pt x="3022" y="417"/>
                </a:cubicBezTo>
                <a:cubicBezTo>
                  <a:pt x="3012" y="290"/>
                  <a:pt x="2953" y="182"/>
                  <a:pt x="2855" y="103"/>
                </a:cubicBezTo>
                <a:cubicBezTo>
                  <a:pt x="2774" y="38"/>
                  <a:pt x="2679" y="0"/>
                  <a:pt x="2577"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9" name="Google Shape;2919;p19"/>
          <p:cNvSpPr/>
          <p:nvPr/>
        </p:nvSpPr>
        <p:spPr>
          <a:xfrm>
            <a:off x="11150770" y="7296729"/>
            <a:ext cx="322076" cy="253760"/>
          </a:xfrm>
          <a:custGeom>
            <a:avLst/>
            <a:gdLst/>
            <a:ahLst/>
            <a:cxnLst/>
            <a:rect l="l" t="t" r="r" b="b"/>
            <a:pathLst>
              <a:path w="2659" h="2095" extrusionOk="0">
                <a:moveTo>
                  <a:pt x="459" y="0"/>
                </a:moveTo>
                <a:cubicBezTo>
                  <a:pt x="335" y="0"/>
                  <a:pt x="213" y="59"/>
                  <a:pt x="137" y="171"/>
                </a:cubicBezTo>
                <a:cubicBezTo>
                  <a:pt x="0" y="348"/>
                  <a:pt x="39" y="603"/>
                  <a:pt x="216" y="730"/>
                </a:cubicBezTo>
                <a:lnTo>
                  <a:pt x="1972" y="2016"/>
                </a:lnTo>
                <a:cubicBezTo>
                  <a:pt x="2041" y="2065"/>
                  <a:pt x="2129" y="2094"/>
                  <a:pt x="2208" y="2094"/>
                </a:cubicBezTo>
                <a:cubicBezTo>
                  <a:pt x="2336" y="2094"/>
                  <a:pt x="2453" y="2036"/>
                  <a:pt x="2532" y="1927"/>
                </a:cubicBezTo>
                <a:cubicBezTo>
                  <a:pt x="2659" y="1751"/>
                  <a:pt x="2630" y="1495"/>
                  <a:pt x="2443" y="1368"/>
                </a:cubicBezTo>
                <a:lnTo>
                  <a:pt x="696" y="82"/>
                </a:lnTo>
                <a:cubicBezTo>
                  <a:pt x="625" y="27"/>
                  <a:pt x="542" y="0"/>
                  <a:pt x="459"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0" name="Google Shape;2920;p19"/>
          <p:cNvSpPr/>
          <p:nvPr/>
        </p:nvSpPr>
        <p:spPr>
          <a:xfrm>
            <a:off x="11148348" y="7289340"/>
            <a:ext cx="326921" cy="268296"/>
          </a:xfrm>
          <a:custGeom>
            <a:avLst/>
            <a:gdLst/>
            <a:ahLst/>
            <a:cxnLst/>
            <a:rect l="l" t="t" r="r" b="b"/>
            <a:pathLst>
              <a:path w="2699" h="2215" extrusionOk="0">
                <a:moveTo>
                  <a:pt x="481" y="124"/>
                </a:moveTo>
                <a:cubicBezTo>
                  <a:pt x="550" y="124"/>
                  <a:pt x="618" y="143"/>
                  <a:pt x="677" y="193"/>
                </a:cubicBezTo>
                <a:lnTo>
                  <a:pt x="2434" y="1478"/>
                </a:lnTo>
                <a:cubicBezTo>
                  <a:pt x="2502" y="1527"/>
                  <a:pt x="2552" y="1606"/>
                  <a:pt x="2571" y="1694"/>
                </a:cubicBezTo>
                <a:cubicBezTo>
                  <a:pt x="2581" y="1792"/>
                  <a:pt x="2561" y="1881"/>
                  <a:pt x="2502" y="1949"/>
                </a:cubicBezTo>
                <a:cubicBezTo>
                  <a:pt x="2436" y="2039"/>
                  <a:pt x="2326" y="2089"/>
                  <a:pt x="2216" y="2089"/>
                </a:cubicBezTo>
                <a:cubicBezTo>
                  <a:pt x="2147" y="2089"/>
                  <a:pt x="2079" y="2069"/>
                  <a:pt x="2022" y="2027"/>
                </a:cubicBezTo>
                <a:lnTo>
                  <a:pt x="275" y="742"/>
                </a:lnTo>
                <a:cubicBezTo>
                  <a:pt x="197" y="693"/>
                  <a:pt x="147" y="614"/>
                  <a:pt x="138" y="516"/>
                </a:cubicBezTo>
                <a:cubicBezTo>
                  <a:pt x="128" y="428"/>
                  <a:pt x="147" y="340"/>
                  <a:pt x="197" y="261"/>
                </a:cubicBezTo>
                <a:cubicBezTo>
                  <a:pt x="256" y="193"/>
                  <a:pt x="334" y="143"/>
                  <a:pt x="422" y="124"/>
                </a:cubicBezTo>
                <a:close/>
                <a:moveTo>
                  <a:pt x="474" y="1"/>
                </a:moveTo>
                <a:cubicBezTo>
                  <a:pt x="454" y="1"/>
                  <a:pt x="433" y="3"/>
                  <a:pt x="413" y="6"/>
                </a:cubicBezTo>
                <a:cubicBezTo>
                  <a:pt x="285" y="26"/>
                  <a:pt x="177" y="95"/>
                  <a:pt x="108" y="193"/>
                </a:cubicBezTo>
                <a:cubicBezTo>
                  <a:pt x="29" y="291"/>
                  <a:pt x="0" y="418"/>
                  <a:pt x="20" y="536"/>
                </a:cubicBezTo>
                <a:cubicBezTo>
                  <a:pt x="40" y="664"/>
                  <a:pt x="108" y="771"/>
                  <a:pt x="206" y="840"/>
                </a:cubicBezTo>
                <a:lnTo>
                  <a:pt x="1953" y="2126"/>
                </a:lnTo>
                <a:cubicBezTo>
                  <a:pt x="2031" y="2184"/>
                  <a:pt x="2129" y="2214"/>
                  <a:pt x="2228" y="2214"/>
                </a:cubicBezTo>
                <a:cubicBezTo>
                  <a:pt x="2375" y="2214"/>
                  <a:pt x="2513" y="2145"/>
                  <a:pt x="2600" y="2027"/>
                </a:cubicBezTo>
                <a:cubicBezTo>
                  <a:pt x="2670" y="1920"/>
                  <a:pt x="2699" y="1802"/>
                  <a:pt x="2689" y="1684"/>
                </a:cubicBezTo>
                <a:cubicBezTo>
                  <a:pt x="2670" y="1556"/>
                  <a:pt x="2600" y="1449"/>
                  <a:pt x="2502" y="1380"/>
                </a:cubicBezTo>
                <a:lnTo>
                  <a:pt x="756" y="95"/>
                </a:lnTo>
                <a:cubicBezTo>
                  <a:pt x="667" y="38"/>
                  <a:pt x="571" y="1"/>
                  <a:pt x="47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1" name="Google Shape;2921;p19"/>
          <p:cNvSpPr/>
          <p:nvPr/>
        </p:nvSpPr>
        <p:spPr>
          <a:xfrm>
            <a:off x="11309930" y="7056899"/>
            <a:ext cx="312749" cy="274836"/>
          </a:xfrm>
          <a:custGeom>
            <a:avLst/>
            <a:gdLst/>
            <a:ahLst/>
            <a:cxnLst/>
            <a:rect l="l" t="t" r="r" b="b"/>
            <a:pathLst>
              <a:path w="2582" h="2269" extrusionOk="0">
                <a:moveTo>
                  <a:pt x="2128" y="1"/>
                </a:moveTo>
                <a:cubicBezTo>
                  <a:pt x="2035" y="1"/>
                  <a:pt x="1941" y="33"/>
                  <a:pt x="1865" y="100"/>
                </a:cubicBezTo>
                <a:lnTo>
                  <a:pt x="187" y="1562"/>
                </a:lnTo>
                <a:cubicBezTo>
                  <a:pt x="21" y="1709"/>
                  <a:pt x="1" y="1964"/>
                  <a:pt x="148" y="2131"/>
                </a:cubicBezTo>
                <a:cubicBezTo>
                  <a:pt x="226" y="2230"/>
                  <a:pt x="344" y="2269"/>
                  <a:pt x="452" y="2269"/>
                </a:cubicBezTo>
                <a:cubicBezTo>
                  <a:pt x="551" y="2269"/>
                  <a:pt x="638" y="2239"/>
                  <a:pt x="717" y="2171"/>
                </a:cubicBezTo>
                <a:lnTo>
                  <a:pt x="2395" y="708"/>
                </a:lnTo>
                <a:cubicBezTo>
                  <a:pt x="2562" y="561"/>
                  <a:pt x="2581" y="306"/>
                  <a:pt x="2435" y="139"/>
                </a:cubicBezTo>
                <a:cubicBezTo>
                  <a:pt x="2354" y="48"/>
                  <a:pt x="2241" y="1"/>
                  <a:pt x="2128" y="1"/>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2" name="Google Shape;2922;p19"/>
          <p:cNvSpPr/>
          <p:nvPr/>
        </p:nvSpPr>
        <p:spPr>
          <a:xfrm>
            <a:off x="10935527" y="6778369"/>
            <a:ext cx="329464" cy="289129"/>
          </a:xfrm>
          <a:custGeom>
            <a:avLst/>
            <a:gdLst/>
            <a:ahLst/>
            <a:cxnLst/>
            <a:rect l="l" t="t" r="r" b="b"/>
            <a:pathLst>
              <a:path w="2720" h="2387" extrusionOk="0">
                <a:moveTo>
                  <a:pt x="2219" y="119"/>
                </a:moveTo>
                <a:cubicBezTo>
                  <a:pt x="2317" y="130"/>
                  <a:pt x="2395" y="169"/>
                  <a:pt x="2454" y="237"/>
                </a:cubicBezTo>
                <a:cubicBezTo>
                  <a:pt x="2582" y="385"/>
                  <a:pt x="2563" y="601"/>
                  <a:pt x="2425" y="718"/>
                </a:cubicBezTo>
                <a:lnTo>
                  <a:pt x="747" y="2190"/>
                </a:lnTo>
                <a:cubicBezTo>
                  <a:pt x="686" y="2243"/>
                  <a:pt x="608" y="2268"/>
                  <a:pt x="530" y="2268"/>
                </a:cubicBezTo>
                <a:cubicBezTo>
                  <a:pt x="431" y="2268"/>
                  <a:pt x="332" y="2228"/>
                  <a:pt x="266" y="2151"/>
                </a:cubicBezTo>
                <a:cubicBezTo>
                  <a:pt x="138" y="2014"/>
                  <a:pt x="158" y="1798"/>
                  <a:pt x="295" y="1670"/>
                </a:cubicBezTo>
                <a:lnTo>
                  <a:pt x="1974" y="208"/>
                </a:lnTo>
                <a:cubicBezTo>
                  <a:pt x="2033" y="149"/>
                  <a:pt x="2111" y="119"/>
                  <a:pt x="2199" y="119"/>
                </a:cubicBezTo>
                <a:close/>
                <a:moveTo>
                  <a:pt x="2192" y="0"/>
                </a:moveTo>
                <a:cubicBezTo>
                  <a:pt x="2078" y="0"/>
                  <a:pt x="1975" y="40"/>
                  <a:pt x="1895" y="119"/>
                </a:cubicBezTo>
                <a:lnTo>
                  <a:pt x="217" y="1582"/>
                </a:lnTo>
                <a:cubicBezTo>
                  <a:pt x="21" y="1748"/>
                  <a:pt x="1" y="2043"/>
                  <a:pt x="178" y="2230"/>
                </a:cubicBezTo>
                <a:cubicBezTo>
                  <a:pt x="266" y="2337"/>
                  <a:pt x="384" y="2387"/>
                  <a:pt x="521" y="2387"/>
                </a:cubicBezTo>
                <a:cubicBezTo>
                  <a:pt x="629" y="2387"/>
                  <a:pt x="737" y="2347"/>
                  <a:pt x="825" y="2278"/>
                </a:cubicBezTo>
                <a:lnTo>
                  <a:pt x="2504" y="817"/>
                </a:lnTo>
                <a:cubicBezTo>
                  <a:pt x="2700" y="640"/>
                  <a:pt x="2720" y="355"/>
                  <a:pt x="2543" y="159"/>
                </a:cubicBezTo>
                <a:cubicBezTo>
                  <a:pt x="2464" y="71"/>
                  <a:pt x="2356" y="12"/>
                  <a:pt x="2229" y="2"/>
                </a:cubicBezTo>
                <a:cubicBezTo>
                  <a:pt x="2216" y="1"/>
                  <a:pt x="2204" y="0"/>
                  <a:pt x="219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3" name="Google Shape;2923;p19"/>
          <p:cNvSpPr/>
          <p:nvPr/>
        </p:nvSpPr>
        <p:spPr>
          <a:xfrm>
            <a:off x="11687966" y="7304965"/>
            <a:ext cx="383972" cy="189563"/>
          </a:xfrm>
          <a:custGeom>
            <a:avLst/>
            <a:gdLst/>
            <a:ahLst/>
            <a:cxnLst/>
            <a:rect l="l" t="t" r="r" b="b"/>
            <a:pathLst>
              <a:path w="3170" h="1565" extrusionOk="0">
                <a:moveTo>
                  <a:pt x="2724" y="0"/>
                </a:moveTo>
                <a:cubicBezTo>
                  <a:pt x="2680" y="0"/>
                  <a:pt x="2635" y="8"/>
                  <a:pt x="2591" y="25"/>
                </a:cubicBezTo>
                <a:lnTo>
                  <a:pt x="324" y="780"/>
                </a:lnTo>
                <a:cubicBezTo>
                  <a:pt x="315" y="780"/>
                  <a:pt x="304" y="790"/>
                  <a:pt x="295" y="790"/>
                </a:cubicBezTo>
                <a:cubicBezTo>
                  <a:pt x="99" y="878"/>
                  <a:pt x="1" y="1104"/>
                  <a:pt x="79" y="1310"/>
                </a:cubicBezTo>
                <a:cubicBezTo>
                  <a:pt x="138" y="1467"/>
                  <a:pt x="285" y="1565"/>
                  <a:pt x="452" y="1565"/>
                </a:cubicBezTo>
                <a:cubicBezTo>
                  <a:pt x="491" y="1565"/>
                  <a:pt x="540" y="1565"/>
                  <a:pt x="579" y="1545"/>
                </a:cubicBezTo>
                <a:lnTo>
                  <a:pt x="2846" y="780"/>
                </a:lnTo>
                <a:cubicBezTo>
                  <a:pt x="3062" y="711"/>
                  <a:pt x="3170" y="485"/>
                  <a:pt x="3101" y="269"/>
                </a:cubicBezTo>
                <a:cubicBezTo>
                  <a:pt x="3047" y="107"/>
                  <a:pt x="2889" y="0"/>
                  <a:pt x="2724"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4" name="Google Shape;2924;p19"/>
          <p:cNvSpPr/>
          <p:nvPr/>
        </p:nvSpPr>
        <p:spPr>
          <a:xfrm>
            <a:off x="11679608" y="7297819"/>
            <a:ext cx="395963" cy="203856"/>
          </a:xfrm>
          <a:custGeom>
            <a:avLst/>
            <a:gdLst/>
            <a:ahLst/>
            <a:cxnLst/>
            <a:rect l="l" t="t" r="r" b="b"/>
            <a:pathLst>
              <a:path w="3269" h="1683" extrusionOk="0">
                <a:moveTo>
                  <a:pt x="2787" y="113"/>
                </a:moveTo>
                <a:cubicBezTo>
                  <a:pt x="2837" y="113"/>
                  <a:pt x="2896" y="132"/>
                  <a:pt x="2935" y="152"/>
                </a:cubicBezTo>
                <a:cubicBezTo>
                  <a:pt x="3023" y="191"/>
                  <a:pt x="3082" y="260"/>
                  <a:pt x="3112" y="348"/>
                </a:cubicBezTo>
                <a:cubicBezTo>
                  <a:pt x="3141" y="437"/>
                  <a:pt x="3131" y="535"/>
                  <a:pt x="3092" y="613"/>
                </a:cubicBezTo>
                <a:cubicBezTo>
                  <a:pt x="3053" y="692"/>
                  <a:pt x="2984" y="760"/>
                  <a:pt x="2896" y="790"/>
                </a:cubicBezTo>
                <a:lnTo>
                  <a:pt x="629" y="1545"/>
                </a:lnTo>
                <a:cubicBezTo>
                  <a:pt x="593" y="1558"/>
                  <a:pt x="557" y="1564"/>
                  <a:pt x="521" y="1564"/>
                </a:cubicBezTo>
                <a:cubicBezTo>
                  <a:pt x="385" y="1564"/>
                  <a:pt x="251" y="1481"/>
                  <a:pt x="197" y="1349"/>
                </a:cubicBezTo>
                <a:cubicBezTo>
                  <a:pt x="138" y="1172"/>
                  <a:pt x="216" y="976"/>
                  <a:pt x="384" y="908"/>
                </a:cubicBezTo>
                <a:cubicBezTo>
                  <a:pt x="393" y="908"/>
                  <a:pt x="403" y="898"/>
                  <a:pt x="413" y="898"/>
                </a:cubicBezTo>
                <a:lnTo>
                  <a:pt x="2680" y="132"/>
                </a:lnTo>
                <a:cubicBezTo>
                  <a:pt x="2719" y="123"/>
                  <a:pt x="2748" y="113"/>
                  <a:pt x="2787" y="113"/>
                </a:cubicBezTo>
                <a:close/>
                <a:moveTo>
                  <a:pt x="2791" y="0"/>
                </a:moveTo>
                <a:cubicBezTo>
                  <a:pt x="2741" y="0"/>
                  <a:pt x="2690" y="8"/>
                  <a:pt x="2641" y="25"/>
                </a:cubicBezTo>
                <a:lnTo>
                  <a:pt x="384" y="780"/>
                </a:lnTo>
                <a:cubicBezTo>
                  <a:pt x="364" y="790"/>
                  <a:pt x="354" y="790"/>
                  <a:pt x="344" y="799"/>
                </a:cubicBezTo>
                <a:cubicBezTo>
                  <a:pt x="109" y="898"/>
                  <a:pt x="0" y="1153"/>
                  <a:pt x="89" y="1388"/>
                </a:cubicBezTo>
                <a:cubicBezTo>
                  <a:pt x="157" y="1565"/>
                  <a:pt x="334" y="1683"/>
                  <a:pt x="521" y="1683"/>
                </a:cubicBezTo>
                <a:cubicBezTo>
                  <a:pt x="570" y="1683"/>
                  <a:pt x="619" y="1673"/>
                  <a:pt x="668" y="1663"/>
                </a:cubicBezTo>
                <a:lnTo>
                  <a:pt x="2935" y="898"/>
                </a:lnTo>
                <a:cubicBezTo>
                  <a:pt x="3053" y="858"/>
                  <a:pt x="3151" y="780"/>
                  <a:pt x="3200" y="662"/>
                </a:cubicBezTo>
                <a:cubicBezTo>
                  <a:pt x="3258" y="555"/>
                  <a:pt x="3269" y="427"/>
                  <a:pt x="3229" y="309"/>
                </a:cubicBezTo>
                <a:cubicBezTo>
                  <a:pt x="3190" y="191"/>
                  <a:pt x="3101" y="103"/>
                  <a:pt x="2994" y="44"/>
                </a:cubicBezTo>
                <a:cubicBezTo>
                  <a:pt x="2931" y="16"/>
                  <a:pt x="2862" y="0"/>
                  <a:pt x="279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5" name="Google Shape;2925;p19"/>
          <p:cNvSpPr/>
          <p:nvPr/>
        </p:nvSpPr>
        <p:spPr>
          <a:xfrm>
            <a:off x="12472503" y="6584990"/>
            <a:ext cx="288887" cy="324740"/>
          </a:xfrm>
          <a:custGeom>
            <a:avLst/>
            <a:gdLst/>
            <a:ahLst/>
            <a:cxnLst/>
            <a:rect l="l" t="t" r="r" b="b"/>
            <a:pathLst>
              <a:path w="2385" h="2681" extrusionOk="0">
                <a:moveTo>
                  <a:pt x="1923" y="0"/>
                </a:moveTo>
                <a:cubicBezTo>
                  <a:pt x="1781" y="0"/>
                  <a:pt x="1643" y="74"/>
                  <a:pt x="1570" y="208"/>
                </a:cubicBezTo>
                <a:cubicBezTo>
                  <a:pt x="1197" y="866"/>
                  <a:pt x="726" y="1464"/>
                  <a:pt x="167" y="1984"/>
                </a:cubicBezTo>
                <a:cubicBezTo>
                  <a:pt x="10" y="2131"/>
                  <a:pt x="0" y="2386"/>
                  <a:pt x="147" y="2554"/>
                </a:cubicBezTo>
                <a:cubicBezTo>
                  <a:pt x="226" y="2632"/>
                  <a:pt x="334" y="2681"/>
                  <a:pt x="441" y="2681"/>
                </a:cubicBezTo>
                <a:cubicBezTo>
                  <a:pt x="540" y="2681"/>
                  <a:pt x="638" y="2641"/>
                  <a:pt x="716" y="2573"/>
                </a:cubicBezTo>
                <a:cubicBezTo>
                  <a:pt x="1335" y="1994"/>
                  <a:pt x="1854" y="1337"/>
                  <a:pt x="2267" y="600"/>
                </a:cubicBezTo>
                <a:cubicBezTo>
                  <a:pt x="2384" y="414"/>
                  <a:pt x="2316" y="169"/>
                  <a:pt x="2120" y="51"/>
                </a:cubicBezTo>
                <a:cubicBezTo>
                  <a:pt x="2057" y="16"/>
                  <a:pt x="1989" y="0"/>
                  <a:pt x="1923" y="0"/>
                </a:cubicBezTo>
                <a:close/>
              </a:path>
            </a:pathLst>
          </a:custGeom>
          <a:solidFill>
            <a:srgbClr val="6259A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6" name="Google Shape;2926;p19"/>
          <p:cNvSpPr/>
          <p:nvPr/>
        </p:nvSpPr>
        <p:spPr>
          <a:xfrm>
            <a:off x="12470082" y="6577964"/>
            <a:ext cx="292521" cy="338912"/>
          </a:xfrm>
          <a:custGeom>
            <a:avLst/>
            <a:gdLst/>
            <a:ahLst/>
            <a:cxnLst/>
            <a:rect l="l" t="t" r="r" b="b"/>
            <a:pathLst>
              <a:path w="2415" h="2798" extrusionOk="0">
                <a:moveTo>
                  <a:pt x="1944" y="119"/>
                </a:moveTo>
                <a:cubicBezTo>
                  <a:pt x="2002" y="119"/>
                  <a:pt x="2061" y="139"/>
                  <a:pt x="2110" y="168"/>
                </a:cubicBezTo>
                <a:cubicBezTo>
                  <a:pt x="2188" y="207"/>
                  <a:pt x="2247" y="285"/>
                  <a:pt x="2267" y="374"/>
                </a:cubicBezTo>
                <a:cubicBezTo>
                  <a:pt x="2297" y="462"/>
                  <a:pt x="2287" y="551"/>
                  <a:pt x="2238" y="629"/>
                </a:cubicBezTo>
                <a:cubicBezTo>
                  <a:pt x="1826" y="1355"/>
                  <a:pt x="1305" y="2013"/>
                  <a:pt x="697" y="2582"/>
                </a:cubicBezTo>
                <a:cubicBezTo>
                  <a:pt x="632" y="2642"/>
                  <a:pt x="548" y="2672"/>
                  <a:pt x="463" y="2672"/>
                </a:cubicBezTo>
                <a:cubicBezTo>
                  <a:pt x="369" y="2672"/>
                  <a:pt x="274" y="2635"/>
                  <a:pt x="206" y="2562"/>
                </a:cubicBezTo>
                <a:cubicBezTo>
                  <a:pt x="147" y="2503"/>
                  <a:pt x="118" y="2415"/>
                  <a:pt x="118" y="2317"/>
                </a:cubicBezTo>
                <a:cubicBezTo>
                  <a:pt x="118" y="2228"/>
                  <a:pt x="158" y="2141"/>
                  <a:pt x="226" y="2082"/>
                </a:cubicBezTo>
                <a:cubicBezTo>
                  <a:pt x="786" y="1561"/>
                  <a:pt x="1266" y="963"/>
                  <a:pt x="1639" y="296"/>
                </a:cubicBezTo>
                <a:cubicBezTo>
                  <a:pt x="1688" y="217"/>
                  <a:pt x="1757" y="158"/>
                  <a:pt x="1845" y="128"/>
                </a:cubicBezTo>
                <a:cubicBezTo>
                  <a:pt x="1874" y="119"/>
                  <a:pt x="1914" y="119"/>
                  <a:pt x="1944" y="119"/>
                </a:cubicBezTo>
                <a:close/>
                <a:moveTo>
                  <a:pt x="1943" y="0"/>
                </a:moveTo>
                <a:cubicBezTo>
                  <a:pt x="1900" y="0"/>
                  <a:pt x="1857" y="7"/>
                  <a:pt x="1816" y="21"/>
                </a:cubicBezTo>
                <a:cubicBezTo>
                  <a:pt x="1698" y="50"/>
                  <a:pt x="1600" y="128"/>
                  <a:pt x="1541" y="237"/>
                </a:cubicBezTo>
                <a:cubicBezTo>
                  <a:pt x="1168" y="894"/>
                  <a:pt x="697" y="1483"/>
                  <a:pt x="147" y="1993"/>
                </a:cubicBezTo>
                <a:cubicBezTo>
                  <a:pt x="59" y="2082"/>
                  <a:pt x="1" y="2189"/>
                  <a:pt x="1" y="2317"/>
                </a:cubicBezTo>
                <a:cubicBezTo>
                  <a:pt x="1" y="2444"/>
                  <a:pt x="40" y="2553"/>
                  <a:pt x="128" y="2651"/>
                </a:cubicBezTo>
                <a:cubicBezTo>
                  <a:pt x="206" y="2739"/>
                  <a:pt x="334" y="2798"/>
                  <a:pt x="461" y="2798"/>
                </a:cubicBezTo>
                <a:cubicBezTo>
                  <a:pt x="579" y="2798"/>
                  <a:pt x="687" y="2749"/>
                  <a:pt x="775" y="2670"/>
                </a:cubicBezTo>
                <a:cubicBezTo>
                  <a:pt x="1394" y="2091"/>
                  <a:pt x="1924" y="1424"/>
                  <a:pt x="2346" y="688"/>
                </a:cubicBezTo>
                <a:cubicBezTo>
                  <a:pt x="2404" y="580"/>
                  <a:pt x="2415" y="462"/>
                  <a:pt x="2385" y="344"/>
                </a:cubicBezTo>
                <a:cubicBezTo>
                  <a:pt x="2356" y="217"/>
                  <a:pt x="2277" y="119"/>
                  <a:pt x="2169" y="60"/>
                </a:cubicBezTo>
                <a:cubicBezTo>
                  <a:pt x="2099" y="22"/>
                  <a:pt x="2021" y="0"/>
                  <a:pt x="194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8" name="Google Shape;2928;p19"/>
          <p:cNvSpPr/>
          <p:nvPr/>
        </p:nvSpPr>
        <p:spPr>
          <a:xfrm>
            <a:off x="174173" y="162903"/>
            <a:ext cx="11844347" cy="6548301"/>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9" name="Google Shape;2929;p19"/>
          <p:cNvSpPr/>
          <p:nvPr/>
        </p:nvSpPr>
        <p:spPr>
          <a:xfrm>
            <a:off x="173084" y="184761"/>
            <a:ext cx="11843016" cy="503204"/>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0" name="Google Shape;2930;p19"/>
          <p:cNvSpPr/>
          <p:nvPr/>
        </p:nvSpPr>
        <p:spPr>
          <a:xfrm>
            <a:off x="326313" y="368636"/>
            <a:ext cx="144400" cy="1444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1" name="Google Shape;2931;p19"/>
          <p:cNvSpPr/>
          <p:nvPr/>
        </p:nvSpPr>
        <p:spPr>
          <a:xfrm>
            <a:off x="606013" y="368636"/>
            <a:ext cx="144400" cy="1444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2" name="Google Shape;2932;p19"/>
          <p:cNvSpPr/>
          <p:nvPr/>
        </p:nvSpPr>
        <p:spPr>
          <a:xfrm>
            <a:off x="885713" y="368636"/>
            <a:ext cx="144400" cy="1444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21980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1571"/>
        <p:cNvGrpSpPr/>
        <p:nvPr/>
      </p:nvGrpSpPr>
      <p:grpSpPr>
        <a:xfrm>
          <a:off x="0" y="0"/>
          <a:ext cx="0" cy="0"/>
          <a:chOff x="0" y="0"/>
          <a:chExt cx="0" cy="0"/>
        </a:xfrm>
      </p:grpSpPr>
      <p:grpSp>
        <p:nvGrpSpPr>
          <p:cNvPr id="1572" name="Google Shape;1572;p9"/>
          <p:cNvGrpSpPr/>
          <p:nvPr/>
        </p:nvGrpSpPr>
        <p:grpSpPr>
          <a:xfrm>
            <a:off x="0" y="-32299"/>
            <a:ext cx="12258333" cy="7010300"/>
            <a:chOff x="0" y="-24225"/>
            <a:chExt cx="9193750" cy="5257725"/>
          </a:xfrm>
        </p:grpSpPr>
        <p:sp>
          <p:nvSpPr>
            <p:cNvPr id="1573" name="Google Shape;1573;p9"/>
            <p:cNvSpPr/>
            <p:nvPr/>
          </p:nvSpPr>
          <p:spPr>
            <a:xfrm>
              <a:off x="386700"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A</a:t>
              </a:r>
              <a:endParaRPr sz="1600">
                <a:solidFill>
                  <a:schemeClr val="lt1"/>
                </a:solidFill>
                <a:latin typeface="Courier Prime"/>
                <a:ea typeface="Courier Prime"/>
                <a:cs typeface="Courier Prime"/>
                <a:sym typeface="Courier Prime"/>
              </a:endParaRPr>
            </a:p>
          </p:txBody>
        </p:sp>
        <p:sp>
          <p:nvSpPr>
            <p:cNvPr id="1574" name="Google Shape;1574;p9"/>
            <p:cNvSpPr/>
            <p:nvPr/>
          </p:nvSpPr>
          <p:spPr>
            <a:xfrm>
              <a:off x="1182818"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B</a:t>
              </a:r>
              <a:endParaRPr sz="1600">
                <a:solidFill>
                  <a:schemeClr val="lt1"/>
                </a:solidFill>
                <a:latin typeface="Courier Prime"/>
                <a:ea typeface="Courier Prime"/>
                <a:cs typeface="Courier Prime"/>
                <a:sym typeface="Courier Prime"/>
              </a:endParaRPr>
            </a:p>
          </p:txBody>
        </p:sp>
        <p:sp>
          <p:nvSpPr>
            <p:cNvPr id="1575" name="Google Shape;1575;p9"/>
            <p:cNvSpPr/>
            <p:nvPr/>
          </p:nvSpPr>
          <p:spPr>
            <a:xfrm>
              <a:off x="1978936"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C</a:t>
              </a:r>
              <a:endParaRPr sz="1600">
                <a:solidFill>
                  <a:schemeClr val="lt1"/>
                </a:solidFill>
                <a:latin typeface="Courier Prime"/>
                <a:ea typeface="Courier Prime"/>
                <a:cs typeface="Courier Prime"/>
                <a:sym typeface="Courier Prime"/>
              </a:endParaRPr>
            </a:p>
          </p:txBody>
        </p:sp>
        <p:sp>
          <p:nvSpPr>
            <p:cNvPr id="1576" name="Google Shape;1576;p9"/>
            <p:cNvSpPr/>
            <p:nvPr/>
          </p:nvSpPr>
          <p:spPr>
            <a:xfrm>
              <a:off x="277505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D</a:t>
              </a:r>
              <a:endParaRPr sz="1600">
                <a:solidFill>
                  <a:schemeClr val="lt1"/>
                </a:solidFill>
                <a:latin typeface="Courier Prime"/>
                <a:ea typeface="Courier Prime"/>
                <a:cs typeface="Courier Prime"/>
                <a:sym typeface="Courier Prime"/>
              </a:endParaRPr>
            </a:p>
          </p:txBody>
        </p:sp>
        <p:sp>
          <p:nvSpPr>
            <p:cNvPr id="1577" name="Google Shape;1577;p9"/>
            <p:cNvSpPr/>
            <p:nvPr/>
          </p:nvSpPr>
          <p:spPr>
            <a:xfrm>
              <a:off x="3571173"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E</a:t>
              </a:r>
              <a:endParaRPr sz="1600">
                <a:solidFill>
                  <a:schemeClr val="lt1"/>
                </a:solidFill>
                <a:latin typeface="Courier Prime"/>
                <a:ea typeface="Courier Prime"/>
                <a:cs typeface="Courier Prime"/>
                <a:sym typeface="Courier Prime"/>
              </a:endParaRPr>
            </a:p>
          </p:txBody>
        </p:sp>
        <p:sp>
          <p:nvSpPr>
            <p:cNvPr id="1578" name="Google Shape;1578;p9"/>
            <p:cNvSpPr/>
            <p:nvPr/>
          </p:nvSpPr>
          <p:spPr>
            <a:xfrm>
              <a:off x="4367291"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F</a:t>
              </a:r>
              <a:endParaRPr sz="1600">
                <a:solidFill>
                  <a:schemeClr val="lt1"/>
                </a:solidFill>
                <a:latin typeface="Courier Prime"/>
                <a:ea typeface="Courier Prime"/>
                <a:cs typeface="Courier Prime"/>
                <a:sym typeface="Courier Prime"/>
              </a:endParaRPr>
            </a:p>
          </p:txBody>
        </p:sp>
        <p:sp>
          <p:nvSpPr>
            <p:cNvPr id="1579" name="Google Shape;1579;p9"/>
            <p:cNvSpPr/>
            <p:nvPr/>
          </p:nvSpPr>
          <p:spPr>
            <a:xfrm>
              <a:off x="5163409"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G</a:t>
              </a:r>
              <a:endParaRPr sz="1600">
                <a:solidFill>
                  <a:schemeClr val="lt1"/>
                </a:solidFill>
                <a:latin typeface="Courier Prime"/>
                <a:ea typeface="Courier Prime"/>
                <a:cs typeface="Courier Prime"/>
                <a:sym typeface="Courier Prime"/>
              </a:endParaRPr>
            </a:p>
          </p:txBody>
        </p:sp>
        <p:sp>
          <p:nvSpPr>
            <p:cNvPr id="1580" name="Google Shape;1580;p9"/>
            <p:cNvSpPr/>
            <p:nvPr/>
          </p:nvSpPr>
          <p:spPr>
            <a:xfrm>
              <a:off x="5959527"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H</a:t>
              </a:r>
              <a:endParaRPr sz="1600">
                <a:solidFill>
                  <a:schemeClr val="lt1"/>
                </a:solidFill>
                <a:latin typeface="Courier Prime"/>
                <a:ea typeface="Courier Prime"/>
                <a:cs typeface="Courier Prime"/>
                <a:sym typeface="Courier Prime"/>
              </a:endParaRPr>
            </a:p>
          </p:txBody>
        </p:sp>
        <p:sp>
          <p:nvSpPr>
            <p:cNvPr id="1581" name="Google Shape;1581;p9"/>
            <p:cNvSpPr/>
            <p:nvPr/>
          </p:nvSpPr>
          <p:spPr>
            <a:xfrm>
              <a:off x="6755645"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I</a:t>
              </a:r>
              <a:endParaRPr sz="1600">
                <a:solidFill>
                  <a:schemeClr val="lt1"/>
                </a:solidFill>
                <a:latin typeface="Courier Prime"/>
                <a:ea typeface="Courier Prime"/>
                <a:cs typeface="Courier Prime"/>
                <a:sym typeface="Courier Prime"/>
              </a:endParaRPr>
            </a:p>
          </p:txBody>
        </p:sp>
        <p:sp>
          <p:nvSpPr>
            <p:cNvPr id="1582" name="Google Shape;1582;p9"/>
            <p:cNvSpPr/>
            <p:nvPr/>
          </p:nvSpPr>
          <p:spPr>
            <a:xfrm>
              <a:off x="7551764"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J</a:t>
              </a:r>
              <a:endParaRPr sz="1600">
                <a:solidFill>
                  <a:schemeClr val="lt1"/>
                </a:solidFill>
                <a:latin typeface="Courier Prime"/>
                <a:ea typeface="Courier Prime"/>
                <a:cs typeface="Courier Prime"/>
                <a:sym typeface="Courier Prime"/>
              </a:endParaRPr>
            </a:p>
          </p:txBody>
        </p:sp>
        <p:sp>
          <p:nvSpPr>
            <p:cNvPr id="1583" name="Google Shape;1583;p9"/>
            <p:cNvSpPr/>
            <p:nvPr/>
          </p:nvSpPr>
          <p:spPr>
            <a:xfrm>
              <a:off x="8347882" y="0"/>
              <a:ext cx="796200" cy="38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chemeClr val="lt1"/>
                  </a:solidFill>
                  <a:latin typeface="Courier Prime"/>
                  <a:ea typeface="Courier Prime"/>
                  <a:cs typeface="Courier Prime"/>
                  <a:sym typeface="Courier Prime"/>
                </a:rPr>
                <a:t>K</a:t>
              </a:r>
              <a:endParaRPr sz="1600">
                <a:solidFill>
                  <a:schemeClr val="lt1"/>
                </a:solidFill>
                <a:latin typeface="Courier Prime"/>
                <a:ea typeface="Courier Prime"/>
                <a:cs typeface="Courier Prime"/>
                <a:sym typeface="Courier Prime"/>
              </a:endParaRPr>
            </a:p>
          </p:txBody>
        </p:sp>
        <p:sp>
          <p:nvSpPr>
            <p:cNvPr id="1584" name="Google Shape;1584;p9"/>
            <p:cNvSpPr/>
            <p:nvPr/>
          </p:nvSpPr>
          <p:spPr>
            <a:xfrm>
              <a:off x="100" y="38670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a:t>
              </a:r>
              <a:endParaRPr sz="1600">
                <a:solidFill>
                  <a:schemeClr val="lt1"/>
                </a:solidFill>
                <a:latin typeface="Courier Prime"/>
                <a:ea typeface="Courier Prime"/>
                <a:cs typeface="Courier Prime"/>
                <a:sym typeface="Courier Prime"/>
              </a:endParaRPr>
            </a:p>
          </p:txBody>
        </p:sp>
        <p:sp>
          <p:nvSpPr>
            <p:cNvPr id="1585" name="Google Shape;1585;p9"/>
            <p:cNvSpPr/>
            <p:nvPr/>
          </p:nvSpPr>
          <p:spPr>
            <a:xfrm>
              <a:off x="100" y="68400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2</a:t>
              </a:r>
              <a:endParaRPr sz="1600">
                <a:solidFill>
                  <a:schemeClr val="lt1"/>
                </a:solidFill>
                <a:latin typeface="Courier Prime"/>
                <a:ea typeface="Courier Prime"/>
                <a:cs typeface="Courier Prime"/>
                <a:sym typeface="Courier Prime"/>
              </a:endParaRPr>
            </a:p>
          </p:txBody>
        </p:sp>
        <p:sp>
          <p:nvSpPr>
            <p:cNvPr id="1586" name="Google Shape;1586;p9"/>
            <p:cNvSpPr/>
            <p:nvPr/>
          </p:nvSpPr>
          <p:spPr>
            <a:xfrm>
              <a:off x="100" y="981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3</a:t>
              </a:r>
              <a:endParaRPr sz="1600">
                <a:solidFill>
                  <a:schemeClr val="lt1"/>
                </a:solidFill>
                <a:latin typeface="Courier Prime"/>
                <a:ea typeface="Courier Prime"/>
                <a:cs typeface="Courier Prime"/>
                <a:sym typeface="Courier Prime"/>
              </a:endParaRPr>
            </a:p>
          </p:txBody>
        </p:sp>
        <p:sp>
          <p:nvSpPr>
            <p:cNvPr id="1587" name="Google Shape;1587;p9"/>
            <p:cNvSpPr/>
            <p:nvPr/>
          </p:nvSpPr>
          <p:spPr>
            <a:xfrm>
              <a:off x="100" y="127860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4</a:t>
              </a:r>
              <a:endParaRPr sz="1600">
                <a:solidFill>
                  <a:schemeClr val="lt1"/>
                </a:solidFill>
                <a:latin typeface="Courier Prime"/>
                <a:ea typeface="Courier Prime"/>
                <a:cs typeface="Courier Prime"/>
                <a:sym typeface="Courier Prime"/>
              </a:endParaRPr>
            </a:p>
          </p:txBody>
        </p:sp>
        <p:sp>
          <p:nvSpPr>
            <p:cNvPr id="1588" name="Google Shape;1588;p9"/>
            <p:cNvSpPr/>
            <p:nvPr/>
          </p:nvSpPr>
          <p:spPr>
            <a:xfrm>
              <a:off x="100" y="157590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5</a:t>
              </a:r>
              <a:endParaRPr sz="1600">
                <a:solidFill>
                  <a:schemeClr val="lt1"/>
                </a:solidFill>
                <a:latin typeface="Courier Prime"/>
                <a:ea typeface="Courier Prime"/>
                <a:cs typeface="Courier Prime"/>
                <a:sym typeface="Courier Prime"/>
              </a:endParaRPr>
            </a:p>
          </p:txBody>
        </p:sp>
        <p:sp>
          <p:nvSpPr>
            <p:cNvPr id="1589" name="Google Shape;1589;p9"/>
            <p:cNvSpPr/>
            <p:nvPr/>
          </p:nvSpPr>
          <p:spPr>
            <a:xfrm>
              <a:off x="100" y="1873208"/>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6</a:t>
              </a:r>
              <a:endParaRPr sz="1600">
                <a:solidFill>
                  <a:schemeClr val="lt1"/>
                </a:solidFill>
                <a:latin typeface="Courier Prime"/>
                <a:ea typeface="Courier Prime"/>
                <a:cs typeface="Courier Prime"/>
                <a:sym typeface="Courier Prime"/>
              </a:endParaRPr>
            </a:p>
          </p:txBody>
        </p:sp>
        <p:sp>
          <p:nvSpPr>
            <p:cNvPr id="1590" name="Google Shape;1590;p9"/>
            <p:cNvSpPr/>
            <p:nvPr/>
          </p:nvSpPr>
          <p:spPr>
            <a:xfrm>
              <a:off x="100" y="2170509"/>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7</a:t>
              </a:r>
              <a:endParaRPr sz="1600">
                <a:solidFill>
                  <a:schemeClr val="lt1"/>
                </a:solidFill>
                <a:latin typeface="Courier Prime"/>
                <a:ea typeface="Courier Prime"/>
                <a:cs typeface="Courier Prime"/>
                <a:sym typeface="Courier Prime"/>
              </a:endParaRPr>
            </a:p>
          </p:txBody>
        </p:sp>
        <p:sp>
          <p:nvSpPr>
            <p:cNvPr id="1591" name="Google Shape;1591;p9"/>
            <p:cNvSpPr/>
            <p:nvPr/>
          </p:nvSpPr>
          <p:spPr>
            <a:xfrm>
              <a:off x="100" y="2467811"/>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8</a:t>
              </a:r>
              <a:endParaRPr sz="1600">
                <a:solidFill>
                  <a:schemeClr val="lt1"/>
                </a:solidFill>
                <a:latin typeface="Courier Prime"/>
                <a:ea typeface="Courier Prime"/>
                <a:cs typeface="Courier Prime"/>
                <a:sym typeface="Courier Prime"/>
              </a:endParaRPr>
            </a:p>
          </p:txBody>
        </p:sp>
        <p:sp>
          <p:nvSpPr>
            <p:cNvPr id="1592" name="Google Shape;1592;p9"/>
            <p:cNvSpPr/>
            <p:nvPr/>
          </p:nvSpPr>
          <p:spPr>
            <a:xfrm>
              <a:off x="100" y="2765112"/>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9</a:t>
              </a:r>
              <a:endParaRPr sz="1600">
                <a:solidFill>
                  <a:schemeClr val="lt1"/>
                </a:solidFill>
                <a:latin typeface="Courier Prime"/>
                <a:ea typeface="Courier Prime"/>
                <a:cs typeface="Courier Prime"/>
                <a:sym typeface="Courier Prime"/>
              </a:endParaRPr>
            </a:p>
          </p:txBody>
        </p:sp>
        <p:sp>
          <p:nvSpPr>
            <p:cNvPr id="1593" name="Google Shape;1593;p9"/>
            <p:cNvSpPr/>
            <p:nvPr/>
          </p:nvSpPr>
          <p:spPr>
            <a:xfrm>
              <a:off x="100" y="3062414"/>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10</a:t>
              </a:r>
              <a:endParaRPr sz="1600">
                <a:solidFill>
                  <a:schemeClr val="lt1"/>
                </a:solidFill>
                <a:latin typeface="Courier Prime"/>
                <a:ea typeface="Courier Prime"/>
                <a:cs typeface="Courier Prime"/>
                <a:sym typeface="Courier Prime"/>
              </a:endParaRPr>
            </a:p>
          </p:txBody>
        </p:sp>
        <p:sp>
          <p:nvSpPr>
            <p:cNvPr id="1594" name="Google Shape;1594;p9"/>
            <p:cNvSpPr/>
            <p:nvPr/>
          </p:nvSpPr>
          <p:spPr>
            <a:xfrm>
              <a:off x="100" y="3359715"/>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11</a:t>
              </a:r>
              <a:endParaRPr sz="1600">
                <a:solidFill>
                  <a:schemeClr val="lt1"/>
                </a:solidFill>
                <a:latin typeface="Courier Prime"/>
                <a:ea typeface="Courier Prime"/>
                <a:cs typeface="Courier Prime"/>
                <a:sym typeface="Courier Prime"/>
              </a:endParaRPr>
            </a:p>
          </p:txBody>
        </p:sp>
        <p:sp>
          <p:nvSpPr>
            <p:cNvPr id="1595" name="Google Shape;1595;p9"/>
            <p:cNvSpPr/>
            <p:nvPr/>
          </p:nvSpPr>
          <p:spPr>
            <a:xfrm>
              <a:off x="100" y="3657017"/>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12</a:t>
              </a:r>
              <a:endParaRPr sz="1600">
                <a:solidFill>
                  <a:schemeClr val="lt1"/>
                </a:solidFill>
                <a:latin typeface="Courier Prime"/>
                <a:ea typeface="Courier Prime"/>
                <a:cs typeface="Courier Prime"/>
                <a:sym typeface="Courier Prime"/>
              </a:endParaRPr>
            </a:p>
          </p:txBody>
        </p:sp>
        <p:sp>
          <p:nvSpPr>
            <p:cNvPr id="1596" name="Google Shape;1596;p9"/>
            <p:cNvSpPr/>
            <p:nvPr/>
          </p:nvSpPr>
          <p:spPr>
            <a:xfrm>
              <a:off x="0" y="395430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13</a:t>
              </a:r>
              <a:endParaRPr sz="1600">
                <a:solidFill>
                  <a:schemeClr val="lt1"/>
                </a:solidFill>
                <a:latin typeface="Courier Prime"/>
                <a:ea typeface="Courier Prime"/>
                <a:cs typeface="Courier Prime"/>
                <a:sym typeface="Courier Prime"/>
              </a:endParaRPr>
            </a:p>
          </p:txBody>
        </p:sp>
        <p:sp>
          <p:nvSpPr>
            <p:cNvPr id="1597" name="Google Shape;1597;p9"/>
            <p:cNvSpPr/>
            <p:nvPr/>
          </p:nvSpPr>
          <p:spPr>
            <a:xfrm>
              <a:off x="0" y="4251590"/>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14</a:t>
              </a:r>
              <a:endParaRPr sz="1600">
                <a:solidFill>
                  <a:schemeClr val="lt1"/>
                </a:solidFill>
                <a:latin typeface="Courier Prime"/>
                <a:ea typeface="Courier Prime"/>
                <a:cs typeface="Courier Prime"/>
                <a:sym typeface="Courier Prime"/>
              </a:endParaRPr>
            </a:p>
          </p:txBody>
        </p:sp>
        <p:sp>
          <p:nvSpPr>
            <p:cNvPr id="1598" name="Google Shape;1598;p9"/>
            <p:cNvSpPr/>
            <p:nvPr/>
          </p:nvSpPr>
          <p:spPr>
            <a:xfrm>
              <a:off x="0" y="4548876"/>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15</a:t>
              </a:r>
              <a:endParaRPr sz="1600">
                <a:solidFill>
                  <a:schemeClr val="lt1"/>
                </a:solidFill>
                <a:latin typeface="Courier Prime"/>
                <a:ea typeface="Courier Prime"/>
                <a:cs typeface="Courier Prime"/>
                <a:sym typeface="Courier Prime"/>
              </a:endParaRPr>
            </a:p>
          </p:txBody>
        </p:sp>
        <p:sp>
          <p:nvSpPr>
            <p:cNvPr id="1599" name="Google Shape;1599;p9"/>
            <p:cNvSpPr/>
            <p:nvPr/>
          </p:nvSpPr>
          <p:spPr>
            <a:xfrm>
              <a:off x="0" y="4846163"/>
              <a:ext cx="386700" cy="29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600">
                  <a:solidFill>
                    <a:schemeClr val="lt1"/>
                  </a:solidFill>
                  <a:latin typeface="Courier Prime"/>
                  <a:ea typeface="Courier Prime"/>
                  <a:cs typeface="Courier Prime"/>
                  <a:sym typeface="Courier Prime"/>
                </a:rPr>
                <a:t>16</a:t>
              </a:r>
              <a:endParaRPr sz="1600">
                <a:solidFill>
                  <a:schemeClr val="lt1"/>
                </a:solidFill>
                <a:latin typeface="Courier Prime"/>
                <a:ea typeface="Courier Prime"/>
                <a:cs typeface="Courier Prime"/>
                <a:sym typeface="Courier Prime"/>
              </a:endParaRPr>
            </a:p>
          </p:txBody>
        </p:sp>
        <p:grpSp>
          <p:nvGrpSpPr>
            <p:cNvPr id="1600" name="Google Shape;1600;p9"/>
            <p:cNvGrpSpPr/>
            <p:nvPr/>
          </p:nvGrpSpPr>
          <p:grpSpPr>
            <a:xfrm>
              <a:off x="0" y="-24225"/>
              <a:ext cx="9193750" cy="5257725"/>
              <a:chOff x="0" y="-24225"/>
              <a:chExt cx="9193750" cy="5257725"/>
            </a:xfrm>
          </p:grpSpPr>
          <p:cxnSp>
            <p:nvCxnSpPr>
              <p:cNvPr id="1601" name="Google Shape;1601;p9"/>
              <p:cNvCxnSpPr/>
              <p:nvPr/>
            </p:nvCxnSpPr>
            <p:spPr>
              <a:xfrm>
                <a:off x="1182825" y="0"/>
                <a:ext cx="0" cy="5233500"/>
              </a:xfrm>
              <a:prstGeom prst="straightConnector1">
                <a:avLst/>
              </a:prstGeom>
              <a:noFill/>
              <a:ln w="9525" cap="flat" cmpd="sng">
                <a:solidFill>
                  <a:schemeClr val="lt1"/>
                </a:solidFill>
                <a:prstDash val="solid"/>
                <a:round/>
                <a:headEnd type="none" w="med" len="med"/>
                <a:tailEnd type="none" w="med" len="med"/>
              </a:ln>
            </p:spPr>
          </p:cxnSp>
          <p:cxnSp>
            <p:nvCxnSpPr>
              <p:cNvPr id="1602" name="Google Shape;1602;p9"/>
              <p:cNvCxnSpPr/>
              <p:nvPr/>
            </p:nvCxnSpPr>
            <p:spPr>
              <a:xfrm>
                <a:off x="1978942" y="0"/>
                <a:ext cx="0" cy="5194200"/>
              </a:xfrm>
              <a:prstGeom prst="straightConnector1">
                <a:avLst/>
              </a:prstGeom>
              <a:noFill/>
              <a:ln w="9525" cap="flat" cmpd="sng">
                <a:solidFill>
                  <a:schemeClr val="lt1"/>
                </a:solidFill>
                <a:prstDash val="solid"/>
                <a:round/>
                <a:headEnd type="none" w="med" len="med"/>
                <a:tailEnd type="none" w="med" len="med"/>
              </a:ln>
            </p:spPr>
          </p:cxnSp>
          <p:cxnSp>
            <p:nvCxnSpPr>
              <p:cNvPr id="1603" name="Google Shape;1603;p9"/>
              <p:cNvCxnSpPr/>
              <p:nvPr/>
            </p:nvCxnSpPr>
            <p:spPr>
              <a:xfrm>
                <a:off x="2775059"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04" name="Google Shape;1604;p9"/>
              <p:cNvCxnSpPr/>
              <p:nvPr/>
            </p:nvCxnSpPr>
            <p:spPr>
              <a:xfrm>
                <a:off x="3571283"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05" name="Google Shape;1605;p9"/>
              <p:cNvCxnSpPr/>
              <p:nvPr/>
            </p:nvCxnSpPr>
            <p:spPr>
              <a:xfrm>
                <a:off x="4367506"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06" name="Google Shape;1606;p9"/>
              <p:cNvCxnSpPr/>
              <p:nvPr/>
            </p:nvCxnSpPr>
            <p:spPr>
              <a:xfrm>
                <a:off x="5163730"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07" name="Google Shape;1607;p9"/>
              <p:cNvCxnSpPr/>
              <p:nvPr/>
            </p:nvCxnSpPr>
            <p:spPr>
              <a:xfrm>
                <a:off x="5959954"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08" name="Google Shape;1608;p9"/>
              <p:cNvCxnSpPr/>
              <p:nvPr/>
            </p:nvCxnSpPr>
            <p:spPr>
              <a:xfrm>
                <a:off x="6756178"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09" name="Google Shape;1609;p9"/>
              <p:cNvCxnSpPr/>
              <p:nvPr/>
            </p:nvCxnSpPr>
            <p:spPr>
              <a:xfrm>
                <a:off x="7552401"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10" name="Google Shape;1610;p9"/>
              <p:cNvCxnSpPr/>
              <p:nvPr/>
            </p:nvCxnSpPr>
            <p:spPr>
              <a:xfrm>
                <a:off x="8348625" y="0"/>
                <a:ext cx="0" cy="5172300"/>
              </a:xfrm>
              <a:prstGeom prst="straightConnector1">
                <a:avLst/>
              </a:prstGeom>
              <a:noFill/>
              <a:ln w="9525" cap="flat" cmpd="sng">
                <a:solidFill>
                  <a:schemeClr val="lt1"/>
                </a:solidFill>
                <a:prstDash val="solid"/>
                <a:round/>
                <a:headEnd type="none" w="med" len="med"/>
                <a:tailEnd type="none" w="med" len="med"/>
              </a:ln>
            </p:spPr>
          </p:cxnSp>
          <p:cxnSp>
            <p:nvCxnSpPr>
              <p:cNvPr id="1611" name="Google Shape;1611;p9"/>
              <p:cNvCxnSpPr/>
              <p:nvPr/>
            </p:nvCxnSpPr>
            <p:spPr>
              <a:xfrm>
                <a:off x="0" y="684000"/>
                <a:ext cx="9153300" cy="0"/>
              </a:xfrm>
              <a:prstGeom prst="straightConnector1">
                <a:avLst/>
              </a:prstGeom>
              <a:noFill/>
              <a:ln w="9525" cap="flat" cmpd="sng">
                <a:solidFill>
                  <a:schemeClr val="lt1"/>
                </a:solidFill>
                <a:prstDash val="solid"/>
                <a:round/>
                <a:headEnd type="none" w="med" len="med"/>
                <a:tailEnd type="none" w="med" len="med"/>
              </a:ln>
            </p:spPr>
          </p:cxnSp>
          <p:cxnSp>
            <p:nvCxnSpPr>
              <p:cNvPr id="1612" name="Google Shape;1612;p9"/>
              <p:cNvCxnSpPr/>
              <p:nvPr/>
            </p:nvCxnSpPr>
            <p:spPr>
              <a:xfrm>
                <a:off x="0" y="9813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3" name="Google Shape;1613;p9"/>
              <p:cNvCxnSpPr/>
              <p:nvPr/>
            </p:nvCxnSpPr>
            <p:spPr>
              <a:xfrm>
                <a:off x="0" y="12786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4" name="Google Shape;1614;p9"/>
              <p:cNvCxnSpPr/>
              <p:nvPr/>
            </p:nvCxnSpPr>
            <p:spPr>
              <a:xfrm>
                <a:off x="0" y="15759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5" name="Google Shape;1615;p9"/>
              <p:cNvCxnSpPr/>
              <p:nvPr/>
            </p:nvCxnSpPr>
            <p:spPr>
              <a:xfrm>
                <a:off x="0" y="18732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6" name="Google Shape;1616;p9"/>
              <p:cNvCxnSpPr/>
              <p:nvPr/>
            </p:nvCxnSpPr>
            <p:spPr>
              <a:xfrm>
                <a:off x="0" y="21705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7" name="Google Shape;1617;p9"/>
              <p:cNvCxnSpPr/>
              <p:nvPr/>
            </p:nvCxnSpPr>
            <p:spPr>
              <a:xfrm>
                <a:off x="0" y="24678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8" name="Google Shape;1618;p9"/>
              <p:cNvCxnSpPr/>
              <p:nvPr/>
            </p:nvCxnSpPr>
            <p:spPr>
              <a:xfrm>
                <a:off x="0" y="27651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19" name="Google Shape;1619;p9"/>
              <p:cNvCxnSpPr/>
              <p:nvPr/>
            </p:nvCxnSpPr>
            <p:spPr>
              <a:xfrm>
                <a:off x="0" y="30624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0" name="Google Shape;1620;p9"/>
              <p:cNvCxnSpPr/>
              <p:nvPr/>
            </p:nvCxnSpPr>
            <p:spPr>
              <a:xfrm>
                <a:off x="0" y="3359701"/>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1" name="Google Shape;1621;p9"/>
              <p:cNvCxnSpPr/>
              <p:nvPr/>
            </p:nvCxnSpPr>
            <p:spPr>
              <a:xfrm>
                <a:off x="0" y="36570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2" name="Google Shape;1622;p9"/>
              <p:cNvCxnSpPr/>
              <p:nvPr/>
            </p:nvCxnSpPr>
            <p:spPr>
              <a:xfrm>
                <a:off x="0" y="39543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3" name="Google Shape;1623;p9"/>
              <p:cNvCxnSpPr/>
              <p:nvPr/>
            </p:nvCxnSpPr>
            <p:spPr>
              <a:xfrm>
                <a:off x="0" y="42516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4" name="Google Shape;1624;p9"/>
              <p:cNvCxnSpPr/>
              <p:nvPr/>
            </p:nvCxnSpPr>
            <p:spPr>
              <a:xfrm>
                <a:off x="0" y="45489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5" name="Google Shape;1625;p9"/>
              <p:cNvCxnSpPr/>
              <p:nvPr/>
            </p:nvCxnSpPr>
            <p:spPr>
              <a:xfrm>
                <a:off x="0" y="4846200"/>
                <a:ext cx="9190500" cy="0"/>
              </a:xfrm>
              <a:prstGeom prst="straightConnector1">
                <a:avLst/>
              </a:prstGeom>
              <a:noFill/>
              <a:ln w="9525" cap="flat" cmpd="sng">
                <a:solidFill>
                  <a:schemeClr val="lt1"/>
                </a:solidFill>
                <a:prstDash val="solid"/>
                <a:round/>
                <a:headEnd type="none" w="med" len="med"/>
                <a:tailEnd type="none" w="med" len="med"/>
              </a:ln>
            </p:spPr>
          </p:cxnSp>
          <p:cxnSp>
            <p:nvCxnSpPr>
              <p:cNvPr id="1626" name="Google Shape;1626;p9"/>
              <p:cNvCxnSpPr/>
              <p:nvPr/>
            </p:nvCxnSpPr>
            <p:spPr>
              <a:xfrm>
                <a:off x="386700" y="-24225"/>
                <a:ext cx="0" cy="5169600"/>
              </a:xfrm>
              <a:prstGeom prst="straightConnector1">
                <a:avLst/>
              </a:prstGeom>
              <a:noFill/>
              <a:ln w="9525" cap="flat" cmpd="sng">
                <a:solidFill>
                  <a:schemeClr val="lt1"/>
                </a:solidFill>
                <a:prstDash val="solid"/>
                <a:round/>
                <a:headEnd type="none" w="med" len="med"/>
                <a:tailEnd type="none" w="med" len="med"/>
              </a:ln>
            </p:spPr>
          </p:cxnSp>
          <p:cxnSp>
            <p:nvCxnSpPr>
              <p:cNvPr id="1627" name="Google Shape;1627;p9"/>
              <p:cNvCxnSpPr/>
              <p:nvPr/>
            </p:nvCxnSpPr>
            <p:spPr>
              <a:xfrm>
                <a:off x="8350" y="386700"/>
                <a:ext cx="9185400" cy="0"/>
              </a:xfrm>
              <a:prstGeom prst="straightConnector1">
                <a:avLst/>
              </a:prstGeom>
              <a:noFill/>
              <a:ln w="9525" cap="flat" cmpd="sng">
                <a:solidFill>
                  <a:schemeClr val="lt1"/>
                </a:solidFill>
                <a:prstDash val="solid"/>
                <a:round/>
                <a:headEnd type="none" w="med" len="med"/>
                <a:tailEnd type="none" w="med" len="med"/>
              </a:ln>
            </p:spPr>
          </p:cxnSp>
        </p:grpSp>
      </p:grpSp>
      <p:sp>
        <p:nvSpPr>
          <p:cNvPr id="1628" name="Google Shape;1628;p9"/>
          <p:cNvSpPr/>
          <p:nvPr/>
        </p:nvSpPr>
        <p:spPr>
          <a:xfrm>
            <a:off x="1073499" y="839500"/>
            <a:ext cx="6916400" cy="56032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9" name="Google Shape;1629;p9"/>
          <p:cNvSpPr/>
          <p:nvPr/>
        </p:nvSpPr>
        <p:spPr>
          <a:xfrm>
            <a:off x="901331" y="681400"/>
            <a:ext cx="6916400" cy="56032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0" name="Google Shape;1630;p9"/>
          <p:cNvSpPr/>
          <p:nvPr/>
        </p:nvSpPr>
        <p:spPr>
          <a:xfrm>
            <a:off x="901287" y="681400"/>
            <a:ext cx="6916400" cy="3972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1" name="Google Shape;1631;p9"/>
          <p:cNvSpPr/>
          <p:nvPr/>
        </p:nvSpPr>
        <p:spPr>
          <a:xfrm>
            <a:off x="699679" y="499333"/>
            <a:ext cx="6916400" cy="56032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2" name="Google Shape;1632;p9"/>
          <p:cNvSpPr/>
          <p:nvPr/>
        </p:nvSpPr>
        <p:spPr>
          <a:xfrm>
            <a:off x="699633" y="499333"/>
            <a:ext cx="6916400" cy="3972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3" name="Google Shape;1633;p9"/>
          <p:cNvSpPr/>
          <p:nvPr/>
        </p:nvSpPr>
        <p:spPr>
          <a:xfrm>
            <a:off x="936867" y="634667"/>
            <a:ext cx="144400" cy="1444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4" name="Google Shape;1634;p9"/>
          <p:cNvSpPr/>
          <p:nvPr/>
        </p:nvSpPr>
        <p:spPr>
          <a:xfrm>
            <a:off x="1216567" y="634667"/>
            <a:ext cx="144400" cy="1444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5" name="Google Shape;1635;p9"/>
          <p:cNvSpPr/>
          <p:nvPr/>
        </p:nvSpPr>
        <p:spPr>
          <a:xfrm>
            <a:off x="1496267" y="634667"/>
            <a:ext cx="144400" cy="144400"/>
          </a:xfrm>
          <a:prstGeom prst="ellipse">
            <a:avLst/>
          </a:prstGeom>
          <a:solidFill>
            <a:schemeClr val="accen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6" name="Google Shape;1636;p9"/>
          <p:cNvSpPr txBox="1">
            <a:spLocks noGrp="1"/>
          </p:cNvSpPr>
          <p:nvPr>
            <p:ph type="title"/>
          </p:nvPr>
        </p:nvSpPr>
        <p:spPr>
          <a:xfrm>
            <a:off x="1093133" y="1267200"/>
            <a:ext cx="6193200" cy="1065200"/>
          </a:xfrm>
          <a:prstGeom prst="rect">
            <a:avLst/>
          </a:prstGeom>
          <a:ln w="19050" cap="flat" cmpd="sng">
            <a:solidFill>
              <a:srgbClr val="000000"/>
            </a:solidFill>
            <a:prstDash val="dash"/>
            <a:round/>
            <a:headEnd type="none" w="sm" len="sm"/>
            <a:tailEnd type="none" w="sm" len="sm"/>
          </a:ln>
        </p:spPr>
        <p:txBody>
          <a:bodyPr spcFirstLastPara="1" wrap="square" lIns="91425" tIns="91425" rIns="91425" bIns="91425" anchor="b" anchorCtr="0">
            <a:noAutofit/>
          </a:bodyPr>
          <a:lstStyle>
            <a:lvl1pPr lvl="0">
              <a:spcBef>
                <a:spcPts val="0"/>
              </a:spcBef>
              <a:spcAft>
                <a:spcPts val="0"/>
              </a:spcAft>
              <a:buSzPts val="4200"/>
              <a:buNone/>
              <a:defRPr sz="4933"/>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637" name="Google Shape;1637;p9"/>
          <p:cNvSpPr txBox="1">
            <a:spLocks noGrp="1"/>
          </p:cNvSpPr>
          <p:nvPr>
            <p:ph type="subTitle" idx="1"/>
          </p:nvPr>
        </p:nvSpPr>
        <p:spPr>
          <a:xfrm>
            <a:off x="1093133" y="3024451"/>
            <a:ext cx="5412800" cy="1645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endParaRPr/>
          </a:p>
        </p:txBody>
      </p:sp>
      <p:sp>
        <p:nvSpPr>
          <p:cNvPr id="1638" name="Google Shape;1638;p9"/>
          <p:cNvSpPr/>
          <p:nvPr/>
        </p:nvSpPr>
        <p:spPr>
          <a:xfrm>
            <a:off x="7125096" y="2821497"/>
            <a:ext cx="4538800" cy="30956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9" name="Google Shape;1639;p9"/>
          <p:cNvSpPr/>
          <p:nvPr/>
        </p:nvSpPr>
        <p:spPr>
          <a:xfrm>
            <a:off x="6945333" y="2632067"/>
            <a:ext cx="4538800" cy="3095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0" name="Google Shape;1640;p9"/>
          <p:cNvSpPr/>
          <p:nvPr/>
        </p:nvSpPr>
        <p:spPr>
          <a:xfrm>
            <a:off x="6945300" y="2632067"/>
            <a:ext cx="4538800" cy="3972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1" name="Google Shape;1641;p9"/>
          <p:cNvSpPr/>
          <p:nvPr/>
        </p:nvSpPr>
        <p:spPr>
          <a:xfrm>
            <a:off x="10535133" y="2753867"/>
            <a:ext cx="794000" cy="153600"/>
          </a:xfrm>
          <a:prstGeom prst="roundRect">
            <a:avLst>
              <a:gd name="adj" fmla="val 50000"/>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0125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8C59D-EC14-695E-A99E-6322482B35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6A85F3-67B9-C234-A2C0-C5EE083DF2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29124-D7BE-CA62-89A2-233D957F70D7}"/>
              </a:ext>
            </a:extLst>
          </p:cNvPr>
          <p:cNvSpPr>
            <a:spLocks noGrp="1"/>
          </p:cNvSpPr>
          <p:nvPr>
            <p:ph type="dt" sz="half" idx="10"/>
          </p:nvPr>
        </p:nvSpPr>
        <p:spPr/>
        <p:txBody>
          <a:bodyPr/>
          <a:lstStyle/>
          <a:p>
            <a:fld id="{DF2EFD81-C527-4198-88D2-DE8646778E71}" type="datetimeFigureOut">
              <a:rPr lang="en-US" smtClean="0"/>
              <a:t>1/24/2026</a:t>
            </a:fld>
            <a:endParaRPr lang="en-US"/>
          </a:p>
        </p:txBody>
      </p:sp>
      <p:sp>
        <p:nvSpPr>
          <p:cNvPr id="5" name="Footer Placeholder 4">
            <a:extLst>
              <a:ext uri="{FF2B5EF4-FFF2-40B4-BE49-F238E27FC236}">
                <a16:creationId xmlns:a16="http://schemas.microsoft.com/office/drawing/2014/main" id="{511EC28E-09CB-48AF-BC58-B83E1344D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7522D-F08E-0685-3A71-2671F06F45AA}"/>
              </a:ext>
            </a:extLst>
          </p:cNvPr>
          <p:cNvSpPr>
            <a:spLocks noGrp="1"/>
          </p:cNvSpPr>
          <p:nvPr>
            <p:ph type="sldNum" sz="quarter" idx="12"/>
          </p:nvPr>
        </p:nvSpPr>
        <p:spPr/>
        <p:txBody>
          <a:bodyPr/>
          <a:lstStyle/>
          <a:p>
            <a:fld id="{C9E77BB6-4B47-4BEE-B845-2B097D37ADCF}" type="slidenum">
              <a:rPr lang="en-US" smtClean="0"/>
              <a:t>‹#›</a:t>
            </a:fld>
            <a:endParaRPr lang="en-US"/>
          </a:p>
        </p:txBody>
      </p:sp>
    </p:spTree>
    <p:extLst>
      <p:ext uri="{BB962C8B-B14F-4D97-AF65-F5344CB8AC3E}">
        <p14:creationId xmlns:p14="http://schemas.microsoft.com/office/powerpoint/2010/main" val="172620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C0913-98A9-2892-7F96-0450CFDC62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76E6AE-E448-A329-37FB-EB4F8C1DE5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41142E-5051-7687-6328-766859126F69}"/>
              </a:ext>
            </a:extLst>
          </p:cNvPr>
          <p:cNvSpPr>
            <a:spLocks noGrp="1"/>
          </p:cNvSpPr>
          <p:nvPr>
            <p:ph type="dt" sz="half" idx="10"/>
          </p:nvPr>
        </p:nvSpPr>
        <p:spPr/>
        <p:txBody>
          <a:bodyPr/>
          <a:lstStyle/>
          <a:p>
            <a:fld id="{DF2EFD81-C527-4198-88D2-DE8646778E71}" type="datetimeFigureOut">
              <a:rPr lang="en-US" smtClean="0"/>
              <a:t>1/24/2026</a:t>
            </a:fld>
            <a:endParaRPr lang="en-US"/>
          </a:p>
        </p:txBody>
      </p:sp>
      <p:sp>
        <p:nvSpPr>
          <p:cNvPr id="5" name="Footer Placeholder 4">
            <a:extLst>
              <a:ext uri="{FF2B5EF4-FFF2-40B4-BE49-F238E27FC236}">
                <a16:creationId xmlns:a16="http://schemas.microsoft.com/office/drawing/2014/main" id="{7C7BB26D-2A18-691D-B81A-9BED5AB46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7A707D-8EB9-BAFB-0203-C2ECB9180CC5}"/>
              </a:ext>
            </a:extLst>
          </p:cNvPr>
          <p:cNvSpPr>
            <a:spLocks noGrp="1"/>
          </p:cNvSpPr>
          <p:nvPr>
            <p:ph type="sldNum" sz="quarter" idx="12"/>
          </p:nvPr>
        </p:nvSpPr>
        <p:spPr/>
        <p:txBody>
          <a:bodyPr/>
          <a:lstStyle/>
          <a:p>
            <a:fld id="{C9E77BB6-4B47-4BEE-B845-2B097D37ADCF}" type="slidenum">
              <a:rPr lang="en-US" smtClean="0"/>
              <a:t>‹#›</a:t>
            </a:fld>
            <a:endParaRPr lang="en-US"/>
          </a:p>
        </p:txBody>
      </p:sp>
    </p:spTree>
    <p:extLst>
      <p:ext uri="{BB962C8B-B14F-4D97-AF65-F5344CB8AC3E}">
        <p14:creationId xmlns:p14="http://schemas.microsoft.com/office/powerpoint/2010/main" val="161678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4BD3-3EC7-DE89-8887-AF844C1A56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D0793-BF32-5986-E236-64D41B5E0E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A2559-C3BF-1D3E-329E-378E5CF9FB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2B8A65-A1D6-7E1F-58CF-8833F23171D4}"/>
              </a:ext>
            </a:extLst>
          </p:cNvPr>
          <p:cNvSpPr>
            <a:spLocks noGrp="1"/>
          </p:cNvSpPr>
          <p:nvPr>
            <p:ph type="dt" sz="half" idx="10"/>
          </p:nvPr>
        </p:nvSpPr>
        <p:spPr/>
        <p:txBody>
          <a:bodyPr/>
          <a:lstStyle/>
          <a:p>
            <a:fld id="{DF2EFD81-C527-4198-88D2-DE8646778E71}" type="datetimeFigureOut">
              <a:rPr lang="en-US" smtClean="0"/>
              <a:t>1/24/2026</a:t>
            </a:fld>
            <a:endParaRPr lang="en-US"/>
          </a:p>
        </p:txBody>
      </p:sp>
      <p:sp>
        <p:nvSpPr>
          <p:cNvPr id="6" name="Footer Placeholder 5">
            <a:extLst>
              <a:ext uri="{FF2B5EF4-FFF2-40B4-BE49-F238E27FC236}">
                <a16:creationId xmlns:a16="http://schemas.microsoft.com/office/drawing/2014/main" id="{97264FCE-1153-DA8F-5FDB-E15F26F67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2C560-871A-8420-F5CF-3D325609AB83}"/>
              </a:ext>
            </a:extLst>
          </p:cNvPr>
          <p:cNvSpPr>
            <a:spLocks noGrp="1"/>
          </p:cNvSpPr>
          <p:nvPr>
            <p:ph type="sldNum" sz="quarter" idx="12"/>
          </p:nvPr>
        </p:nvSpPr>
        <p:spPr/>
        <p:txBody>
          <a:bodyPr/>
          <a:lstStyle/>
          <a:p>
            <a:fld id="{C9E77BB6-4B47-4BEE-B845-2B097D37ADCF}" type="slidenum">
              <a:rPr lang="en-US" smtClean="0"/>
              <a:t>‹#›</a:t>
            </a:fld>
            <a:endParaRPr lang="en-US"/>
          </a:p>
        </p:txBody>
      </p:sp>
    </p:spTree>
    <p:extLst>
      <p:ext uri="{BB962C8B-B14F-4D97-AF65-F5344CB8AC3E}">
        <p14:creationId xmlns:p14="http://schemas.microsoft.com/office/powerpoint/2010/main" val="390853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09238-59B5-0B0D-DF28-2A725647D5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F931CA-F6C4-9497-B7CE-20D402BC30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A3800E-DBD9-1723-055F-BF456B5136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581935-1CFE-EF8F-0BE1-84AD1F9640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F3C23-EF79-E258-F39D-A4E0127F55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94959F-1275-DF47-9C87-354364CD0FAC}"/>
              </a:ext>
            </a:extLst>
          </p:cNvPr>
          <p:cNvSpPr>
            <a:spLocks noGrp="1"/>
          </p:cNvSpPr>
          <p:nvPr>
            <p:ph type="dt" sz="half" idx="10"/>
          </p:nvPr>
        </p:nvSpPr>
        <p:spPr/>
        <p:txBody>
          <a:bodyPr/>
          <a:lstStyle/>
          <a:p>
            <a:fld id="{DF2EFD81-C527-4198-88D2-DE8646778E71}" type="datetimeFigureOut">
              <a:rPr lang="en-US" smtClean="0"/>
              <a:t>1/24/2026</a:t>
            </a:fld>
            <a:endParaRPr lang="en-US"/>
          </a:p>
        </p:txBody>
      </p:sp>
      <p:sp>
        <p:nvSpPr>
          <p:cNvPr id="8" name="Footer Placeholder 7">
            <a:extLst>
              <a:ext uri="{FF2B5EF4-FFF2-40B4-BE49-F238E27FC236}">
                <a16:creationId xmlns:a16="http://schemas.microsoft.com/office/drawing/2014/main" id="{B9BFF8FF-2E4E-E820-37C9-2EFD7E1DA5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44FABC-7911-E108-9793-81D4C202B3A1}"/>
              </a:ext>
            </a:extLst>
          </p:cNvPr>
          <p:cNvSpPr>
            <a:spLocks noGrp="1"/>
          </p:cNvSpPr>
          <p:nvPr>
            <p:ph type="sldNum" sz="quarter" idx="12"/>
          </p:nvPr>
        </p:nvSpPr>
        <p:spPr/>
        <p:txBody>
          <a:bodyPr/>
          <a:lstStyle/>
          <a:p>
            <a:fld id="{C9E77BB6-4B47-4BEE-B845-2B097D37ADCF}" type="slidenum">
              <a:rPr lang="en-US" smtClean="0"/>
              <a:t>‹#›</a:t>
            </a:fld>
            <a:endParaRPr lang="en-US"/>
          </a:p>
        </p:txBody>
      </p:sp>
    </p:spTree>
    <p:extLst>
      <p:ext uri="{BB962C8B-B14F-4D97-AF65-F5344CB8AC3E}">
        <p14:creationId xmlns:p14="http://schemas.microsoft.com/office/powerpoint/2010/main" val="1093189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2550-904D-86EB-AD59-26F817A786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1B5192-4667-F30E-D5C0-0630154E9E83}"/>
              </a:ext>
            </a:extLst>
          </p:cNvPr>
          <p:cNvSpPr>
            <a:spLocks noGrp="1"/>
          </p:cNvSpPr>
          <p:nvPr>
            <p:ph type="dt" sz="half" idx="10"/>
          </p:nvPr>
        </p:nvSpPr>
        <p:spPr/>
        <p:txBody>
          <a:bodyPr/>
          <a:lstStyle/>
          <a:p>
            <a:fld id="{DF2EFD81-C527-4198-88D2-DE8646778E71}" type="datetimeFigureOut">
              <a:rPr lang="en-US" smtClean="0"/>
              <a:t>1/24/2026</a:t>
            </a:fld>
            <a:endParaRPr lang="en-US"/>
          </a:p>
        </p:txBody>
      </p:sp>
      <p:sp>
        <p:nvSpPr>
          <p:cNvPr id="4" name="Footer Placeholder 3">
            <a:extLst>
              <a:ext uri="{FF2B5EF4-FFF2-40B4-BE49-F238E27FC236}">
                <a16:creationId xmlns:a16="http://schemas.microsoft.com/office/drawing/2014/main" id="{3699D885-D3B0-1048-7F26-FF3E905EA7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675A69-C603-219F-45C1-14A84C820336}"/>
              </a:ext>
            </a:extLst>
          </p:cNvPr>
          <p:cNvSpPr>
            <a:spLocks noGrp="1"/>
          </p:cNvSpPr>
          <p:nvPr>
            <p:ph type="sldNum" sz="quarter" idx="12"/>
          </p:nvPr>
        </p:nvSpPr>
        <p:spPr/>
        <p:txBody>
          <a:bodyPr/>
          <a:lstStyle/>
          <a:p>
            <a:fld id="{C9E77BB6-4B47-4BEE-B845-2B097D37ADCF}" type="slidenum">
              <a:rPr lang="en-US" smtClean="0"/>
              <a:t>‹#›</a:t>
            </a:fld>
            <a:endParaRPr lang="en-US"/>
          </a:p>
        </p:txBody>
      </p:sp>
    </p:spTree>
    <p:extLst>
      <p:ext uri="{BB962C8B-B14F-4D97-AF65-F5344CB8AC3E}">
        <p14:creationId xmlns:p14="http://schemas.microsoft.com/office/powerpoint/2010/main" val="30284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7A725-9D8A-2541-EBF0-ED6EBAFDA5F2}"/>
              </a:ext>
            </a:extLst>
          </p:cNvPr>
          <p:cNvSpPr>
            <a:spLocks noGrp="1"/>
          </p:cNvSpPr>
          <p:nvPr>
            <p:ph type="dt" sz="half" idx="10"/>
          </p:nvPr>
        </p:nvSpPr>
        <p:spPr/>
        <p:txBody>
          <a:bodyPr/>
          <a:lstStyle/>
          <a:p>
            <a:fld id="{DF2EFD81-C527-4198-88D2-DE8646778E71}" type="datetimeFigureOut">
              <a:rPr lang="en-US" smtClean="0"/>
              <a:t>1/24/2026</a:t>
            </a:fld>
            <a:endParaRPr lang="en-US"/>
          </a:p>
        </p:txBody>
      </p:sp>
      <p:sp>
        <p:nvSpPr>
          <p:cNvPr id="3" name="Footer Placeholder 2">
            <a:extLst>
              <a:ext uri="{FF2B5EF4-FFF2-40B4-BE49-F238E27FC236}">
                <a16:creationId xmlns:a16="http://schemas.microsoft.com/office/drawing/2014/main" id="{86388B02-4B1F-57CB-1CF8-D342021EDB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DC7A73-0D35-CB8A-58BA-B2C8E40B8C2C}"/>
              </a:ext>
            </a:extLst>
          </p:cNvPr>
          <p:cNvSpPr>
            <a:spLocks noGrp="1"/>
          </p:cNvSpPr>
          <p:nvPr>
            <p:ph type="sldNum" sz="quarter" idx="12"/>
          </p:nvPr>
        </p:nvSpPr>
        <p:spPr/>
        <p:txBody>
          <a:bodyPr/>
          <a:lstStyle/>
          <a:p>
            <a:fld id="{C9E77BB6-4B47-4BEE-B845-2B097D37ADCF}" type="slidenum">
              <a:rPr lang="en-US" smtClean="0"/>
              <a:t>‹#›</a:t>
            </a:fld>
            <a:endParaRPr lang="en-US"/>
          </a:p>
        </p:txBody>
      </p:sp>
    </p:spTree>
    <p:extLst>
      <p:ext uri="{BB962C8B-B14F-4D97-AF65-F5344CB8AC3E}">
        <p14:creationId xmlns:p14="http://schemas.microsoft.com/office/powerpoint/2010/main" val="320227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D4283-8A41-C724-6E9C-C04D114771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7968F6-822F-CD79-2D60-88D0C2B13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28205C-8AFB-1B66-B237-682B49DE9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912264-8A80-8539-2E15-417F417FE78E}"/>
              </a:ext>
            </a:extLst>
          </p:cNvPr>
          <p:cNvSpPr>
            <a:spLocks noGrp="1"/>
          </p:cNvSpPr>
          <p:nvPr>
            <p:ph type="dt" sz="half" idx="10"/>
          </p:nvPr>
        </p:nvSpPr>
        <p:spPr/>
        <p:txBody>
          <a:bodyPr/>
          <a:lstStyle/>
          <a:p>
            <a:fld id="{DF2EFD81-C527-4198-88D2-DE8646778E71}" type="datetimeFigureOut">
              <a:rPr lang="en-US" smtClean="0"/>
              <a:t>1/24/2026</a:t>
            </a:fld>
            <a:endParaRPr lang="en-US"/>
          </a:p>
        </p:txBody>
      </p:sp>
      <p:sp>
        <p:nvSpPr>
          <p:cNvPr id="6" name="Footer Placeholder 5">
            <a:extLst>
              <a:ext uri="{FF2B5EF4-FFF2-40B4-BE49-F238E27FC236}">
                <a16:creationId xmlns:a16="http://schemas.microsoft.com/office/drawing/2014/main" id="{C09D52CE-4A85-9691-07C8-D1F16C6BCB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5916FB-F06D-F6C3-7910-506BE9BCA7C9}"/>
              </a:ext>
            </a:extLst>
          </p:cNvPr>
          <p:cNvSpPr>
            <a:spLocks noGrp="1"/>
          </p:cNvSpPr>
          <p:nvPr>
            <p:ph type="sldNum" sz="quarter" idx="12"/>
          </p:nvPr>
        </p:nvSpPr>
        <p:spPr/>
        <p:txBody>
          <a:bodyPr/>
          <a:lstStyle/>
          <a:p>
            <a:fld id="{C9E77BB6-4B47-4BEE-B845-2B097D37ADCF}" type="slidenum">
              <a:rPr lang="en-US" smtClean="0"/>
              <a:t>‹#›</a:t>
            </a:fld>
            <a:endParaRPr lang="en-US"/>
          </a:p>
        </p:txBody>
      </p:sp>
    </p:spTree>
    <p:extLst>
      <p:ext uri="{BB962C8B-B14F-4D97-AF65-F5344CB8AC3E}">
        <p14:creationId xmlns:p14="http://schemas.microsoft.com/office/powerpoint/2010/main" val="31509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F52F-B039-D994-B19F-A19F841531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CCA88F-1F2F-DFD1-811F-4CB418C314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DFACC3-A4BA-2EDD-82D2-49A3DEC7A5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FE08DB-018B-997E-16D4-300969D6C86B}"/>
              </a:ext>
            </a:extLst>
          </p:cNvPr>
          <p:cNvSpPr>
            <a:spLocks noGrp="1"/>
          </p:cNvSpPr>
          <p:nvPr>
            <p:ph type="dt" sz="half" idx="10"/>
          </p:nvPr>
        </p:nvSpPr>
        <p:spPr/>
        <p:txBody>
          <a:bodyPr/>
          <a:lstStyle/>
          <a:p>
            <a:fld id="{DF2EFD81-C527-4198-88D2-DE8646778E71}" type="datetimeFigureOut">
              <a:rPr lang="en-US" smtClean="0"/>
              <a:t>1/24/2026</a:t>
            </a:fld>
            <a:endParaRPr lang="en-US"/>
          </a:p>
        </p:txBody>
      </p:sp>
      <p:sp>
        <p:nvSpPr>
          <p:cNvPr id="6" name="Footer Placeholder 5">
            <a:extLst>
              <a:ext uri="{FF2B5EF4-FFF2-40B4-BE49-F238E27FC236}">
                <a16:creationId xmlns:a16="http://schemas.microsoft.com/office/drawing/2014/main" id="{64AE7535-CB9A-2707-6AF7-E0057B7652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FB75C7-1748-E99A-CC0A-E1F68FDE6894}"/>
              </a:ext>
            </a:extLst>
          </p:cNvPr>
          <p:cNvSpPr>
            <a:spLocks noGrp="1"/>
          </p:cNvSpPr>
          <p:nvPr>
            <p:ph type="sldNum" sz="quarter" idx="12"/>
          </p:nvPr>
        </p:nvSpPr>
        <p:spPr/>
        <p:txBody>
          <a:bodyPr/>
          <a:lstStyle/>
          <a:p>
            <a:fld id="{C9E77BB6-4B47-4BEE-B845-2B097D37ADCF}" type="slidenum">
              <a:rPr lang="en-US" smtClean="0"/>
              <a:t>‹#›</a:t>
            </a:fld>
            <a:endParaRPr lang="en-US"/>
          </a:p>
        </p:txBody>
      </p:sp>
    </p:spTree>
    <p:extLst>
      <p:ext uri="{BB962C8B-B14F-4D97-AF65-F5344CB8AC3E}">
        <p14:creationId xmlns:p14="http://schemas.microsoft.com/office/powerpoint/2010/main" val="307275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03B0C2-DE44-79B3-AB2D-6ED8DA185C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C99DEF-191A-2E9E-E4FF-753E6BFBFE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FB590-AC18-E3DA-5DF1-10105E8DB1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EFD81-C527-4198-88D2-DE8646778E71}" type="datetimeFigureOut">
              <a:rPr lang="en-US" smtClean="0"/>
              <a:t>1/24/2026</a:t>
            </a:fld>
            <a:endParaRPr lang="en-US"/>
          </a:p>
        </p:txBody>
      </p:sp>
      <p:sp>
        <p:nvSpPr>
          <p:cNvPr id="5" name="Footer Placeholder 4">
            <a:extLst>
              <a:ext uri="{FF2B5EF4-FFF2-40B4-BE49-F238E27FC236}">
                <a16:creationId xmlns:a16="http://schemas.microsoft.com/office/drawing/2014/main" id="{FECDC7BC-D2A1-D56F-AF95-3D2DD3D43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B5D190-0529-FB6F-B0B5-E85BA948D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77BB6-4B47-4BEE-B845-2B097D37ADCF}" type="slidenum">
              <a:rPr lang="en-US" smtClean="0"/>
              <a:t>‹#›</a:t>
            </a:fld>
            <a:endParaRPr lang="en-US"/>
          </a:p>
        </p:txBody>
      </p:sp>
    </p:spTree>
    <p:extLst>
      <p:ext uri="{BB962C8B-B14F-4D97-AF65-F5344CB8AC3E}">
        <p14:creationId xmlns:p14="http://schemas.microsoft.com/office/powerpoint/2010/main" val="3975044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12.xml"/><Relationship Id="rId5" Type="http://schemas.microsoft.com/office/2007/relationships/hdphoto" Target="../media/hdphoto2.wdp"/><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13.xml"/><Relationship Id="rId5" Type="http://schemas.microsoft.com/office/2007/relationships/hdphoto" Target="../media/hdphoto2.wdp"/><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14.xml"/><Relationship Id="rId5" Type="http://schemas.microsoft.com/office/2007/relationships/hdphoto" Target="../media/hdphoto2.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15.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5.xml"/><Relationship Id="rId1" Type="http://schemas.openxmlformats.org/officeDocument/2006/relationships/tags" Target="../tags/tag1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18" Type="http://schemas.openxmlformats.org/officeDocument/2006/relationships/slide" Target="slide7.xml"/><Relationship Id="rId3" Type="http://schemas.openxmlformats.org/officeDocument/2006/relationships/notesSlide" Target="../notesSlides/notesSlide3.xml"/><Relationship Id="rId7" Type="http://schemas.openxmlformats.org/officeDocument/2006/relationships/image" Target="../media/image7.gif"/><Relationship Id="rId12" Type="http://schemas.openxmlformats.org/officeDocument/2006/relationships/slide" Target="slide4.xml"/><Relationship Id="rId17" Type="http://schemas.openxmlformats.org/officeDocument/2006/relationships/image" Target="../media/image14.png"/><Relationship Id="rId2" Type="http://schemas.openxmlformats.org/officeDocument/2006/relationships/slideLayout" Target="../slideLayouts/slideLayout7.xml"/><Relationship Id="rId16" Type="http://schemas.openxmlformats.org/officeDocument/2006/relationships/slide" Target="slide6.xml"/><Relationship Id="rId20" Type="http://schemas.openxmlformats.org/officeDocument/2006/relationships/slide" Target="slide8.xml"/><Relationship Id="rId1" Type="http://schemas.openxmlformats.org/officeDocument/2006/relationships/tags" Target="../tags/tag4.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3.png"/><Relationship Id="rId10" Type="http://schemas.openxmlformats.org/officeDocument/2006/relationships/image" Target="../media/image10.png"/><Relationship Id="rId19" Type="http://schemas.openxmlformats.org/officeDocument/2006/relationships/image" Target="../media/image15.png"/><Relationship Id="rId4" Type="http://schemas.openxmlformats.org/officeDocument/2006/relationships/audio" Target="../media/audio1.wav"/><Relationship Id="rId9" Type="http://schemas.openxmlformats.org/officeDocument/2006/relationships/image" Target="../media/image9.png"/><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slide" Target="slide3.xml"/><Relationship Id="rId5" Type="http://schemas.openxmlformats.org/officeDocument/2006/relationships/image" Target="../media/image16.emf"/><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slide" Target="slide3.xml"/><Relationship Id="rId5" Type="http://schemas.openxmlformats.org/officeDocument/2006/relationships/image" Target="../media/image16.emf"/><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slide" Target="slide3.xml"/><Relationship Id="rId5" Type="http://schemas.openxmlformats.org/officeDocument/2006/relationships/image" Target="../media/image16.emf"/><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slide" Target="slide3.xml"/><Relationship Id="rId5" Type="http://schemas.openxmlformats.org/officeDocument/2006/relationships/image" Target="../media/image16.emf"/><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02"/>
        <p:cNvGrpSpPr/>
        <p:nvPr/>
      </p:nvGrpSpPr>
      <p:grpSpPr>
        <a:xfrm>
          <a:off x="0" y="0"/>
          <a:ext cx="0" cy="0"/>
          <a:chOff x="0" y="0"/>
          <a:chExt cx="0" cy="0"/>
        </a:xfrm>
      </p:grpSpPr>
      <p:grpSp>
        <p:nvGrpSpPr>
          <p:cNvPr id="4041" name="Google Shape;4041;p27"/>
          <p:cNvGrpSpPr/>
          <p:nvPr/>
        </p:nvGrpSpPr>
        <p:grpSpPr>
          <a:xfrm>
            <a:off x="10073282" y="565459"/>
            <a:ext cx="969631" cy="1347243"/>
            <a:chOff x="3670375" y="3008850"/>
            <a:chExt cx="255175" cy="354525"/>
          </a:xfrm>
          <a:solidFill>
            <a:srgbClr val="FCEE21"/>
          </a:solidFill>
        </p:grpSpPr>
        <p:sp>
          <p:nvSpPr>
            <p:cNvPr id="4042" name="Google Shape;4042;p27"/>
            <p:cNvSpPr/>
            <p:nvPr/>
          </p:nvSpPr>
          <p:spPr>
            <a:xfrm>
              <a:off x="3759675" y="3118025"/>
              <a:ext cx="163900" cy="243625"/>
            </a:xfrm>
            <a:custGeom>
              <a:avLst/>
              <a:gdLst/>
              <a:ahLst/>
              <a:cxnLst/>
              <a:rect l="l" t="t" r="r" b="b"/>
              <a:pathLst>
                <a:path w="6556" h="9745" extrusionOk="0">
                  <a:moveTo>
                    <a:pt x="3278" y="1"/>
                  </a:moveTo>
                  <a:cubicBezTo>
                    <a:pt x="2847" y="3621"/>
                    <a:pt x="1924" y="4240"/>
                    <a:pt x="1" y="4868"/>
                  </a:cubicBezTo>
                  <a:cubicBezTo>
                    <a:pt x="1924" y="5505"/>
                    <a:pt x="2847" y="6114"/>
                    <a:pt x="3278" y="9745"/>
                  </a:cubicBezTo>
                  <a:cubicBezTo>
                    <a:pt x="3701" y="6114"/>
                    <a:pt x="4633" y="5505"/>
                    <a:pt x="6556" y="4868"/>
                  </a:cubicBezTo>
                  <a:cubicBezTo>
                    <a:pt x="4633" y="4240"/>
                    <a:pt x="3701" y="3621"/>
                    <a:pt x="3278"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043" name="Google Shape;4043;p27"/>
            <p:cNvSpPr/>
            <p:nvPr/>
          </p:nvSpPr>
          <p:spPr>
            <a:xfrm>
              <a:off x="3757725" y="3116075"/>
              <a:ext cx="167825" cy="247300"/>
            </a:xfrm>
            <a:custGeom>
              <a:avLst/>
              <a:gdLst/>
              <a:ahLst/>
              <a:cxnLst/>
              <a:rect l="l" t="t" r="r" b="b"/>
              <a:pathLst>
                <a:path w="6713" h="9892" extrusionOk="0">
                  <a:moveTo>
                    <a:pt x="3356" y="667"/>
                  </a:moveTo>
                  <a:cubicBezTo>
                    <a:pt x="3798" y="3651"/>
                    <a:pt x="4662" y="4347"/>
                    <a:pt x="6398" y="4946"/>
                  </a:cubicBezTo>
                  <a:cubicBezTo>
                    <a:pt x="4662" y="5544"/>
                    <a:pt x="3798" y="6241"/>
                    <a:pt x="3356" y="9234"/>
                  </a:cubicBezTo>
                  <a:cubicBezTo>
                    <a:pt x="2915" y="6241"/>
                    <a:pt x="2052" y="5544"/>
                    <a:pt x="314" y="4946"/>
                  </a:cubicBezTo>
                  <a:cubicBezTo>
                    <a:pt x="2052" y="4347"/>
                    <a:pt x="2915" y="3651"/>
                    <a:pt x="3356" y="667"/>
                  </a:cubicBezTo>
                  <a:close/>
                  <a:moveTo>
                    <a:pt x="3356" y="0"/>
                  </a:moveTo>
                  <a:cubicBezTo>
                    <a:pt x="3317" y="0"/>
                    <a:pt x="3288" y="29"/>
                    <a:pt x="3278" y="68"/>
                  </a:cubicBezTo>
                  <a:cubicBezTo>
                    <a:pt x="2866" y="3592"/>
                    <a:pt x="1983" y="4239"/>
                    <a:pt x="59" y="4877"/>
                  </a:cubicBezTo>
                  <a:cubicBezTo>
                    <a:pt x="20" y="4887"/>
                    <a:pt x="0" y="4916"/>
                    <a:pt x="0" y="4946"/>
                  </a:cubicBezTo>
                  <a:cubicBezTo>
                    <a:pt x="0" y="4985"/>
                    <a:pt x="20" y="5014"/>
                    <a:pt x="59" y="5024"/>
                  </a:cubicBezTo>
                  <a:cubicBezTo>
                    <a:pt x="1983" y="5652"/>
                    <a:pt x="2866" y="6300"/>
                    <a:pt x="3278" y="9823"/>
                  </a:cubicBezTo>
                  <a:cubicBezTo>
                    <a:pt x="3288" y="9862"/>
                    <a:pt x="3317" y="9892"/>
                    <a:pt x="3356" y="9892"/>
                  </a:cubicBezTo>
                  <a:cubicBezTo>
                    <a:pt x="3396" y="9892"/>
                    <a:pt x="3425" y="9862"/>
                    <a:pt x="3435" y="9823"/>
                  </a:cubicBezTo>
                  <a:cubicBezTo>
                    <a:pt x="3847" y="6300"/>
                    <a:pt x="4730" y="5652"/>
                    <a:pt x="6654" y="5024"/>
                  </a:cubicBezTo>
                  <a:cubicBezTo>
                    <a:pt x="6683" y="5014"/>
                    <a:pt x="6712" y="4985"/>
                    <a:pt x="6712" y="4946"/>
                  </a:cubicBezTo>
                  <a:cubicBezTo>
                    <a:pt x="6712" y="4916"/>
                    <a:pt x="6683" y="4887"/>
                    <a:pt x="6654" y="4877"/>
                  </a:cubicBezTo>
                  <a:cubicBezTo>
                    <a:pt x="4730" y="4239"/>
                    <a:pt x="3847" y="3592"/>
                    <a:pt x="3435" y="68"/>
                  </a:cubicBezTo>
                  <a:cubicBezTo>
                    <a:pt x="3425" y="29"/>
                    <a:pt x="3396" y="0"/>
                    <a:pt x="3356" y="0"/>
                  </a:cubicBezTo>
                  <a:close/>
                </a:path>
              </a:pathLst>
            </a:custGeom>
            <a:grp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044" name="Google Shape;4044;p27"/>
            <p:cNvSpPr/>
            <p:nvPr/>
          </p:nvSpPr>
          <p:spPr>
            <a:xfrm>
              <a:off x="3672350" y="3010800"/>
              <a:ext cx="102825" cy="152875"/>
            </a:xfrm>
            <a:custGeom>
              <a:avLst/>
              <a:gdLst/>
              <a:ahLst/>
              <a:cxnLst/>
              <a:rect l="l" t="t" r="r" b="b"/>
              <a:pathLst>
                <a:path w="4113" h="6115" extrusionOk="0">
                  <a:moveTo>
                    <a:pt x="2061" y="1"/>
                  </a:moveTo>
                  <a:cubicBezTo>
                    <a:pt x="1786" y="2277"/>
                    <a:pt x="1208" y="2661"/>
                    <a:pt x="0" y="3062"/>
                  </a:cubicBezTo>
                  <a:cubicBezTo>
                    <a:pt x="1208" y="3455"/>
                    <a:pt x="1786" y="3838"/>
                    <a:pt x="2061" y="6115"/>
                  </a:cubicBezTo>
                  <a:cubicBezTo>
                    <a:pt x="2326" y="3838"/>
                    <a:pt x="2905" y="3455"/>
                    <a:pt x="4112" y="3062"/>
                  </a:cubicBezTo>
                  <a:cubicBezTo>
                    <a:pt x="2905" y="2661"/>
                    <a:pt x="2326" y="2277"/>
                    <a:pt x="2061"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045" name="Google Shape;4045;p27"/>
            <p:cNvSpPr/>
            <p:nvPr/>
          </p:nvSpPr>
          <p:spPr>
            <a:xfrm>
              <a:off x="3670375" y="3008850"/>
              <a:ext cx="106750" cy="156800"/>
            </a:xfrm>
            <a:custGeom>
              <a:avLst/>
              <a:gdLst/>
              <a:ahLst/>
              <a:cxnLst/>
              <a:rect l="l" t="t" r="r" b="b"/>
              <a:pathLst>
                <a:path w="4270" h="6272" extrusionOk="0">
                  <a:moveTo>
                    <a:pt x="2140" y="639"/>
                  </a:moveTo>
                  <a:cubicBezTo>
                    <a:pt x="2415" y="2326"/>
                    <a:pt x="2945" y="2778"/>
                    <a:pt x="3956" y="3140"/>
                  </a:cubicBezTo>
                  <a:cubicBezTo>
                    <a:pt x="2945" y="3494"/>
                    <a:pt x="2415" y="3945"/>
                    <a:pt x="2140" y="5643"/>
                  </a:cubicBezTo>
                  <a:cubicBezTo>
                    <a:pt x="1856" y="3945"/>
                    <a:pt x="1326" y="3494"/>
                    <a:pt x="315" y="3140"/>
                  </a:cubicBezTo>
                  <a:cubicBezTo>
                    <a:pt x="1326" y="2778"/>
                    <a:pt x="1856" y="2326"/>
                    <a:pt x="2140" y="639"/>
                  </a:cubicBezTo>
                  <a:close/>
                  <a:moveTo>
                    <a:pt x="2140" y="0"/>
                  </a:moveTo>
                  <a:cubicBezTo>
                    <a:pt x="2101" y="0"/>
                    <a:pt x="2062" y="30"/>
                    <a:pt x="2062" y="69"/>
                  </a:cubicBezTo>
                  <a:cubicBezTo>
                    <a:pt x="1797" y="2277"/>
                    <a:pt x="1277" y="2660"/>
                    <a:pt x="60" y="3062"/>
                  </a:cubicBezTo>
                  <a:cubicBezTo>
                    <a:pt x="20" y="3072"/>
                    <a:pt x="1" y="3101"/>
                    <a:pt x="1" y="3140"/>
                  </a:cubicBezTo>
                  <a:cubicBezTo>
                    <a:pt x="1" y="3170"/>
                    <a:pt x="20" y="3199"/>
                    <a:pt x="60" y="3210"/>
                  </a:cubicBezTo>
                  <a:cubicBezTo>
                    <a:pt x="1277" y="3612"/>
                    <a:pt x="1797" y="3995"/>
                    <a:pt x="2062" y="6202"/>
                  </a:cubicBezTo>
                  <a:cubicBezTo>
                    <a:pt x="2062" y="6241"/>
                    <a:pt x="2101" y="6271"/>
                    <a:pt x="2140" y="6271"/>
                  </a:cubicBezTo>
                  <a:cubicBezTo>
                    <a:pt x="2170" y="6271"/>
                    <a:pt x="2209" y="6241"/>
                    <a:pt x="2209" y="6202"/>
                  </a:cubicBezTo>
                  <a:cubicBezTo>
                    <a:pt x="2474" y="3995"/>
                    <a:pt x="2994" y="3612"/>
                    <a:pt x="4220" y="3210"/>
                  </a:cubicBezTo>
                  <a:cubicBezTo>
                    <a:pt x="4250" y="3199"/>
                    <a:pt x="4270" y="3170"/>
                    <a:pt x="4270" y="3140"/>
                  </a:cubicBezTo>
                  <a:cubicBezTo>
                    <a:pt x="4270" y="3101"/>
                    <a:pt x="4250" y="3072"/>
                    <a:pt x="4220" y="3062"/>
                  </a:cubicBezTo>
                  <a:cubicBezTo>
                    <a:pt x="2994" y="2660"/>
                    <a:pt x="2474" y="2277"/>
                    <a:pt x="2209" y="69"/>
                  </a:cubicBezTo>
                  <a:cubicBezTo>
                    <a:pt x="2209" y="30"/>
                    <a:pt x="2170" y="0"/>
                    <a:pt x="2140" y="0"/>
                  </a:cubicBezTo>
                  <a:close/>
                </a:path>
              </a:pathLst>
            </a:custGeom>
            <a:grp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sp>
        <p:nvSpPr>
          <p:cNvPr id="41" name="Subtitle 6"/>
          <p:cNvSpPr txBox="1">
            <a:spLocks/>
          </p:cNvSpPr>
          <p:nvPr/>
        </p:nvSpPr>
        <p:spPr>
          <a:xfrm>
            <a:off x="4127863" y="5239525"/>
            <a:ext cx="6435634" cy="988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800"/>
              <a:buFont typeface="Courier Prime"/>
              <a:buNone/>
              <a:defRPr sz="1600" b="0" i="0" u="none" strike="noStrike" cap="none">
                <a:solidFill>
                  <a:schemeClr val="dk1"/>
                </a:solidFill>
                <a:latin typeface="Courier Prime"/>
                <a:ea typeface="Courier Prime"/>
                <a:cs typeface="Courier Prime"/>
                <a:sym typeface="Courier Prime"/>
              </a:defRPr>
            </a:lvl1pPr>
            <a:lvl2pPr marL="914400" marR="0" lvl="1" indent="-330200" algn="ctr" rtl="0">
              <a:lnSpc>
                <a:spcPct val="100000"/>
              </a:lnSpc>
              <a:spcBef>
                <a:spcPts val="0"/>
              </a:spcBef>
              <a:spcAft>
                <a:spcPts val="0"/>
              </a:spcAft>
              <a:buClr>
                <a:schemeClr val="dk1"/>
              </a:buClr>
              <a:buSzPts val="2800"/>
              <a:buFont typeface="Courier Prime"/>
              <a:buNone/>
              <a:defRPr sz="2800" b="0" i="0" u="none" strike="noStrike" cap="none">
                <a:solidFill>
                  <a:schemeClr val="dk1"/>
                </a:solidFill>
                <a:latin typeface="Courier Prime"/>
                <a:ea typeface="Courier Prime"/>
                <a:cs typeface="Courier Prime"/>
                <a:sym typeface="Courier Prime"/>
              </a:defRPr>
            </a:lvl2pPr>
            <a:lvl3pPr marL="1371600" marR="0" lvl="2" indent="-330200" algn="ctr" rtl="0">
              <a:lnSpc>
                <a:spcPct val="100000"/>
              </a:lnSpc>
              <a:spcBef>
                <a:spcPts val="0"/>
              </a:spcBef>
              <a:spcAft>
                <a:spcPts val="0"/>
              </a:spcAft>
              <a:buClr>
                <a:schemeClr val="dk1"/>
              </a:buClr>
              <a:buSzPts val="2800"/>
              <a:buFont typeface="Courier Prime"/>
              <a:buNone/>
              <a:defRPr sz="2800" b="0" i="0" u="none" strike="noStrike" cap="none">
                <a:solidFill>
                  <a:schemeClr val="dk1"/>
                </a:solidFill>
                <a:latin typeface="Courier Prime"/>
                <a:ea typeface="Courier Prime"/>
                <a:cs typeface="Courier Prime"/>
                <a:sym typeface="Courier Prime"/>
              </a:defRPr>
            </a:lvl3pPr>
            <a:lvl4pPr marL="1828800" marR="0" lvl="3" indent="-330200" algn="ctr" rtl="0">
              <a:lnSpc>
                <a:spcPct val="100000"/>
              </a:lnSpc>
              <a:spcBef>
                <a:spcPts val="0"/>
              </a:spcBef>
              <a:spcAft>
                <a:spcPts val="0"/>
              </a:spcAft>
              <a:buClr>
                <a:schemeClr val="dk1"/>
              </a:buClr>
              <a:buSzPts val="2800"/>
              <a:buFont typeface="Courier Prime"/>
              <a:buNone/>
              <a:defRPr sz="2800" b="0" i="0" u="none" strike="noStrike" cap="none">
                <a:solidFill>
                  <a:schemeClr val="dk1"/>
                </a:solidFill>
                <a:latin typeface="Courier Prime"/>
                <a:ea typeface="Courier Prime"/>
                <a:cs typeface="Courier Prime"/>
                <a:sym typeface="Courier Prime"/>
              </a:defRPr>
            </a:lvl4pPr>
            <a:lvl5pPr marL="2286000" marR="0" lvl="4" indent="-330200" algn="ctr" rtl="0">
              <a:lnSpc>
                <a:spcPct val="100000"/>
              </a:lnSpc>
              <a:spcBef>
                <a:spcPts val="0"/>
              </a:spcBef>
              <a:spcAft>
                <a:spcPts val="0"/>
              </a:spcAft>
              <a:buClr>
                <a:schemeClr val="dk1"/>
              </a:buClr>
              <a:buSzPts val="2800"/>
              <a:buFont typeface="Courier Prime"/>
              <a:buNone/>
              <a:defRPr sz="2800" b="0" i="0" u="none" strike="noStrike" cap="none">
                <a:solidFill>
                  <a:schemeClr val="dk1"/>
                </a:solidFill>
                <a:latin typeface="Courier Prime"/>
                <a:ea typeface="Courier Prime"/>
                <a:cs typeface="Courier Prime"/>
                <a:sym typeface="Courier Prime"/>
              </a:defRPr>
            </a:lvl5pPr>
            <a:lvl6pPr marL="2743200" marR="0" lvl="5" indent="-330200" algn="ctr" rtl="0">
              <a:lnSpc>
                <a:spcPct val="100000"/>
              </a:lnSpc>
              <a:spcBef>
                <a:spcPts val="0"/>
              </a:spcBef>
              <a:spcAft>
                <a:spcPts val="0"/>
              </a:spcAft>
              <a:buClr>
                <a:schemeClr val="dk1"/>
              </a:buClr>
              <a:buSzPts val="2800"/>
              <a:buFont typeface="Courier Prime"/>
              <a:buNone/>
              <a:defRPr sz="2800" b="0" i="0" u="none" strike="noStrike" cap="none">
                <a:solidFill>
                  <a:schemeClr val="dk1"/>
                </a:solidFill>
                <a:latin typeface="Courier Prime"/>
                <a:ea typeface="Courier Prime"/>
                <a:cs typeface="Courier Prime"/>
                <a:sym typeface="Courier Prime"/>
              </a:defRPr>
            </a:lvl6pPr>
            <a:lvl7pPr marL="3200400" marR="0" lvl="6" indent="-330200" algn="ctr" rtl="0">
              <a:lnSpc>
                <a:spcPct val="100000"/>
              </a:lnSpc>
              <a:spcBef>
                <a:spcPts val="0"/>
              </a:spcBef>
              <a:spcAft>
                <a:spcPts val="0"/>
              </a:spcAft>
              <a:buClr>
                <a:schemeClr val="dk1"/>
              </a:buClr>
              <a:buSzPts val="2800"/>
              <a:buFont typeface="Courier Prime"/>
              <a:buNone/>
              <a:defRPr sz="2800" b="0" i="0" u="none" strike="noStrike" cap="none">
                <a:solidFill>
                  <a:schemeClr val="dk1"/>
                </a:solidFill>
                <a:latin typeface="Courier Prime"/>
                <a:ea typeface="Courier Prime"/>
                <a:cs typeface="Courier Prime"/>
                <a:sym typeface="Courier Prime"/>
              </a:defRPr>
            </a:lvl7pPr>
            <a:lvl8pPr marL="3657600" marR="0" lvl="7" indent="-330200" algn="ctr" rtl="0">
              <a:lnSpc>
                <a:spcPct val="100000"/>
              </a:lnSpc>
              <a:spcBef>
                <a:spcPts val="0"/>
              </a:spcBef>
              <a:spcAft>
                <a:spcPts val="0"/>
              </a:spcAft>
              <a:buClr>
                <a:schemeClr val="dk1"/>
              </a:buClr>
              <a:buSzPts val="2800"/>
              <a:buFont typeface="Courier Prime"/>
              <a:buNone/>
              <a:defRPr sz="2800" b="0" i="0" u="none" strike="noStrike" cap="none">
                <a:solidFill>
                  <a:schemeClr val="dk1"/>
                </a:solidFill>
                <a:latin typeface="Courier Prime"/>
                <a:ea typeface="Courier Prime"/>
                <a:cs typeface="Courier Prime"/>
                <a:sym typeface="Courier Prime"/>
              </a:defRPr>
            </a:lvl8pPr>
            <a:lvl9pPr marL="4114800" marR="0" lvl="8" indent="-330200" algn="ctr" rtl="0">
              <a:lnSpc>
                <a:spcPct val="100000"/>
              </a:lnSpc>
              <a:spcBef>
                <a:spcPts val="0"/>
              </a:spcBef>
              <a:spcAft>
                <a:spcPts val="0"/>
              </a:spcAft>
              <a:buClr>
                <a:schemeClr val="dk1"/>
              </a:buClr>
              <a:buSzPts val="2800"/>
              <a:buFont typeface="Courier Prime"/>
              <a:buNone/>
              <a:defRPr sz="2800" b="0" i="0" u="none" strike="noStrike" cap="none">
                <a:solidFill>
                  <a:schemeClr val="dk1"/>
                </a:solidFill>
                <a:latin typeface="Courier Prime"/>
                <a:ea typeface="Courier Prime"/>
                <a:cs typeface="Courier Prime"/>
                <a:sym typeface="Courier Prime"/>
              </a:defRPr>
            </a:lvl9pPr>
          </a:lstStyle>
          <a:p>
            <a:pPr marL="609585" indent="-440256" defTabSz="1219170">
              <a:buClr>
                <a:srgbClr val="000000"/>
              </a:buClr>
            </a:pPr>
            <a:endParaRPr lang="en-US" sz="2800" b="1"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C100BDB-C7CB-35A4-42A5-F027DAAF1BEC}"/>
              </a:ext>
            </a:extLst>
          </p:cNvPr>
          <p:cNvPicPr>
            <a:picLocks noChangeAspect="1"/>
          </p:cNvPicPr>
          <p:nvPr/>
        </p:nvPicPr>
        <p:blipFill>
          <a:blip r:embed="rId4"/>
          <a:stretch>
            <a:fillRect/>
          </a:stretch>
        </p:blipFill>
        <p:spPr>
          <a:xfrm>
            <a:off x="506247" y="798526"/>
            <a:ext cx="2359356" cy="1146147"/>
          </a:xfrm>
          <a:prstGeom prst="rect">
            <a:avLst/>
          </a:prstGeom>
        </p:spPr>
      </p:pic>
      <p:pic>
        <p:nvPicPr>
          <p:cNvPr id="6" name="Picture 5">
            <a:extLst>
              <a:ext uri="{FF2B5EF4-FFF2-40B4-BE49-F238E27FC236}">
                <a16:creationId xmlns:a16="http://schemas.microsoft.com/office/drawing/2014/main" id="{0EE12F8F-A3A9-B026-CC61-37295BD1257F}"/>
              </a:ext>
            </a:extLst>
          </p:cNvPr>
          <p:cNvPicPr>
            <a:picLocks noChangeAspect="1"/>
          </p:cNvPicPr>
          <p:nvPr/>
        </p:nvPicPr>
        <p:blipFill>
          <a:blip r:embed="rId5"/>
          <a:stretch>
            <a:fillRect/>
          </a:stretch>
        </p:blipFill>
        <p:spPr>
          <a:xfrm>
            <a:off x="1445818" y="1596764"/>
            <a:ext cx="9382557" cy="3438442"/>
          </a:xfrm>
          <a:prstGeom prst="rect">
            <a:avLst/>
          </a:prstGeom>
        </p:spPr>
      </p:pic>
      <p:pic>
        <p:nvPicPr>
          <p:cNvPr id="3" name="Picture 2">
            <a:extLst>
              <a:ext uri="{FF2B5EF4-FFF2-40B4-BE49-F238E27FC236}">
                <a16:creationId xmlns:a16="http://schemas.microsoft.com/office/drawing/2014/main" id="{792FD698-B16F-05BD-71A1-D27BB8421965}"/>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13014" y1="44882" x2="16116" y2="51605"/>
                        <a14:backgroundMark x1="43030" y1="69291" x2="64666" y2="67232"/>
                        <a14:backgroundMark x1="83723" y1="46517" x2="85697" y2="62992"/>
                        <a14:backgroundMark x1="82595" y1="71835" x2="88235" y2="79830"/>
                        <a14:backgroundMark x1="80902" y1="41490" x2="83441" y2="53301"/>
                      </a14:backgroundRemoval>
                    </a14:imgEffect>
                  </a14:imgLayer>
                </a14:imgProps>
              </a:ext>
              <a:ext uri="{28A0092B-C50C-407E-A947-70E740481C1C}">
                <a14:useLocalDpi xmlns:a14="http://schemas.microsoft.com/office/drawing/2010/main" val="0"/>
              </a:ext>
            </a:extLst>
          </a:blip>
          <a:stretch>
            <a:fillRect/>
          </a:stretch>
        </p:blipFill>
        <p:spPr>
          <a:xfrm>
            <a:off x="-371582" y="3929201"/>
            <a:ext cx="4871664" cy="32405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41"/>
                                        </p:tgtEl>
                                        <p:attrNameLst>
                                          <p:attrName>style.visibility</p:attrName>
                                        </p:attrNameLst>
                                      </p:cBhvr>
                                      <p:to>
                                        <p:strVal val="visible"/>
                                      </p:to>
                                    </p:set>
                                    <p:animEffect transition="in" filter="wipe(down)">
                                      <p:cBhvr>
                                        <p:cTn id="7" dur="500"/>
                                        <p:tgtEl>
                                          <p:spTgt spid="40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02"/>
        <p:cNvGrpSpPr/>
        <p:nvPr/>
      </p:nvGrpSpPr>
      <p:grpSpPr>
        <a:xfrm>
          <a:off x="0" y="0"/>
          <a:ext cx="0" cy="0"/>
          <a:chOff x="0" y="0"/>
          <a:chExt cx="0" cy="0"/>
        </a:xfrm>
      </p:grpSpPr>
      <p:sp>
        <p:nvSpPr>
          <p:cNvPr id="5" name="TextBox 4">
            <a:extLst>
              <a:ext uri="{FF2B5EF4-FFF2-40B4-BE49-F238E27FC236}">
                <a16:creationId xmlns:a16="http://schemas.microsoft.com/office/drawing/2014/main" id="{469E80D6-8B94-44B1-A1CA-18DC786A6E7E}"/>
              </a:ext>
            </a:extLst>
          </p:cNvPr>
          <p:cNvSpPr txBox="1"/>
          <p:nvPr/>
        </p:nvSpPr>
        <p:spPr>
          <a:xfrm>
            <a:off x="538515" y="855225"/>
            <a:ext cx="11235669" cy="954107"/>
          </a:xfrm>
          <a:prstGeom prst="rect">
            <a:avLst/>
          </a:prstGeom>
          <a:noFill/>
        </p:spPr>
        <p:txBody>
          <a:bodyPr wrap="square" rtlCol="0">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1. Dựa vào các ý đã tìm được trong hoạt động Viết ở Bài 2, viết đoạn văn theo yêu cầu của đề bài.</a:t>
            </a:r>
            <a:endParaRPr lang="en-US" sz="2800" b="1" kern="0" dirty="0">
              <a:solidFill>
                <a:srgbClr val="002060"/>
              </a:solidFill>
              <a:latin typeface="SVN-Hole Hearted" panose="020B0A06020104020203" pitchFamily="34" charset="0"/>
              <a:ea typeface="Cambria" panose="02040503050406030204" pitchFamily="18" charset="0"/>
              <a:cs typeface="Arial" panose="020B0604020202020204"/>
              <a:sym typeface="Arial" panose="020B0604020202020204"/>
            </a:endParaRPr>
          </a:p>
        </p:txBody>
      </p:sp>
      <p:pic>
        <p:nvPicPr>
          <p:cNvPr id="3" name="Picture 2">
            <a:extLst>
              <a:ext uri="{FF2B5EF4-FFF2-40B4-BE49-F238E27FC236}">
                <a16:creationId xmlns:a16="http://schemas.microsoft.com/office/drawing/2014/main" id="{CBC26D3A-1CB3-D78B-0C06-D71087E4FBF1}"/>
              </a:ext>
            </a:extLst>
          </p:cNvPr>
          <p:cNvPicPr>
            <a:picLocks noChangeAspect="1"/>
          </p:cNvPicPr>
          <p:nvPr/>
        </p:nvPicPr>
        <p:blipFill>
          <a:blip r:embed="rId4"/>
          <a:stretch>
            <a:fillRect/>
          </a:stretch>
        </p:blipFill>
        <p:spPr>
          <a:xfrm>
            <a:off x="674723" y="2128890"/>
            <a:ext cx="10536601" cy="3090381"/>
          </a:xfrm>
          <a:prstGeom prst="rect">
            <a:avLst/>
          </a:prstGeom>
        </p:spPr>
      </p:pic>
    </p:spTree>
    <p:custDataLst>
      <p:tags r:id="rId1"/>
    </p:custDataLst>
    <p:extLst>
      <p:ext uri="{BB962C8B-B14F-4D97-AF65-F5344CB8AC3E}">
        <p14:creationId xmlns:p14="http://schemas.microsoft.com/office/powerpoint/2010/main" val="931466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flipH="1">
            <a:off x="763234" y="2171756"/>
            <a:ext cx="3530156" cy="4175640"/>
          </a:xfrm>
          <a:prstGeom prst="rect">
            <a:avLst/>
          </a:prstGeom>
        </p:spPr>
      </p:pic>
      <p:sp>
        <p:nvSpPr>
          <p:cNvPr id="5" name="TextBox 4"/>
          <p:cNvSpPr txBox="1"/>
          <p:nvPr/>
        </p:nvSpPr>
        <p:spPr>
          <a:xfrm>
            <a:off x="4330925" y="1015890"/>
            <a:ext cx="7135377" cy="1938992"/>
          </a:xfrm>
          <a:prstGeom prst="rect">
            <a:avLst/>
          </a:prstGeom>
          <a:noFill/>
        </p:spPr>
        <p:txBody>
          <a:bodyPr wrap="square" rtlCol="0">
            <a:spAutoFit/>
          </a:bodyPr>
          <a:lstStyle/>
          <a:p>
            <a:pPr algn="just" defTabSz="1219170">
              <a:buClr>
                <a:srgbClr val="000000"/>
              </a:buClr>
            </a:pP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Nội</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dung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phần</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mở</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đầu</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của</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đoạn</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văn</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nêu</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tình</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cảm</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cảm</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xúc</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là</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gì</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a:t>
            </a:r>
            <a:endParaRPr lang="en-US" sz="4000"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endParaRPr>
          </a:p>
        </p:txBody>
      </p:sp>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5150" b="25100" l="4000" r="29250"/>
                    </a14:imgEffect>
                  </a14:imgLayer>
                </a14:imgProps>
              </a:ext>
            </a:extLst>
          </a:blip>
          <a:srcRect l="2749" t="4522" r="70897" b="74269"/>
          <a:stretch/>
        </p:blipFill>
        <p:spPr>
          <a:xfrm>
            <a:off x="3133205" y="3101543"/>
            <a:ext cx="1219200" cy="981131"/>
          </a:xfrm>
          <a:prstGeom prst="rect">
            <a:avLst/>
          </a:prstGeom>
        </p:spPr>
      </p:pic>
      <p:sp>
        <p:nvSpPr>
          <p:cNvPr id="2" name="TextBox 1">
            <a:extLst>
              <a:ext uri="{FF2B5EF4-FFF2-40B4-BE49-F238E27FC236}">
                <a16:creationId xmlns:a16="http://schemas.microsoft.com/office/drawing/2014/main" id="{51B593F5-8F03-59C3-3F7B-873274BE80D6}"/>
              </a:ext>
            </a:extLst>
          </p:cNvPr>
          <p:cNvSpPr txBox="1"/>
          <p:nvPr/>
        </p:nvSpPr>
        <p:spPr>
          <a:xfrm>
            <a:off x="4413118" y="3183737"/>
            <a:ext cx="7135377" cy="1938992"/>
          </a:xfrm>
          <a:prstGeom prst="rect">
            <a:avLst/>
          </a:prstGeom>
          <a:noFill/>
        </p:spPr>
        <p:txBody>
          <a:bodyPr wrap="square" rtlCol="0">
            <a:spAutoFit/>
          </a:bodyPr>
          <a:lstStyle/>
          <a:p>
            <a:pPr algn="just" defTabSz="1219170">
              <a:buClr>
                <a:srgbClr val="000000"/>
              </a:buClr>
            </a:pPr>
            <a:r>
              <a:rPr lang="vi-VN" sz="4000" b="1" kern="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Giới thiệu người gần gũi, thân thiết mà em muốn bày tỏ tình cảm, cảm xúc.</a:t>
            </a:r>
            <a:endParaRPr lang="en-US" sz="4000" kern="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endParaRPr>
          </a:p>
        </p:txBody>
      </p:sp>
    </p:spTree>
    <p:custDataLst>
      <p:tags r:id="rId1"/>
    </p:custDataLst>
    <p:extLst>
      <p:ext uri="{BB962C8B-B14F-4D97-AF65-F5344CB8AC3E}">
        <p14:creationId xmlns:p14="http://schemas.microsoft.com/office/powerpoint/2010/main" val="2848433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flipH="1">
            <a:off x="763234" y="2171756"/>
            <a:ext cx="3530156" cy="4175640"/>
          </a:xfrm>
          <a:prstGeom prst="rect">
            <a:avLst/>
          </a:prstGeom>
        </p:spPr>
      </p:pic>
      <p:sp>
        <p:nvSpPr>
          <p:cNvPr id="5" name="TextBox 4"/>
          <p:cNvSpPr txBox="1"/>
          <p:nvPr/>
        </p:nvSpPr>
        <p:spPr>
          <a:xfrm>
            <a:off x="4341199" y="1375485"/>
            <a:ext cx="7135377" cy="1323439"/>
          </a:xfrm>
          <a:prstGeom prst="rect">
            <a:avLst/>
          </a:prstGeom>
          <a:noFill/>
        </p:spPr>
        <p:txBody>
          <a:bodyPr wrap="square" rtlCol="0">
            <a:spAutoFit/>
          </a:bodyPr>
          <a:lstStyle/>
          <a:p>
            <a:pPr lvl="0" algn="just" defTabSz="1219170">
              <a:buClr>
                <a:srgbClr val="000000"/>
              </a:buClr>
            </a:pP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Phần</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triển</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khai</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có</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những</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nội</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dung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gì</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a:t>
            </a:r>
            <a:endParaRPr kumimoji="0" lang="en-US" sz="4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5150" b="25100" l="4000" r="29250"/>
                    </a14:imgEffect>
                  </a14:imgLayer>
                </a14:imgProps>
              </a:ext>
            </a:extLst>
          </a:blip>
          <a:srcRect l="2749" t="4522" r="70897" b="74269"/>
          <a:stretch/>
        </p:blipFill>
        <p:spPr>
          <a:xfrm>
            <a:off x="3133205" y="3101543"/>
            <a:ext cx="1219200" cy="981131"/>
          </a:xfrm>
          <a:prstGeom prst="rect">
            <a:avLst/>
          </a:prstGeom>
        </p:spPr>
      </p:pic>
      <p:sp>
        <p:nvSpPr>
          <p:cNvPr id="2" name="TextBox 1">
            <a:extLst>
              <a:ext uri="{FF2B5EF4-FFF2-40B4-BE49-F238E27FC236}">
                <a16:creationId xmlns:a16="http://schemas.microsoft.com/office/drawing/2014/main" id="{51B593F5-8F03-59C3-3F7B-873274BE80D6}"/>
              </a:ext>
            </a:extLst>
          </p:cNvPr>
          <p:cNvSpPr txBox="1"/>
          <p:nvPr/>
        </p:nvSpPr>
        <p:spPr>
          <a:xfrm>
            <a:off x="4413119" y="3183737"/>
            <a:ext cx="7093938" cy="1938992"/>
          </a:xfrm>
          <a:prstGeom prst="rect">
            <a:avLst/>
          </a:prstGeom>
          <a:noFill/>
        </p:spPr>
        <p:txBody>
          <a:bodyPr wrap="square" rtlCol="0">
            <a:spAutoFit/>
          </a:bodyPr>
          <a:lstStyle/>
          <a:p>
            <a:pPr lvl="0" algn="just" defTabSz="1219170">
              <a:buClr>
                <a:srgbClr val="000000"/>
              </a:buClr>
            </a:pPr>
            <a:r>
              <a:rPr lang="vi-VN" sz="4000" b="1" kern="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Nêu những điều ở người đó làm em xúc động và nêu rõ tình cảm, cảm xúc của em.</a:t>
            </a:r>
            <a:endParaRPr kumimoji="0" lang="en-US" sz="40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Tree>
    <p:custDataLst>
      <p:tags r:id="rId1"/>
    </p:custDataLst>
    <p:extLst>
      <p:ext uri="{BB962C8B-B14F-4D97-AF65-F5344CB8AC3E}">
        <p14:creationId xmlns:p14="http://schemas.microsoft.com/office/powerpoint/2010/main" val="833424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flipH="1">
            <a:off x="763234" y="2171756"/>
            <a:ext cx="3530156" cy="4175640"/>
          </a:xfrm>
          <a:prstGeom prst="rect">
            <a:avLst/>
          </a:prstGeom>
        </p:spPr>
      </p:pic>
      <p:sp>
        <p:nvSpPr>
          <p:cNvPr id="5" name="TextBox 4"/>
          <p:cNvSpPr txBox="1"/>
          <p:nvPr/>
        </p:nvSpPr>
        <p:spPr>
          <a:xfrm>
            <a:off x="4413118" y="2063853"/>
            <a:ext cx="7135377" cy="707886"/>
          </a:xfrm>
          <a:prstGeom prst="rect">
            <a:avLst/>
          </a:prstGeom>
          <a:noFill/>
        </p:spPr>
        <p:txBody>
          <a:bodyPr wrap="square" rtlCol="0">
            <a:spAutoFit/>
          </a:bodyPr>
          <a:lstStyle/>
          <a:p>
            <a:pPr lvl="0" algn="just" defTabSz="1219170">
              <a:buClr>
                <a:srgbClr val="000000"/>
              </a:buClr>
            </a:pP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Phần</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kết</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thúc</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có</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nội</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 dung </a:t>
            </a:r>
            <a:r>
              <a:rPr lang="en-US" sz="4000" b="1" kern="0" dirty="0" err="1">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gì</a:t>
            </a:r>
            <a:r>
              <a:rPr lang="en-US" sz="40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a:t>
            </a:r>
            <a:endParaRPr kumimoji="0" lang="en-US" sz="4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5150" b="25100" l="4000" r="29250"/>
                    </a14:imgEffect>
                  </a14:imgLayer>
                </a14:imgProps>
              </a:ext>
            </a:extLst>
          </a:blip>
          <a:srcRect l="2749" t="4522" r="70897" b="74269"/>
          <a:stretch/>
        </p:blipFill>
        <p:spPr>
          <a:xfrm>
            <a:off x="3133205" y="3101543"/>
            <a:ext cx="1219200" cy="981131"/>
          </a:xfrm>
          <a:prstGeom prst="rect">
            <a:avLst/>
          </a:prstGeom>
        </p:spPr>
      </p:pic>
      <p:sp>
        <p:nvSpPr>
          <p:cNvPr id="2" name="TextBox 1">
            <a:extLst>
              <a:ext uri="{FF2B5EF4-FFF2-40B4-BE49-F238E27FC236}">
                <a16:creationId xmlns:a16="http://schemas.microsoft.com/office/drawing/2014/main" id="{51B593F5-8F03-59C3-3F7B-873274BE80D6}"/>
              </a:ext>
            </a:extLst>
          </p:cNvPr>
          <p:cNvSpPr txBox="1"/>
          <p:nvPr/>
        </p:nvSpPr>
        <p:spPr>
          <a:xfrm>
            <a:off x="4413119" y="3183737"/>
            <a:ext cx="7093938" cy="1323439"/>
          </a:xfrm>
          <a:prstGeom prst="rect">
            <a:avLst/>
          </a:prstGeom>
          <a:noFill/>
        </p:spPr>
        <p:txBody>
          <a:bodyPr wrap="square" rtlCol="0">
            <a:spAutoFit/>
          </a:bodyPr>
          <a:lstStyle/>
          <a:p>
            <a:pPr lvl="0" algn="just" defTabSz="1219170">
              <a:buClr>
                <a:srgbClr val="000000"/>
              </a:buClr>
            </a:pPr>
            <a:r>
              <a:rPr lang="vi-VN" sz="4000" b="1" kern="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Khẳng định tình cảm, cảm xúc của em.</a:t>
            </a:r>
            <a:endParaRPr kumimoji="0" lang="en-US" sz="40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Tree>
    <p:custDataLst>
      <p:tags r:id="rId1"/>
    </p:custDataLst>
    <p:extLst>
      <p:ext uri="{BB962C8B-B14F-4D97-AF65-F5344CB8AC3E}">
        <p14:creationId xmlns:p14="http://schemas.microsoft.com/office/powerpoint/2010/main" val="25763152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55007" y="1151453"/>
            <a:ext cx="6629879" cy="4524315"/>
          </a:xfrm>
          <a:prstGeom prst="rect">
            <a:avLst/>
          </a:prstGeom>
          <a:noFill/>
        </p:spPr>
        <p:txBody>
          <a:bodyPr wrap="square" rtlCol="0">
            <a:spAutoFit/>
          </a:bodyPr>
          <a:lstStyle/>
          <a:p>
            <a:pPr algn="ctr" defTabSz="1219170">
              <a:buClr>
                <a:srgbClr val="000000"/>
              </a:buClr>
              <a:defRPr/>
            </a:pPr>
            <a:r>
              <a:rPr lang="sv-SE" sz="9600" b="1" kern="0" dirty="0">
                <a:solidFill>
                  <a:srgbClr val="A6F6C1">
                    <a:lumMod val="25000"/>
                  </a:srgbClr>
                </a:solidFill>
                <a:latin typeface="Arial" panose="020B0604020202020204" pitchFamily="34" charset="0"/>
                <a:cs typeface="Arial" panose="020B0604020202020204" pitchFamily="34" charset="0"/>
                <a:sym typeface="Arial" panose="020B0604020202020204"/>
              </a:rPr>
              <a:t>Chúng ta cùng viết nào!</a:t>
            </a:r>
          </a:p>
        </p:txBody>
      </p:sp>
      <p:pic>
        <p:nvPicPr>
          <p:cNvPr id="2" name="Picture 1">
            <a:extLst>
              <a:ext uri="{FF2B5EF4-FFF2-40B4-BE49-F238E27FC236}">
                <a16:creationId xmlns:a16="http://schemas.microsoft.com/office/drawing/2014/main" id="{A655D338-CC8B-C43A-805C-AF68D95B76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50" b="99250" l="4917" r="98500">
                        <a14:foregroundMark x1="41083" y1="69000" x2="41083" y2="69000"/>
                        <a14:foregroundMark x1="52167" y1="9083" x2="55167" y2="9083"/>
                        <a14:foregroundMark x1="63667" y1="5333" x2="63417" y2="9000"/>
                        <a14:foregroundMark x1="62333" y1="4833" x2="63083" y2="12917"/>
                        <a14:foregroundMark x1="57750" y1="64583" x2="43000" y2="66417"/>
                        <a14:foregroundMark x1="38667" y1="68417" x2="49750" y2="68500"/>
                        <a14:foregroundMark x1="38667" y1="74333" x2="54083" y2="74333"/>
                        <a14:foregroundMark x1="46083" y1="73083" x2="52000" y2="73083"/>
                        <a14:foregroundMark x1="36667" y1="72917" x2="36667" y2="72917"/>
                        <a14:foregroundMark x1="44583" y1="82500" x2="54917" y2="90583"/>
                        <a14:foregroundMark x1="57167" y1="80417" x2="63083" y2="88167"/>
                        <a14:foregroundMark x1="63083" y1="88167" x2="63083" y2="88167"/>
                        <a14:foregroundMark x1="60833" y1="76417" x2="61583" y2="85250"/>
                        <a14:foregroundMark x1="54000" y1="77167" x2="60333" y2="77667"/>
                        <a14:foregroundMark x1="59250" y1="76917" x2="57000" y2="77333"/>
                        <a14:foregroundMark x1="48667" y1="88167" x2="61083" y2="96917"/>
                        <a14:foregroundMark x1="38500" y1="90417" x2="48500" y2="96667"/>
                        <a14:foregroundMark x1="28750" y1="91000" x2="33333" y2="96333"/>
                        <a14:foregroundMark x1="21000" y1="86417" x2="18583" y2="89500"/>
                        <a14:foregroundMark x1="17500" y1="85250" x2="14000" y2="88750"/>
                        <a14:foregroundMark x1="4917" y1="86333" x2="23250" y2="84667"/>
                        <a14:foregroundMark x1="23250" y1="84667" x2="24000" y2="84667"/>
                        <a14:foregroundMark x1="6417" y1="87083" x2="44083" y2="97667"/>
                        <a14:foregroundMark x1="15833" y1="97667" x2="15833" y2="99333"/>
                        <a14:foregroundMark x1="13833" y1="97417" x2="13667" y2="99250"/>
                        <a14:foregroundMark x1="10333" y1="96667" x2="14583" y2="97667"/>
                        <a14:foregroundMark x1="36833" y1="77333" x2="47000" y2="77667"/>
                        <a14:foregroundMark x1="60167" y1="96167" x2="91417" y2="79917"/>
                        <a14:foregroundMark x1="91417" y1="79917" x2="96250" y2="76167"/>
                        <a14:foregroundMark x1="98500" y1="67167" x2="89250" y2="92667"/>
                        <a14:foregroundMark x1="89250" y1="92667" x2="89250" y2="93417"/>
                        <a14:foregroundMark x1="72083" y1="75083" x2="87167" y2="70667"/>
                        <a14:foregroundMark x1="87167" y1="70667" x2="95000" y2="84083"/>
                        <a14:foregroundMark x1="95000" y1="84083" x2="90333" y2="97833"/>
                        <a14:foregroundMark x1="90333" y1="97833" x2="59583" y2="98917"/>
                        <a14:foregroundMark x1="98000" y1="77917" x2="92250" y2="98500"/>
                        <a14:foregroundMark x1="87083" y1="89000" x2="66417" y2="96000"/>
                        <a14:foregroundMark x1="23750" y1="88167" x2="34500" y2="91750"/>
                        <a14:foregroundMark x1="45750" y1="73083" x2="37083" y2="74333"/>
                      </a14:backgroundRemoval>
                    </a14:imgEffect>
                  </a14:imgLayer>
                </a14:imgProps>
              </a:ext>
            </a:extLst>
          </a:blip>
          <a:stretch>
            <a:fillRect/>
          </a:stretch>
        </p:blipFill>
        <p:spPr>
          <a:xfrm>
            <a:off x="1028463" y="3742339"/>
            <a:ext cx="3060652" cy="2750928"/>
          </a:xfrm>
          <a:prstGeom prst="rect">
            <a:avLst/>
          </a:prstGeom>
        </p:spPr>
      </p:pic>
    </p:spTree>
    <p:custDataLst>
      <p:tags r:id="rId1"/>
    </p:custDataLst>
    <p:extLst>
      <p:ext uri="{BB962C8B-B14F-4D97-AF65-F5344CB8AC3E}">
        <p14:creationId xmlns:p14="http://schemas.microsoft.com/office/powerpoint/2010/main" val="631087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02"/>
        <p:cNvGrpSpPr/>
        <p:nvPr/>
      </p:nvGrpSpPr>
      <p:grpSpPr>
        <a:xfrm>
          <a:off x="0" y="0"/>
          <a:ext cx="0" cy="0"/>
          <a:chOff x="0" y="0"/>
          <a:chExt cx="0" cy="0"/>
        </a:xfrm>
      </p:grpSpPr>
      <p:sp>
        <p:nvSpPr>
          <p:cNvPr id="5" name="TextBox 4">
            <a:extLst>
              <a:ext uri="{FF2B5EF4-FFF2-40B4-BE49-F238E27FC236}">
                <a16:creationId xmlns:a16="http://schemas.microsoft.com/office/drawing/2014/main" id="{469E80D6-8B94-44B1-A1CA-18DC786A6E7E}"/>
              </a:ext>
            </a:extLst>
          </p:cNvPr>
          <p:cNvSpPr txBox="1"/>
          <p:nvPr/>
        </p:nvSpPr>
        <p:spPr>
          <a:xfrm>
            <a:off x="1340237" y="156583"/>
            <a:ext cx="9010408" cy="584775"/>
          </a:xfrm>
          <a:prstGeom prst="rect">
            <a:avLst/>
          </a:prstGeom>
          <a:noFill/>
        </p:spPr>
        <p:txBody>
          <a:bodyPr wrap="square" rtlCol="0">
            <a:spAutoFit/>
          </a:bodyPr>
          <a:lstStyle/>
          <a:p>
            <a:pPr algn="ctr" defTabSz="1219170">
              <a:buClr>
                <a:srgbClr val="000000"/>
              </a:buClr>
              <a:defRPr/>
            </a:pPr>
            <a:r>
              <a:rPr lang="en-US" sz="3200" b="1" kern="0" dirty="0">
                <a:solidFill>
                  <a:srgbClr val="FFC000"/>
                </a:solidFill>
                <a:latin typeface="Arial" panose="020B0604020202020204"/>
                <a:cs typeface="Arial" panose="020B0604020202020204"/>
                <a:sym typeface="Arial" panose="020B0604020202020204"/>
              </a:rPr>
              <a:t>2. </a:t>
            </a:r>
            <a:r>
              <a:rPr lang="en-US" sz="3200" b="1" kern="0" dirty="0" err="1">
                <a:solidFill>
                  <a:srgbClr val="FFC000"/>
                </a:solidFill>
                <a:latin typeface="Arial" panose="020B0604020202020204"/>
                <a:cs typeface="Arial" panose="020B0604020202020204"/>
                <a:sym typeface="Arial" panose="020B0604020202020204"/>
              </a:rPr>
              <a:t>Đọc</a:t>
            </a:r>
            <a:r>
              <a:rPr lang="en-US" sz="3200" b="1" kern="0" dirty="0">
                <a:solidFill>
                  <a:srgbClr val="FFC000"/>
                </a:solidFill>
                <a:latin typeface="Arial" panose="020B0604020202020204"/>
                <a:cs typeface="Arial" panose="020B0604020202020204"/>
                <a:sym typeface="Arial" panose="020B0604020202020204"/>
              </a:rPr>
              <a:t> </a:t>
            </a:r>
            <a:r>
              <a:rPr lang="en-US" sz="3200" b="1" kern="0" dirty="0" err="1">
                <a:solidFill>
                  <a:srgbClr val="FFC000"/>
                </a:solidFill>
                <a:latin typeface="Arial" panose="020B0604020202020204"/>
                <a:cs typeface="Arial" panose="020B0604020202020204"/>
                <a:sym typeface="Arial" panose="020B0604020202020204"/>
              </a:rPr>
              <a:t>soát</a:t>
            </a:r>
            <a:r>
              <a:rPr lang="en-US" sz="3200" b="1" kern="0" dirty="0">
                <a:solidFill>
                  <a:srgbClr val="FFC000"/>
                </a:solidFill>
                <a:latin typeface="Arial" panose="020B0604020202020204"/>
                <a:cs typeface="Arial" panose="020B0604020202020204"/>
                <a:sym typeface="Arial" panose="020B0604020202020204"/>
              </a:rPr>
              <a:t> </a:t>
            </a:r>
            <a:r>
              <a:rPr lang="en-US" sz="3200" b="1" kern="0" dirty="0" err="1">
                <a:solidFill>
                  <a:srgbClr val="FFC000"/>
                </a:solidFill>
                <a:latin typeface="Arial" panose="020B0604020202020204"/>
                <a:cs typeface="Arial" panose="020B0604020202020204"/>
                <a:sym typeface="Arial" panose="020B0604020202020204"/>
              </a:rPr>
              <a:t>và</a:t>
            </a:r>
            <a:r>
              <a:rPr lang="en-US" sz="3200" b="1" kern="0" dirty="0">
                <a:solidFill>
                  <a:srgbClr val="FFC000"/>
                </a:solidFill>
                <a:latin typeface="Arial" panose="020B0604020202020204"/>
                <a:cs typeface="Arial" panose="020B0604020202020204"/>
                <a:sym typeface="Arial" panose="020B0604020202020204"/>
              </a:rPr>
              <a:t> </a:t>
            </a:r>
            <a:r>
              <a:rPr lang="en-US" sz="3200" b="1" kern="0" dirty="0" err="1">
                <a:solidFill>
                  <a:srgbClr val="FFC000"/>
                </a:solidFill>
                <a:latin typeface="Arial" panose="020B0604020202020204"/>
                <a:cs typeface="Arial" panose="020B0604020202020204"/>
                <a:sym typeface="Arial" panose="020B0604020202020204"/>
              </a:rPr>
              <a:t>chỉnh</a:t>
            </a:r>
            <a:r>
              <a:rPr lang="en-US" sz="3200" b="1" kern="0" dirty="0">
                <a:solidFill>
                  <a:srgbClr val="FFC000"/>
                </a:solidFill>
                <a:latin typeface="Arial" panose="020B0604020202020204"/>
                <a:cs typeface="Arial" panose="020B0604020202020204"/>
                <a:sym typeface="Arial" panose="020B0604020202020204"/>
              </a:rPr>
              <a:t> </a:t>
            </a:r>
            <a:r>
              <a:rPr lang="en-US" sz="3200" b="1" kern="0" dirty="0" err="1">
                <a:solidFill>
                  <a:srgbClr val="FFC000"/>
                </a:solidFill>
                <a:latin typeface="Arial" panose="020B0604020202020204"/>
                <a:cs typeface="Arial" panose="020B0604020202020204"/>
                <a:sym typeface="Arial" panose="020B0604020202020204"/>
              </a:rPr>
              <a:t>sửa</a:t>
            </a:r>
            <a:endParaRPr lang="en-US" sz="3200" b="1" kern="0" dirty="0">
              <a:solidFill>
                <a:srgbClr val="FFFFFF"/>
              </a:solidFill>
              <a:latin typeface="Arial" panose="020B0604020202020204"/>
              <a:cs typeface="Arial" panose="020B0604020202020204"/>
              <a:sym typeface="Arial" panose="020B0604020202020204"/>
            </a:endParaRPr>
          </a:p>
        </p:txBody>
      </p:sp>
      <p:sp>
        <p:nvSpPr>
          <p:cNvPr id="11" name="TextBox 10">
            <a:extLst>
              <a:ext uri="{FF2B5EF4-FFF2-40B4-BE49-F238E27FC236}">
                <a16:creationId xmlns:a16="http://schemas.microsoft.com/office/drawing/2014/main" id="{DF08D073-1898-4B2E-9794-2BC8C05F9C40}"/>
              </a:ext>
            </a:extLst>
          </p:cNvPr>
          <p:cNvSpPr txBox="1"/>
          <p:nvPr/>
        </p:nvSpPr>
        <p:spPr>
          <a:xfrm>
            <a:off x="284780" y="1000285"/>
            <a:ext cx="10194861" cy="666786"/>
          </a:xfrm>
          <a:prstGeom prst="rect">
            <a:avLst/>
          </a:prstGeom>
          <a:noFill/>
        </p:spPr>
        <p:txBody>
          <a:bodyPr wrap="square" rtlCol="0">
            <a:spAutoFit/>
          </a:bodyPr>
          <a:lstStyle/>
          <a:p>
            <a:pPr defTabSz="1219170">
              <a:buClr>
                <a:srgbClr val="000000"/>
              </a:buClr>
              <a:defRPr/>
            </a:pPr>
            <a:r>
              <a:rPr lang="en-US" sz="3733" kern="0" dirty="0">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a. </a:t>
            </a:r>
            <a:r>
              <a:rPr lang="en-US" sz="3733" kern="0" dirty="0" err="1">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Đọc</a:t>
            </a:r>
            <a:r>
              <a:rPr lang="en-US" sz="3733" kern="0" dirty="0">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 </a:t>
            </a:r>
            <a:r>
              <a:rPr lang="en-US" sz="3733" kern="0" dirty="0" err="1">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lại</a:t>
            </a:r>
            <a:r>
              <a:rPr lang="en-US" sz="3733" kern="0" dirty="0">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 </a:t>
            </a:r>
            <a:r>
              <a:rPr lang="en-US" sz="3733" kern="0" dirty="0" err="1">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đoạn</a:t>
            </a:r>
            <a:r>
              <a:rPr lang="en-US" sz="3733" kern="0" dirty="0">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 </a:t>
            </a:r>
            <a:r>
              <a:rPr lang="en-US" sz="3733" kern="0" dirty="0" err="1">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văn</a:t>
            </a:r>
            <a:r>
              <a:rPr lang="en-US" sz="3733" kern="0" dirty="0">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 </a:t>
            </a:r>
            <a:r>
              <a:rPr lang="en-US" sz="3733" kern="0" dirty="0" err="1">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của</a:t>
            </a:r>
            <a:r>
              <a:rPr lang="en-US" sz="3733" kern="0" dirty="0">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 </a:t>
            </a:r>
            <a:r>
              <a:rPr lang="en-US" sz="3733" kern="0" dirty="0" err="1">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em</a:t>
            </a:r>
            <a:r>
              <a:rPr lang="en-US" sz="3733" kern="0" dirty="0">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 </a:t>
            </a:r>
            <a:r>
              <a:rPr lang="en-US" sz="3733" kern="0" dirty="0" err="1">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để</a:t>
            </a:r>
            <a:r>
              <a:rPr lang="en-US" sz="3733" kern="0" dirty="0">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 </a:t>
            </a:r>
            <a:r>
              <a:rPr lang="en-US" sz="3733" kern="0" dirty="0" err="1">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phát</a:t>
            </a:r>
            <a:r>
              <a:rPr lang="en-US" sz="3733" kern="0" dirty="0">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 </a:t>
            </a:r>
            <a:r>
              <a:rPr lang="en-US" sz="3733" kern="0" dirty="0" err="1">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hiện</a:t>
            </a:r>
            <a:r>
              <a:rPr lang="en-US" sz="3733" kern="0" dirty="0">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 </a:t>
            </a:r>
            <a:r>
              <a:rPr lang="en-US" sz="3733" kern="0" dirty="0" err="1">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lỗi</a:t>
            </a:r>
            <a:r>
              <a:rPr lang="en-US" sz="3733" kern="0" dirty="0">
                <a:solidFill>
                  <a:srgbClr val="000000"/>
                </a:solidFill>
                <a:effectLst>
                  <a:outerShdw blurRad="38100" dist="38100" dir="2700000" algn="tl">
                    <a:srgbClr val="000000">
                      <a:alpha val="43137"/>
                    </a:srgbClr>
                  </a:outerShdw>
                </a:effectLst>
                <a:latin typeface="Arial" panose="020B0604020202020204"/>
                <a:cs typeface="Arial" panose="020B0604020202020204"/>
                <a:sym typeface="Arial" panose="020B0604020202020204"/>
              </a:rPr>
              <a:t>.</a:t>
            </a:r>
          </a:p>
        </p:txBody>
      </p:sp>
      <p:sp>
        <p:nvSpPr>
          <p:cNvPr id="2" name="Rectangle: Rounded Corners 1">
            <a:extLst>
              <a:ext uri="{FF2B5EF4-FFF2-40B4-BE49-F238E27FC236}">
                <a16:creationId xmlns:a16="http://schemas.microsoft.com/office/drawing/2014/main" id="{798B5ED8-65D8-AD9D-F47A-A40ED6586C59}"/>
              </a:ext>
            </a:extLst>
          </p:cNvPr>
          <p:cNvSpPr/>
          <p:nvPr/>
        </p:nvSpPr>
        <p:spPr>
          <a:xfrm>
            <a:off x="1767155" y="1787703"/>
            <a:ext cx="8096036" cy="893851"/>
          </a:xfrm>
          <a:prstGeom prst="roundRect">
            <a:avLst>
              <a:gd name="adj" fmla="val 37357"/>
            </a:avLst>
          </a:prstGeom>
          <a:solidFill>
            <a:schemeClr val="accent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Cách</a:t>
            </a:r>
            <a:r>
              <a:rPr lang="en-US" sz="4000" dirty="0">
                <a:solidFill>
                  <a:srgbClr val="002060"/>
                </a:solidFill>
              </a:rPr>
              <a:t> </a:t>
            </a:r>
            <a:r>
              <a:rPr lang="en-US" sz="4000" dirty="0" err="1">
                <a:solidFill>
                  <a:srgbClr val="002060"/>
                </a:solidFill>
              </a:rPr>
              <a:t>sắp</a:t>
            </a:r>
            <a:r>
              <a:rPr lang="en-US" sz="4000" dirty="0">
                <a:solidFill>
                  <a:srgbClr val="002060"/>
                </a:solidFill>
              </a:rPr>
              <a:t> </a:t>
            </a:r>
            <a:r>
              <a:rPr lang="en-US" sz="4000" dirty="0" err="1">
                <a:solidFill>
                  <a:srgbClr val="002060"/>
                </a:solidFill>
              </a:rPr>
              <a:t>xếp</a:t>
            </a:r>
            <a:r>
              <a:rPr lang="en-US" sz="4000" dirty="0">
                <a:solidFill>
                  <a:srgbClr val="002060"/>
                </a:solidFill>
              </a:rPr>
              <a:t> ý </a:t>
            </a:r>
            <a:r>
              <a:rPr lang="en-US" sz="4000" dirty="0" err="1">
                <a:solidFill>
                  <a:srgbClr val="002060"/>
                </a:solidFill>
              </a:rPr>
              <a:t>trong</a:t>
            </a:r>
            <a:r>
              <a:rPr lang="en-US" sz="4000" dirty="0">
                <a:solidFill>
                  <a:srgbClr val="002060"/>
                </a:solidFill>
              </a:rPr>
              <a:t> </a:t>
            </a:r>
            <a:r>
              <a:rPr lang="en-US" sz="4000" dirty="0" err="1">
                <a:solidFill>
                  <a:srgbClr val="002060"/>
                </a:solidFill>
              </a:rPr>
              <a:t>đoạn</a:t>
            </a:r>
            <a:r>
              <a:rPr lang="en-US" sz="4000" dirty="0">
                <a:solidFill>
                  <a:srgbClr val="002060"/>
                </a:solidFill>
              </a:rPr>
              <a:t> </a:t>
            </a:r>
            <a:r>
              <a:rPr lang="en-US" sz="4000" dirty="0" err="1">
                <a:solidFill>
                  <a:srgbClr val="002060"/>
                </a:solidFill>
              </a:rPr>
              <a:t>văn</a:t>
            </a:r>
            <a:endParaRPr lang="en-US" sz="4000" dirty="0">
              <a:solidFill>
                <a:srgbClr val="002060"/>
              </a:solidFill>
            </a:endParaRPr>
          </a:p>
        </p:txBody>
      </p:sp>
      <p:sp>
        <p:nvSpPr>
          <p:cNvPr id="4" name="Rectangle: Rounded Corners 3">
            <a:extLst>
              <a:ext uri="{FF2B5EF4-FFF2-40B4-BE49-F238E27FC236}">
                <a16:creationId xmlns:a16="http://schemas.microsoft.com/office/drawing/2014/main" id="{D00E42AB-CBAA-31DF-5A93-0966D3BEE7B9}"/>
              </a:ext>
            </a:extLst>
          </p:cNvPr>
          <p:cNvSpPr/>
          <p:nvPr/>
        </p:nvSpPr>
        <p:spPr>
          <a:xfrm>
            <a:off x="441789" y="3123345"/>
            <a:ext cx="10941977" cy="1674686"/>
          </a:xfrm>
          <a:prstGeom prst="roundRect">
            <a:avLst>
              <a:gd name="adj" fmla="val 3735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rPr>
              <a:t>Cách</a:t>
            </a:r>
            <a:r>
              <a:rPr lang="en-US" sz="3600" dirty="0">
                <a:solidFill>
                  <a:srgbClr val="002060"/>
                </a:solidFill>
              </a:rPr>
              <a:t> </a:t>
            </a:r>
            <a:r>
              <a:rPr lang="en-US" sz="3600" dirty="0" err="1">
                <a:solidFill>
                  <a:srgbClr val="002060"/>
                </a:solidFill>
              </a:rPr>
              <a:t>nêu</a:t>
            </a:r>
            <a:r>
              <a:rPr lang="en-US" sz="3600" dirty="0">
                <a:solidFill>
                  <a:srgbClr val="002060"/>
                </a:solidFill>
              </a:rPr>
              <a:t> </a:t>
            </a:r>
            <a:r>
              <a:rPr lang="en-US" sz="3600" dirty="0" err="1">
                <a:solidFill>
                  <a:srgbClr val="002060"/>
                </a:solidFill>
              </a:rPr>
              <a:t>những</a:t>
            </a:r>
            <a:r>
              <a:rPr lang="en-US" sz="3600" dirty="0">
                <a:solidFill>
                  <a:srgbClr val="002060"/>
                </a:solidFill>
              </a:rPr>
              <a:t> </a:t>
            </a:r>
            <a:r>
              <a:rPr lang="en-US" sz="3600" dirty="0" err="1">
                <a:solidFill>
                  <a:srgbClr val="002060"/>
                </a:solidFill>
              </a:rPr>
              <a:t>cử</a:t>
            </a:r>
            <a:r>
              <a:rPr lang="en-US" sz="3600" dirty="0">
                <a:solidFill>
                  <a:srgbClr val="002060"/>
                </a:solidFill>
              </a:rPr>
              <a:t> </a:t>
            </a:r>
            <a:r>
              <a:rPr lang="en-US" sz="3600" dirty="0" err="1">
                <a:solidFill>
                  <a:srgbClr val="002060"/>
                </a:solidFill>
              </a:rPr>
              <a:t>chỉ</a:t>
            </a:r>
            <a:r>
              <a:rPr lang="en-US" sz="3600" dirty="0">
                <a:solidFill>
                  <a:srgbClr val="002060"/>
                </a:solidFill>
              </a:rPr>
              <a:t>, </a:t>
            </a:r>
            <a:r>
              <a:rPr lang="en-US" sz="3600" dirty="0" err="1">
                <a:solidFill>
                  <a:srgbClr val="002060"/>
                </a:solidFill>
              </a:rPr>
              <a:t>lời</a:t>
            </a:r>
            <a:r>
              <a:rPr lang="en-US" sz="3600" dirty="0">
                <a:solidFill>
                  <a:srgbClr val="002060"/>
                </a:solidFill>
              </a:rPr>
              <a:t> </a:t>
            </a:r>
            <a:r>
              <a:rPr lang="en-US" sz="3600" dirty="0" err="1">
                <a:solidFill>
                  <a:srgbClr val="002060"/>
                </a:solidFill>
              </a:rPr>
              <a:t>nói</a:t>
            </a:r>
            <a:r>
              <a:rPr lang="en-US" sz="3600" dirty="0">
                <a:solidFill>
                  <a:srgbClr val="002060"/>
                </a:solidFill>
              </a:rPr>
              <a:t>, </a:t>
            </a:r>
            <a:r>
              <a:rPr lang="en-US" sz="3600" dirty="0" err="1">
                <a:solidFill>
                  <a:srgbClr val="002060"/>
                </a:solidFill>
              </a:rPr>
              <a:t>suy</a:t>
            </a:r>
            <a:r>
              <a:rPr lang="en-US" sz="3600" dirty="0">
                <a:solidFill>
                  <a:srgbClr val="002060"/>
                </a:solidFill>
              </a:rPr>
              <a:t> </a:t>
            </a:r>
            <a:r>
              <a:rPr lang="en-US" sz="3600" dirty="0" err="1">
                <a:solidFill>
                  <a:srgbClr val="002060"/>
                </a:solidFill>
              </a:rPr>
              <a:t>nghĩ</a:t>
            </a:r>
            <a:r>
              <a:rPr lang="en-US" sz="3600" dirty="0">
                <a:solidFill>
                  <a:srgbClr val="002060"/>
                </a:solidFill>
              </a:rPr>
              <a:t>, </a:t>
            </a:r>
            <a:r>
              <a:rPr lang="en-US" sz="3600" dirty="0" err="1">
                <a:solidFill>
                  <a:srgbClr val="002060"/>
                </a:solidFill>
              </a:rPr>
              <a:t>việc</a:t>
            </a:r>
            <a:r>
              <a:rPr lang="en-US" sz="3600" dirty="0">
                <a:solidFill>
                  <a:srgbClr val="002060"/>
                </a:solidFill>
              </a:rPr>
              <a:t> </a:t>
            </a:r>
            <a:r>
              <a:rPr lang="en-US" sz="3600" dirty="0" err="1">
                <a:solidFill>
                  <a:srgbClr val="002060"/>
                </a:solidFill>
              </a:rPr>
              <a:t>làm</a:t>
            </a:r>
            <a:r>
              <a:rPr lang="en-US" sz="3600" dirty="0">
                <a:solidFill>
                  <a:srgbClr val="002060"/>
                </a:solidFill>
              </a:rPr>
              <a:t>,… </a:t>
            </a:r>
            <a:r>
              <a:rPr lang="en-US" sz="3600" dirty="0" err="1">
                <a:solidFill>
                  <a:srgbClr val="002060"/>
                </a:solidFill>
              </a:rPr>
              <a:t>của</a:t>
            </a:r>
            <a:r>
              <a:rPr lang="en-US" sz="3600" dirty="0">
                <a:solidFill>
                  <a:srgbClr val="002060"/>
                </a:solidFill>
              </a:rPr>
              <a:t> </a:t>
            </a:r>
            <a:r>
              <a:rPr lang="en-US" sz="3600" dirty="0" err="1">
                <a:solidFill>
                  <a:srgbClr val="002060"/>
                </a:solidFill>
              </a:rPr>
              <a:t>người</a:t>
            </a:r>
            <a:r>
              <a:rPr lang="en-US" sz="3600" dirty="0">
                <a:solidFill>
                  <a:srgbClr val="002060"/>
                </a:solidFill>
              </a:rPr>
              <a:t> </a:t>
            </a:r>
            <a:r>
              <a:rPr lang="en-US" sz="3600" dirty="0" err="1">
                <a:solidFill>
                  <a:srgbClr val="002060"/>
                </a:solidFill>
              </a:rPr>
              <a:t>gần</a:t>
            </a:r>
            <a:r>
              <a:rPr lang="en-US" sz="3600" dirty="0">
                <a:solidFill>
                  <a:srgbClr val="002060"/>
                </a:solidFill>
              </a:rPr>
              <a:t> </a:t>
            </a:r>
            <a:r>
              <a:rPr lang="en-US" sz="3600" dirty="0" err="1">
                <a:solidFill>
                  <a:srgbClr val="002060"/>
                </a:solidFill>
              </a:rPr>
              <a:t>gũi</a:t>
            </a:r>
            <a:r>
              <a:rPr lang="en-US" sz="3600" dirty="0">
                <a:solidFill>
                  <a:srgbClr val="002060"/>
                </a:solidFill>
              </a:rPr>
              <a:t>, </a:t>
            </a:r>
            <a:r>
              <a:rPr lang="en-US" sz="3600" dirty="0" err="1">
                <a:solidFill>
                  <a:srgbClr val="002060"/>
                </a:solidFill>
              </a:rPr>
              <a:t>thân</a:t>
            </a:r>
            <a:r>
              <a:rPr lang="en-US" sz="3600" dirty="0">
                <a:solidFill>
                  <a:srgbClr val="002060"/>
                </a:solidFill>
              </a:rPr>
              <a:t> </a:t>
            </a:r>
            <a:r>
              <a:rPr lang="en-US" sz="3600" dirty="0" err="1">
                <a:solidFill>
                  <a:srgbClr val="002060"/>
                </a:solidFill>
              </a:rPr>
              <a:t>thiết</a:t>
            </a:r>
            <a:r>
              <a:rPr lang="en-US" sz="3600" dirty="0">
                <a:solidFill>
                  <a:srgbClr val="002060"/>
                </a:solidFill>
              </a:rPr>
              <a:t> </a:t>
            </a:r>
            <a:r>
              <a:rPr lang="en-US" sz="3600" dirty="0" err="1">
                <a:solidFill>
                  <a:srgbClr val="002060"/>
                </a:solidFill>
              </a:rPr>
              <a:t>khiến</a:t>
            </a:r>
            <a:r>
              <a:rPr lang="en-US" sz="3600" dirty="0">
                <a:solidFill>
                  <a:srgbClr val="002060"/>
                </a:solidFill>
              </a:rPr>
              <a:t> </a:t>
            </a:r>
            <a:r>
              <a:rPr lang="en-US" sz="3600" dirty="0" err="1">
                <a:solidFill>
                  <a:srgbClr val="002060"/>
                </a:solidFill>
              </a:rPr>
              <a:t>em</a:t>
            </a:r>
            <a:r>
              <a:rPr lang="en-US" sz="3600" dirty="0">
                <a:solidFill>
                  <a:srgbClr val="002060"/>
                </a:solidFill>
              </a:rPr>
              <a:t> </a:t>
            </a:r>
            <a:r>
              <a:rPr lang="en-US" sz="3600" dirty="0" err="1">
                <a:solidFill>
                  <a:srgbClr val="002060"/>
                </a:solidFill>
              </a:rPr>
              <a:t>có</a:t>
            </a:r>
            <a:r>
              <a:rPr lang="en-US" sz="3600" dirty="0">
                <a:solidFill>
                  <a:srgbClr val="002060"/>
                </a:solidFill>
              </a:rPr>
              <a:t> </a:t>
            </a:r>
            <a:r>
              <a:rPr lang="en-US" sz="3600" dirty="0" err="1">
                <a:solidFill>
                  <a:srgbClr val="002060"/>
                </a:solidFill>
              </a:rPr>
              <a:t>tình</a:t>
            </a:r>
            <a:r>
              <a:rPr lang="en-US" sz="3600" dirty="0">
                <a:solidFill>
                  <a:srgbClr val="002060"/>
                </a:solidFill>
              </a:rPr>
              <a:t> </a:t>
            </a:r>
            <a:r>
              <a:rPr lang="en-US" sz="3600" dirty="0" err="1">
                <a:solidFill>
                  <a:srgbClr val="002060"/>
                </a:solidFill>
              </a:rPr>
              <a:t>cảm</a:t>
            </a:r>
            <a:r>
              <a:rPr lang="en-US" sz="3600" dirty="0">
                <a:solidFill>
                  <a:srgbClr val="002060"/>
                </a:solidFill>
              </a:rPr>
              <a:t>, </a:t>
            </a:r>
            <a:r>
              <a:rPr lang="en-US" sz="3600" dirty="0" err="1">
                <a:solidFill>
                  <a:srgbClr val="002060"/>
                </a:solidFill>
              </a:rPr>
              <a:t>cảm</a:t>
            </a:r>
            <a:r>
              <a:rPr lang="en-US" sz="3600" dirty="0">
                <a:solidFill>
                  <a:srgbClr val="002060"/>
                </a:solidFill>
              </a:rPr>
              <a:t> </a:t>
            </a:r>
            <a:r>
              <a:rPr lang="en-US" sz="3600" dirty="0" err="1">
                <a:solidFill>
                  <a:srgbClr val="002060"/>
                </a:solidFill>
              </a:rPr>
              <a:t>xúc</a:t>
            </a:r>
            <a:endParaRPr lang="en-US" sz="3600" dirty="0">
              <a:solidFill>
                <a:srgbClr val="002060"/>
              </a:solidFill>
            </a:endParaRPr>
          </a:p>
        </p:txBody>
      </p:sp>
      <p:sp>
        <p:nvSpPr>
          <p:cNvPr id="9" name="Rectangle: Rounded Corners 8">
            <a:extLst>
              <a:ext uri="{FF2B5EF4-FFF2-40B4-BE49-F238E27FC236}">
                <a16:creationId xmlns:a16="http://schemas.microsoft.com/office/drawing/2014/main" id="{7131D52E-DF65-BE9B-2DCB-493E0D3CB885}"/>
              </a:ext>
            </a:extLst>
          </p:cNvPr>
          <p:cNvSpPr/>
          <p:nvPr/>
        </p:nvSpPr>
        <p:spPr>
          <a:xfrm>
            <a:off x="1469203" y="5198723"/>
            <a:ext cx="9308387" cy="1191802"/>
          </a:xfrm>
          <a:prstGeom prst="roundRect">
            <a:avLst>
              <a:gd name="adj" fmla="val 3735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Cách</a:t>
            </a:r>
            <a:r>
              <a:rPr lang="en-US" sz="4000" dirty="0">
                <a:solidFill>
                  <a:srgbClr val="002060"/>
                </a:solidFill>
              </a:rPr>
              <a:t> </a:t>
            </a:r>
            <a:r>
              <a:rPr lang="en-US" sz="4000" dirty="0" err="1">
                <a:solidFill>
                  <a:srgbClr val="002060"/>
                </a:solidFill>
              </a:rPr>
              <a:t>chọn</a:t>
            </a:r>
            <a:r>
              <a:rPr lang="en-US" sz="4000" dirty="0">
                <a:solidFill>
                  <a:srgbClr val="002060"/>
                </a:solidFill>
              </a:rPr>
              <a:t> </a:t>
            </a:r>
            <a:r>
              <a:rPr lang="en-US" sz="4000" dirty="0" err="1">
                <a:solidFill>
                  <a:srgbClr val="002060"/>
                </a:solidFill>
              </a:rPr>
              <a:t>từ</a:t>
            </a:r>
            <a:r>
              <a:rPr lang="en-US" sz="4000" dirty="0">
                <a:solidFill>
                  <a:srgbClr val="002060"/>
                </a:solidFill>
              </a:rPr>
              <a:t> </a:t>
            </a:r>
            <a:r>
              <a:rPr lang="en-US" sz="4000" dirty="0" err="1">
                <a:solidFill>
                  <a:srgbClr val="002060"/>
                </a:solidFill>
              </a:rPr>
              <a:t>ngữ</a:t>
            </a:r>
            <a:r>
              <a:rPr lang="en-US" sz="4000" dirty="0">
                <a:solidFill>
                  <a:srgbClr val="002060"/>
                </a:solidFill>
              </a:rPr>
              <a:t>, </a:t>
            </a:r>
            <a:r>
              <a:rPr lang="en-US" sz="4000" dirty="0" err="1">
                <a:solidFill>
                  <a:srgbClr val="002060"/>
                </a:solidFill>
              </a:rPr>
              <a:t>cách</a:t>
            </a:r>
            <a:r>
              <a:rPr lang="en-US" sz="4000" dirty="0">
                <a:solidFill>
                  <a:srgbClr val="002060"/>
                </a:solidFill>
              </a:rPr>
              <a:t> </a:t>
            </a:r>
            <a:r>
              <a:rPr lang="en-US" sz="4000" dirty="0" err="1">
                <a:solidFill>
                  <a:srgbClr val="002060"/>
                </a:solidFill>
              </a:rPr>
              <a:t>viết</a:t>
            </a:r>
            <a:r>
              <a:rPr lang="en-US" sz="4000" dirty="0">
                <a:solidFill>
                  <a:srgbClr val="002060"/>
                </a:solidFill>
              </a:rPr>
              <a:t> </a:t>
            </a:r>
            <a:r>
              <a:rPr lang="en-US" sz="4000" dirty="0" err="1">
                <a:solidFill>
                  <a:srgbClr val="002060"/>
                </a:solidFill>
              </a:rPr>
              <a:t>câu</a:t>
            </a:r>
            <a:r>
              <a:rPr lang="en-US" sz="4000" dirty="0">
                <a:solidFill>
                  <a:srgbClr val="002060"/>
                </a:solidFill>
              </a:rPr>
              <a:t> </a:t>
            </a:r>
            <a:r>
              <a:rPr lang="en-US" sz="4000" dirty="0" err="1">
                <a:solidFill>
                  <a:srgbClr val="002060"/>
                </a:solidFill>
              </a:rPr>
              <a:t>bộc</a:t>
            </a:r>
            <a:r>
              <a:rPr lang="en-US" sz="4000" dirty="0">
                <a:solidFill>
                  <a:srgbClr val="002060"/>
                </a:solidFill>
              </a:rPr>
              <a:t> </a:t>
            </a:r>
            <a:r>
              <a:rPr lang="en-US" sz="4000" dirty="0" err="1">
                <a:solidFill>
                  <a:srgbClr val="002060"/>
                </a:solidFill>
              </a:rPr>
              <a:t>lộ</a:t>
            </a:r>
            <a:r>
              <a:rPr lang="en-US" sz="4000" dirty="0">
                <a:solidFill>
                  <a:srgbClr val="002060"/>
                </a:solidFill>
              </a:rPr>
              <a:t> </a:t>
            </a:r>
            <a:r>
              <a:rPr lang="en-US" sz="4000" dirty="0" err="1">
                <a:solidFill>
                  <a:srgbClr val="002060"/>
                </a:solidFill>
              </a:rPr>
              <a:t>tình</a:t>
            </a:r>
            <a:r>
              <a:rPr lang="en-US" sz="4000" dirty="0">
                <a:solidFill>
                  <a:srgbClr val="002060"/>
                </a:solidFill>
              </a:rPr>
              <a:t> </a:t>
            </a:r>
            <a:r>
              <a:rPr lang="en-US" sz="4000" dirty="0" err="1">
                <a:solidFill>
                  <a:srgbClr val="002060"/>
                </a:solidFill>
              </a:rPr>
              <a:t>cảm</a:t>
            </a:r>
            <a:r>
              <a:rPr lang="en-US" sz="4000" dirty="0">
                <a:solidFill>
                  <a:srgbClr val="002060"/>
                </a:solidFill>
              </a:rPr>
              <a:t>, </a:t>
            </a:r>
            <a:r>
              <a:rPr lang="en-US" sz="4000" dirty="0" err="1">
                <a:solidFill>
                  <a:srgbClr val="002060"/>
                </a:solidFill>
              </a:rPr>
              <a:t>cảm</a:t>
            </a:r>
            <a:r>
              <a:rPr lang="en-US" sz="4000" dirty="0">
                <a:solidFill>
                  <a:srgbClr val="002060"/>
                </a:solidFill>
              </a:rPr>
              <a:t> </a:t>
            </a:r>
            <a:r>
              <a:rPr lang="en-US" sz="4000" dirty="0" err="1">
                <a:solidFill>
                  <a:srgbClr val="002060"/>
                </a:solidFill>
              </a:rPr>
              <a:t>xúc</a:t>
            </a:r>
            <a:endParaRPr lang="en-US" sz="4000" dirty="0">
              <a:solidFill>
                <a:srgbClr val="002060"/>
              </a:solidFill>
            </a:endParaRPr>
          </a:p>
        </p:txBody>
      </p:sp>
    </p:spTree>
    <p:custDataLst>
      <p:tags r:id="rId1"/>
    </p:custDataLst>
    <p:extLst>
      <p:ext uri="{BB962C8B-B14F-4D97-AF65-F5344CB8AC3E}">
        <p14:creationId xmlns:p14="http://schemas.microsoft.com/office/powerpoint/2010/main" val="3200507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2" grpId="0" animBg="1"/>
      <p:bldP spid="4"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800B56-0B9A-4427-89A5-1A45FB6C84B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50" b="99250" l="4917" r="98500">
                        <a14:foregroundMark x1="41083" y1="69000" x2="41083" y2="69000"/>
                        <a14:foregroundMark x1="52167" y1="9083" x2="55167" y2="9083"/>
                        <a14:foregroundMark x1="63667" y1="5333" x2="63417" y2="9000"/>
                        <a14:foregroundMark x1="62333" y1="4833" x2="63083" y2="12917"/>
                        <a14:foregroundMark x1="57750" y1="64583" x2="43000" y2="66417"/>
                        <a14:foregroundMark x1="38667" y1="68417" x2="49750" y2="68500"/>
                        <a14:foregroundMark x1="38667" y1="74333" x2="54083" y2="74333"/>
                        <a14:foregroundMark x1="46083" y1="73083" x2="52000" y2="73083"/>
                        <a14:foregroundMark x1="36667" y1="72917" x2="36667" y2="72917"/>
                        <a14:foregroundMark x1="44583" y1="82500" x2="54917" y2="90583"/>
                        <a14:foregroundMark x1="57167" y1="80417" x2="63083" y2="88167"/>
                        <a14:foregroundMark x1="63083" y1="88167" x2="63083" y2="88167"/>
                        <a14:foregroundMark x1="60833" y1="76417" x2="61583" y2="85250"/>
                        <a14:foregroundMark x1="54000" y1="77167" x2="60333" y2="77667"/>
                        <a14:foregroundMark x1="59250" y1="76917" x2="57000" y2="77333"/>
                        <a14:foregroundMark x1="48667" y1="88167" x2="61083" y2="96917"/>
                        <a14:foregroundMark x1="38500" y1="90417" x2="48500" y2="96667"/>
                        <a14:foregroundMark x1="28750" y1="91000" x2="33333" y2="96333"/>
                        <a14:foregroundMark x1="21000" y1="86417" x2="18583" y2="89500"/>
                        <a14:foregroundMark x1="17500" y1="85250" x2="14000" y2="88750"/>
                        <a14:foregroundMark x1="4917" y1="86333" x2="23250" y2="84667"/>
                        <a14:foregroundMark x1="23250" y1="84667" x2="24000" y2="84667"/>
                        <a14:foregroundMark x1="6417" y1="87083" x2="44083" y2="97667"/>
                        <a14:foregroundMark x1="15833" y1="97667" x2="15833" y2="99333"/>
                        <a14:foregroundMark x1="13833" y1="97417" x2="13667" y2="99250"/>
                        <a14:foregroundMark x1="10333" y1="96667" x2="14583" y2="97667"/>
                        <a14:foregroundMark x1="36833" y1="77333" x2="47000" y2="77667"/>
                        <a14:foregroundMark x1="60167" y1="96167" x2="91417" y2="79917"/>
                        <a14:foregroundMark x1="91417" y1="79917" x2="96250" y2="76167"/>
                        <a14:foregroundMark x1="98500" y1="67167" x2="89250" y2="92667"/>
                        <a14:foregroundMark x1="89250" y1="92667" x2="89250" y2="93417"/>
                        <a14:foregroundMark x1="72083" y1="75083" x2="87167" y2="70667"/>
                        <a14:foregroundMark x1="87167" y1="70667" x2="95000" y2="84083"/>
                        <a14:foregroundMark x1="95000" y1="84083" x2="90333" y2="97833"/>
                        <a14:foregroundMark x1="90333" y1="97833" x2="59583" y2="98917"/>
                        <a14:foregroundMark x1="98000" y1="77917" x2="92250" y2="98500"/>
                        <a14:foregroundMark x1="87083" y1="89000" x2="66417" y2="96000"/>
                        <a14:foregroundMark x1="23750" y1="88167" x2="34500" y2="91750"/>
                        <a14:foregroundMark x1="45750" y1="73083" x2="37083" y2="74333"/>
                      </a14:backgroundRemoval>
                    </a14:imgEffect>
                  </a14:imgLayer>
                </a14:imgProps>
              </a:ext>
            </a:extLst>
          </a:blip>
          <a:stretch>
            <a:fillRect/>
          </a:stretch>
        </p:blipFill>
        <p:spPr>
          <a:xfrm>
            <a:off x="1079834" y="1250315"/>
            <a:ext cx="4833483" cy="4833483"/>
          </a:xfrm>
          <a:prstGeom prst="rect">
            <a:avLst/>
          </a:prstGeom>
        </p:spPr>
      </p:pic>
      <p:sp>
        <p:nvSpPr>
          <p:cNvPr id="8" name="TextBox 7">
            <a:extLst>
              <a:ext uri="{FF2B5EF4-FFF2-40B4-BE49-F238E27FC236}">
                <a16:creationId xmlns:a16="http://schemas.microsoft.com/office/drawing/2014/main" id="{7D3AECB4-88EB-4D48-80CC-46AA259861DD}"/>
              </a:ext>
            </a:extLst>
          </p:cNvPr>
          <p:cNvSpPr txBox="1"/>
          <p:nvPr/>
        </p:nvSpPr>
        <p:spPr>
          <a:xfrm>
            <a:off x="7089218" y="3157416"/>
            <a:ext cx="4435869" cy="2308324"/>
          </a:xfrm>
          <a:prstGeom prst="rect">
            <a:avLst/>
          </a:prstGeom>
          <a:noFill/>
        </p:spPr>
        <p:txBody>
          <a:bodyPr wrap="square" rtlCol="0">
            <a:spAutoFit/>
          </a:bodyPr>
          <a:lstStyle/>
          <a:p>
            <a:pPr defTabSz="1219170">
              <a:buClr>
                <a:srgbClr val="000000"/>
              </a:buClr>
            </a:pPr>
            <a:r>
              <a:rPr lang="en-US" sz="4800" kern="0">
                <a:solidFill>
                  <a:srgbClr val="FF0000"/>
                </a:solidFill>
                <a:cs typeface="Arial" panose="020B0604020202020204"/>
                <a:sym typeface="Arial" panose="020B0604020202020204"/>
              </a:rPr>
              <a:t>b. Sửa lỗi trong đoạn văn của em (nếu có). </a:t>
            </a:r>
            <a:endParaRPr lang="en-US" sz="4800" kern="0" dirty="0">
              <a:solidFill>
                <a:srgbClr val="FF0000"/>
              </a:solidFill>
              <a:latin typeface="Arial" panose="020B0604020202020204"/>
              <a:cs typeface="Arial" panose="020B0604020202020204"/>
              <a:sym typeface="Arial" panose="020B0604020202020204"/>
            </a:endParaRPr>
          </a:p>
        </p:txBody>
      </p:sp>
    </p:spTree>
    <p:custDataLst>
      <p:tags r:id="rId1"/>
    </p:custDataLst>
    <p:extLst>
      <p:ext uri="{BB962C8B-B14F-4D97-AF65-F5344CB8AC3E}">
        <p14:creationId xmlns:p14="http://schemas.microsoft.com/office/powerpoint/2010/main" val="3433434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02"/>
        <p:cNvGrpSpPr/>
        <p:nvPr/>
      </p:nvGrpSpPr>
      <p:grpSpPr>
        <a:xfrm>
          <a:off x="0" y="0"/>
          <a:ext cx="0" cy="0"/>
          <a:chOff x="0" y="0"/>
          <a:chExt cx="0" cy="0"/>
        </a:xfrm>
      </p:grpSpPr>
      <p:grpSp>
        <p:nvGrpSpPr>
          <p:cNvPr id="4041" name="Google Shape;4041;p27"/>
          <p:cNvGrpSpPr/>
          <p:nvPr/>
        </p:nvGrpSpPr>
        <p:grpSpPr>
          <a:xfrm>
            <a:off x="10423381" y="163531"/>
            <a:ext cx="1512065" cy="2100923"/>
            <a:chOff x="3670375" y="3008850"/>
            <a:chExt cx="255175" cy="354525"/>
          </a:xfrm>
          <a:solidFill>
            <a:srgbClr val="FCEE21"/>
          </a:solidFill>
        </p:grpSpPr>
        <p:sp>
          <p:nvSpPr>
            <p:cNvPr id="4042" name="Google Shape;4042;p27"/>
            <p:cNvSpPr/>
            <p:nvPr/>
          </p:nvSpPr>
          <p:spPr>
            <a:xfrm>
              <a:off x="3759675" y="3118025"/>
              <a:ext cx="163900" cy="243625"/>
            </a:xfrm>
            <a:custGeom>
              <a:avLst/>
              <a:gdLst/>
              <a:ahLst/>
              <a:cxnLst/>
              <a:rect l="l" t="t" r="r" b="b"/>
              <a:pathLst>
                <a:path w="6556" h="9745" extrusionOk="0">
                  <a:moveTo>
                    <a:pt x="3278" y="1"/>
                  </a:moveTo>
                  <a:cubicBezTo>
                    <a:pt x="2847" y="3621"/>
                    <a:pt x="1924" y="4240"/>
                    <a:pt x="1" y="4868"/>
                  </a:cubicBezTo>
                  <a:cubicBezTo>
                    <a:pt x="1924" y="5505"/>
                    <a:pt x="2847" y="6114"/>
                    <a:pt x="3278" y="9745"/>
                  </a:cubicBezTo>
                  <a:cubicBezTo>
                    <a:pt x="3701" y="6114"/>
                    <a:pt x="4633" y="5505"/>
                    <a:pt x="6556" y="4868"/>
                  </a:cubicBezTo>
                  <a:cubicBezTo>
                    <a:pt x="4633" y="4240"/>
                    <a:pt x="3701" y="3621"/>
                    <a:pt x="3278" y="1"/>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043" name="Google Shape;4043;p27"/>
            <p:cNvSpPr/>
            <p:nvPr/>
          </p:nvSpPr>
          <p:spPr>
            <a:xfrm>
              <a:off x="3757725" y="3116075"/>
              <a:ext cx="167825" cy="247300"/>
            </a:xfrm>
            <a:custGeom>
              <a:avLst/>
              <a:gdLst/>
              <a:ahLst/>
              <a:cxnLst/>
              <a:rect l="l" t="t" r="r" b="b"/>
              <a:pathLst>
                <a:path w="6713" h="9892" extrusionOk="0">
                  <a:moveTo>
                    <a:pt x="3356" y="667"/>
                  </a:moveTo>
                  <a:cubicBezTo>
                    <a:pt x="3798" y="3651"/>
                    <a:pt x="4662" y="4347"/>
                    <a:pt x="6398" y="4946"/>
                  </a:cubicBezTo>
                  <a:cubicBezTo>
                    <a:pt x="4662" y="5544"/>
                    <a:pt x="3798" y="6241"/>
                    <a:pt x="3356" y="9234"/>
                  </a:cubicBezTo>
                  <a:cubicBezTo>
                    <a:pt x="2915" y="6241"/>
                    <a:pt x="2052" y="5544"/>
                    <a:pt x="314" y="4946"/>
                  </a:cubicBezTo>
                  <a:cubicBezTo>
                    <a:pt x="2052" y="4347"/>
                    <a:pt x="2915" y="3651"/>
                    <a:pt x="3356" y="667"/>
                  </a:cubicBezTo>
                  <a:close/>
                  <a:moveTo>
                    <a:pt x="3356" y="0"/>
                  </a:moveTo>
                  <a:cubicBezTo>
                    <a:pt x="3317" y="0"/>
                    <a:pt x="3288" y="29"/>
                    <a:pt x="3278" y="68"/>
                  </a:cubicBezTo>
                  <a:cubicBezTo>
                    <a:pt x="2866" y="3592"/>
                    <a:pt x="1983" y="4239"/>
                    <a:pt x="59" y="4877"/>
                  </a:cubicBezTo>
                  <a:cubicBezTo>
                    <a:pt x="20" y="4887"/>
                    <a:pt x="0" y="4916"/>
                    <a:pt x="0" y="4946"/>
                  </a:cubicBezTo>
                  <a:cubicBezTo>
                    <a:pt x="0" y="4985"/>
                    <a:pt x="20" y="5014"/>
                    <a:pt x="59" y="5024"/>
                  </a:cubicBezTo>
                  <a:cubicBezTo>
                    <a:pt x="1983" y="5652"/>
                    <a:pt x="2866" y="6300"/>
                    <a:pt x="3278" y="9823"/>
                  </a:cubicBezTo>
                  <a:cubicBezTo>
                    <a:pt x="3288" y="9862"/>
                    <a:pt x="3317" y="9892"/>
                    <a:pt x="3356" y="9892"/>
                  </a:cubicBezTo>
                  <a:cubicBezTo>
                    <a:pt x="3396" y="9892"/>
                    <a:pt x="3425" y="9862"/>
                    <a:pt x="3435" y="9823"/>
                  </a:cubicBezTo>
                  <a:cubicBezTo>
                    <a:pt x="3847" y="6300"/>
                    <a:pt x="4730" y="5652"/>
                    <a:pt x="6654" y="5024"/>
                  </a:cubicBezTo>
                  <a:cubicBezTo>
                    <a:pt x="6683" y="5014"/>
                    <a:pt x="6712" y="4985"/>
                    <a:pt x="6712" y="4946"/>
                  </a:cubicBezTo>
                  <a:cubicBezTo>
                    <a:pt x="6712" y="4916"/>
                    <a:pt x="6683" y="4887"/>
                    <a:pt x="6654" y="4877"/>
                  </a:cubicBezTo>
                  <a:cubicBezTo>
                    <a:pt x="4730" y="4239"/>
                    <a:pt x="3847" y="3592"/>
                    <a:pt x="3435" y="68"/>
                  </a:cubicBezTo>
                  <a:cubicBezTo>
                    <a:pt x="3425" y="29"/>
                    <a:pt x="3396" y="0"/>
                    <a:pt x="3356" y="0"/>
                  </a:cubicBezTo>
                  <a:close/>
                </a:path>
              </a:pathLst>
            </a:custGeom>
            <a:grp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044" name="Google Shape;4044;p27"/>
            <p:cNvSpPr/>
            <p:nvPr/>
          </p:nvSpPr>
          <p:spPr>
            <a:xfrm>
              <a:off x="3672350" y="3010800"/>
              <a:ext cx="102825" cy="152875"/>
            </a:xfrm>
            <a:custGeom>
              <a:avLst/>
              <a:gdLst/>
              <a:ahLst/>
              <a:cxnLst/>
              <a:rect l="l" t="t" r="r" b="b"/>
              <a:pathLst>
                <a:path w="4113" h="6115" extrusionOk="0">
                  <a:moveTo>
                    <a:pt x="2061" y="1"/>
                  </a:moveTo>
                  <a:cubicBezTo>
                    <a:pt x="1786" y="2277"/>
                    <a:pt x="1208" y="2661"/>
                    <a:pt x="0" y="3062"/>
                  </a:cubicBezTo>
                  <a:cubicBezTo>
                    <a:pt x="1208" y="3455"/>
                    <a:pt x="1786" y="3838"/>
                    <a:pt x="2061" y="6115"/>
                  </a:cubicBezTo>
                  <a:cubicBezTo>
                    <a:pt x="2326" y="3838"/>
                    <a:pt x="2905" y="3455"/>
                    <a:pt x="4112" y="3062"/>
                  </a:cubicBezTo>
                  <a:cubicBezTo>
                    <a:pt x="2905" y="2661"/>
                    <a:pt x="2326" y="2277"/>
                    <a:pt x="2061" y="1"/>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panose="020B0604020202020204"/>
                <a:cs typeface="Arial" panose="020B0604020202020204"/>
                <a:sym typeface="Arial" panose="020B0604020202020204"/>
              </a:endParaRPr>
            </a:p>
          </p:txBody>
        </p:sp>
        <p:sp>
          <p:nvSpPr>
            <p:cNvPr id="4045" name="Google Shape;4045;p27"/>
            <p:cNvSpPr/>
            <p:nvPr/>
          </p:nvSpPr>
          <p:spPr>
            <a:xfrm>
              <a:off x="3670375" y="3008850"/>
              <a:ext cx="106750" cy="156800"/>
            </a:xfrm>
            <a:custGeom>
              <a:avLst/>
              <a:gdLst/>
              <a:ahLst/>
              <a:cxnLst/>
              <a:rect l="l" t="t" r="r" b="b"/>
              <a:pathLst>
                <a:path w="4270" h="6272" extrusionOk="0">
                  <a:moveTo>
                    <a:pt x="2140" y="639"/>
                  </a:moveTo>
                  <a:cubicBezTo>
                    <a:pt x="2415" y="2326"/>
                    <a:pt x="2945" y="2778"/>
                    <a:pt x="3956" y="3140"/>
                  </a:cubicBezTo>
                  <a:cubicBezTo>
                    <a:pt x="2945" y="3494"/>
                    <a:pt x="2415" y="3945"/>
                    <a:pt x="2140" y="5643"/>
                  </a:cubicBezTo>
                  <a:cubicBezTo>
                    <a:pt x="1856" y="3945"/>
                    <a:pt x="1326" y="3494"/>
                    <a:pt x="315" y="3140"/>
                  </a:cubicBezTo>
                  <a:cubicBezTo>
                    <a:pt x="1326" y="2778"/>
                    <a:pt x="1856" y="2326"/>
                    <a:pt x="2140" y="639"/>
                  </a:cubicBezTo>
                  <a:close/>
                  <a:moveTo>
                    <a:pt x="2140" y="0"/>
                  </a:moveTo>
                  <a:cubicBezTo>
                    <a:pt x="2101" y="0"/>
                    <a:pt x="2062" y="30"/>
                    <a:pt x="2062" y="69"/>
                  </a:cubicBezTo>
                  <a:cubicBezTo>
                    <a:pt x="1797" y="2277"/>
                    <a:pt x="1277" y="2660"/>
                    <a:pt x="60" y="3062"/>
                  </a:cubicBezTo>
                  <a:cubicBezTo>
                    <a:pt x="20" y="3072"/>
                    <a:pt x="1" y="3101"/>
                    <a:pt x="1" y="3140"/>
                  </a:cubicBezTo>
                  <a:cubicBezTo>
                    <a:pt x="1" y="3170"/>
                    <a:pt x="20" y="3199"/>
                    <a:pt x="60" y="3210"/>
                  </a:cubicBezTo>
                  <a:cubicBezTo>
                    <a:pt x="1277" y="3612"/>
                    <a:pt x="1797" y="3995"/>
                    <a:pt x="2062" y="6202"/>
                  </a:cubicBezTo>
                  <a:cubicBezTo>
                    <a:pt x="2062" y="6241"/>
                    <a:pt x="2101" y="6271"/>
                    <a:pt x="2140" y="6271"/>
                  </a:cubicBezTo>
                  <a:cubicBezTo>
                    <a:pt x="2170" y="6271"/>
                    <a:pt x="2209" y="6241"/>
                    <a:pt x="2209" y="6202"/>
                  </a:cubicBezTo>
                  <a:cubicBezTo>
                    <a:pt x="2474" y="3995"/>
                    <a:pt x="2994" y="3612"/>
                    <a:pt x="4220" y="3210"/>
                  </a:cubicBezTo>
                  <a:cubicBezTo>
                    <a:pt x="4250" y="3199"/>
                    <a:pt x="4270" y="3170"/>
                    <a:pt x="4270" y="3140"/>
                  </a:cubicBezTo>
                  <a:cubicBezTo>
                    <a:pt x="4270" y="3101"/>
                    <a:pt x="4250" y="3072"/>
                    <a:pt x="4220" y="3062"/>
                  </a:cubicBezTo>
                  <a:cubicBezTo>
                    <a:pt x="2994" y="2660"/>
                    <a:pt x="2474" y="2277"/>
                    <a:pt x="2209" y="69"/>
                  </a:cubicBezTo>
                  <a:cubicBezTo>
                    <a:pt x="2209" y="30"/>
                    <a:pt x="2170" y="0"/>
                    <a:pt x="2140" y="0"/>
                  </a:cubicBezTo>
                  <a:close/>
                </a:path>
              </a:pathLst>
            </a:custGeom>
            <a:grp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sp>
        <p:nvSpPr>
          <p:cNvPr id="44" name="Google Shape;4003;p26"/>
          <p:cNvSpPr txBox="1">
            <a:spLocks/>
          </p:cNvSpPr>
          <p:nvPr/>
        </p:nvSpPr>
        <p:spPr>
          <a:xfrm>
            <a:off x="5110150" y="1116809"/>
            <a:ext cx="5945788" cy="2318400"/>
          </a:xfrm>
          <a:prstGeom prst="rect">
            <a:avLst/>
          </a:prstGeom>
          <a:noFill/>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defTabSz="1219170">
              <a:defRPr/>
            </a:pPr>
            <a:r>
              <a:rPr lang="en-US" altLang="en-GB" sz="14666" b="1" kern="0" dirty="0">
                <a:ln w="38100">
                  <a:noFill/>
                </a:ln>
                <a:solidFill>
                  <a:srgbClr val="00B0F0"/>
                </a:solidFill>
                <a:latin typeface="Cambria" panose="02040503050406030204" pitchFamily="18" charset="0"/>
                <a:ea typeface="Cambria" panose="02040503050406030204" pitchFamily="18" charset="0"/>
                <a:cs typeface="Algerian" panose="04020705040A02060702" charset="0"/>
              </a:rPr>
              <a:t>VẬN</a:t>
            </a:r>
          </a:p>
          <a:p>
            <a:pPr algn="ctr" defTabSz="1219170">
              <a:defRPr/>
            </a:pPr>
            <a:r>
              <a:rPr lang="en-US" altLang="en-GB" sz="14666" b="1" kern="0" dirty="0">
                <a:ln w="38100">
                  <a:noFill/>
                </a:ln>
                <a:solidFill>
                  <a:srgbClr val="00B0F0"/>
                </a:solidFill>
                <a:latin typeface="Cambria" panose="02040503050406030204" pitchFamily="18" charset="0"/>
                <a:ea typeface="Cambria" panose="02040503050406030204" pitchFamily="18" charset="0"/>
                <a:cs typeface="Algerian" panose="04020705040A02060702" charset="0"/>
              </a:rPr>
              <a:t>DỤNG</a:t>
            </a:r>
          </a:p>
        </p:txBody>
      </p:sp>
      <p:pic>
        <p:nvPicPr>
          <p:cNvPr id="21" name="Picture 20"/>
          <p:cNvPicPr>
            <a:picLocks noChangeAspect="1"/>
          </p:cNvPicPr>
          <p:nvPr/>
        </p:nvPicPr>
        <p:blipFill>
          <a:blip r:embed="rId4"/>
          <a:stretch>
            <a:fillRect/>
          </a:stretch>
        </p:blipFill>
        <p:spPr>
          <a:xfrm>
            <a:off x="159168" y="4098164"/>
            <a:ext cx="4673561" cy="2496288"/>
          </a:xfrm>
          <a:prstGeom prst="rect">
            <a:avLst/>
          </a:prstGeom>
        </p:spPr>
      </p:pic>
    </p:spTree>
    <p:custDataLst>
      <p:tags r:id="rId1"/>
    </p:custDataLst>
    <p:extLst>
      <p:ext uri="{BB962C8B-B14F-4D97-AF65-F5344CB8AC3E}">
        <p14:creationId xmlns:p14="http://schemas.microsoft.com/office/powerpoint/2010/main" val="1865160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strVal val="#ppt_w+.3"/>
                                          </p:val>
                                        </p:tav>
                                        <p:tav tm="100000">
                                          <p:val>
                                            <p:strVal val="#ppt_w"/>
                                          </p:val>
                                        </p:tav>
                                      </p:tavLst>
                                    </p:anim>
                                    <p:anim calcmode="lin" valueType="num">
                                      <p:cBhvr>
                                        <p:cTn id="8" dur="1000" fill="hold"/>
                                        <p:tgtEl>
                                          <p:spTgt spid="44"/>
                                        </p:tgtEl>
                                        <p:attrNameLst>
                                          <p:attrName>ppt_h</p:attrName>
                                        </p:attrNameLst>
                                      </p:cBhvr>
                                      <p:tavLst>
                                        <p:tav tm="0">
                                          <p:val>
                                            <p:strVal val="#ppt_h"/>
                                          </p:val>
                                        </p:tav>
                                        <p:tav tm="100000">
                                          <p:val>
                                            <p:strVal val="#ppt_h"/>
                                          </p:val>
                                        </p:tav>
                                      </p:tavLst>
                                    </p:anim>
                                    <p:animEffect transition="in" filter="fade">
                                      <p:cBhvr>
                                        <p:cTn id="9"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p:bldP spid="4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8" name="Group 1907">
            <a:extLst>
              <a:ext uri="{FF2B5EF4-FFF2-40B4-BE49-F238E27FC236}">
                <a16:creationId xmlns:a16="http://schemas.microsoft.com/office/drawing/2014/main" id="{E103F758-DF45-EE7D-E3F8-3129DEDB2292}"/>
              </a:ext>
            </a:extLst>
          </p:cNvPr>
          <p:cNvGrpSpPr/>
          <p:nvPr/>
        </p:nvGrpSpPr>
        <p:grpSpPr>
          <a:xfrm>
            <a:off x="1323975" y="0"/>
            <a:ext cx="9448800" cy="1669774"/>
            <a:chOff x="5625979" y="3429000"/>
            <a:chExt cx="5736545" cy="2688775"/>
          </a:xfrm>
        </p:grpSpPr>
        <p:grpSp>
          <p:nvGrpSpPr>
            <p:cNvPr id="2125" name="Graphic 3">
              <a:extLst>
                <a:ext uri="{FF2B5EF4-FFF2-40B4-BE49-F238E27FC236}">
                  <a16:creationId xmlns:a16="http://schemas.microsoft.com/office/drawing/2014/main" id="{EAD92D0D-769D-DE86-2537-65D562FF4EBD}"/>
                </a:ext>
              </a:extLst>
            </p:cNvPr>
            <p:cNvGrpSpPr/>
            <p:nvPr/>
          </p:nvGrpSpPr>
          <p:grpSpPr>
            <a:xfrm>
              <a:off x="5625979" y="3429000"/>
              <a:ext cx="5736545" cy="2688775"/>
              <a:chOff x="3649055" y="2289634"/>
              <a:chExt cx="7931467" cy="4107044"/>
            </a:xfrm>
          </p:grpSpPr>
          <p:sp>
            <p:nvSpPr>
              <p:cNvPr id="2127" name="Freeform: Shape 2126">
                <a:extLst>
                  <a:ext uri="{FF2B5EF4-FFF2-40B4-BE49-F238E27FC236}">
                    <a16:creationId xmlns:a16="http://schemas.microsoft.com/office/drawing/2014/main" id="{5CDC86AC-B9C3-49AE-AAF7-E4A538185382}"/>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2128" name="Freeform: Shape 2127">
                <a:extLst>
                  <a:ext uri="{FF2B5EF4-FFF2-40B4-BE49-F238E27FC236}">
                    <a16:creationId xmlns:a16="http://schemas.microsoft.com/office/drawing/2014/main" id="{24FB12C3-40F4-E6E2-3EBC-DB081B343FC9}"/>
                  </a:ext>
                </a:extLst>
              </p:cNvPr>
              <p:cNvSpPr/>
              <p:nvPr/>
            </p:nvSpPr>
            <p:spPr>
              <a:xfrm>
                <a:off x="3743352" y="2777122"/>
                <a:ext cx="7811452"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2129" name="Freeform: Shape 2128">
                <a:extLst>
                  <a:ext uri="{FF2B5EF4-FFF2-40B4-BE49-F238E27FC236}">
                    <a16:creationId xmlns:a16="http://schemas.microsoft.com/office/drawing/2014/main" id="{66E1F18B-4ABC-6C1A-DA7D-F07A72666705}"/>
                  </a:ext>
                </a:extLst>
              </p:cNvPr>
              <p:cNvSpPr/>
              <p:nvPr/>
            </p:nvSpPr>
            <p:spPr>
              <a:xfrm>
                <a:off x="3720258" y="2754158"/>
                <a:ext cx="7860264" cy="3350998"/>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2130" name="Graphic 3">
                <a:extLst>
                  <a:ext uri="{FF2B5EF4-FFF2-40B4-BE49-F238E27FC236}">
                    <a16:creationId xmlns:a16="http://schemas.microsoft.com/office/drawing/2014/main" id="{858258ED-6019-B8D9-0A13-600A7CCDF01B}"/>
                  </a:ext>
                </a:extLst>
              </p:cNvPr>
              <p:cNvGrpSpPr/>
              <p:nvPr/>
            </p:nvGrpSpPr>
            <p:grpSpPr>
              <a:xfrm>
                <a:off x="6960830" y="2289634"/>
                <a:ext cx="1188634" cy="1023983"/>
                <a:chOff x="6960830" y="2289634"/>
                <a:chExt cx="1188634" cy="1023983"/>
              </a:xfrm>
            </p:grpSpPr>
            <p:sp>
              <p:nvSpPr>
                <p:cNvPr id="2131" name="Freeform: Shape 2130">
                  <a:extLst>
                    <a:ext uri="{FF2B5EF4-FFF2-40B4-BE49-F238E27FC236}">
                      <a16:creationId xmlns:a16="http://schemas.microsoft.com/office/drawing/2014/main" id="{F192F3C9-B47C-8C63-14FB-95F75FC43481}"/>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32" name="Freeform: Shape 2131">
                  <a:extLst>
                    <a:ext uri="{FF2B5EF4-FFF2-40B4-BE49-F238E27FC236}">
                      <a16:creationId xmlns:a16="http://schemas.microsoft.com/office/drawing/2014/main" id="{18AB6371-BD76-9216-3E4F-2F933A7906F4}"/>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grpSp>
        </p:grpSp>
        <p:sp>
          <p:nvSpPr>
            <p:cNvPr id="2126" name="TextBox 2125">
              <a:extLst>
                <a:ext uri="{FF2B5EF4-FFF2-40B4-BE49-F238E27FC236}">
                  <a16:creationId xmlns:a16="http://schemas.microsoft.com/office/drawing/2014/main" id="{5F062665-D5A3-96F4-3B80-06173865D1F0}"/>
                </a:ext>
              </a:extLst>
            </p:cNvPr>
            <p:cNvSpPr txBox="1"/>
            <p:nvPr/>
          </p:nvSpPr>
          <p:spPr>
            <a:xfrm>
              <a:off x="6173775" y="4082037"/>
              <a:ext cx="4690554" cy="1184487"/>
            </a:xfrm>
            <a:prstGeom prst="rect">
              <a:avLst/>
            </a:prstGeom>
            <a:noFill/>
          </p:spPr>
          <p:txBody>
            <a:bodyPr wrap="square" rtlCol="0">
              <a:spAutoFit/>
            </a:bodyPr>
            <a:lstStyle/>
            <a:p>
              <a:pPr marL="0" marR="18415" lvl="0" indent="0" algn="just" defTabSz="914400" rtl="0" eaLnBrk="1" fontAlgn="auto" latinLnBrk="0" hangingPunct="1">
                <a:lnSpc>
                  <a:spcPct val="110000"/>
                </a:lnSpc>
                <a:spcBef>
                  <a:spcPts val="0"/>
                </a:spcBef>
                <a:spcAft>
                  <a:spcPts val="0"/>
                </a:spcAft>
                <a:buClrTx/>
                <a:buSzTx/>
                <a:buFontTx/>
                <a:buNone/>
                <a:tabLst/>
                <a:defRPr/>
              </a:pPr>
              <a:endParaRPr kumimoji="0" lang="vi-VN" sz="4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134" name="Picture 2133">
            <a:extLst>
              <a:ext uri="{FF2B5EF4-FFF2-40B4-BE49-F238E27FC236}">
                <a16:creationId xmlns:a16="http://schemas.microsoft.com/office/drawing/2014/main" id="{C6EE436B-F805-E9C8-BB83-E9BCFDD0C021}"/>
              </a:ext>
            </a:extLst>
          </p:cNvPr>
          <p:cNvPicPr>
            <a:picLocks noChangeAspect="1"/>
          </p:cNvPicPr>
          <p:nvPr/>
        </p:nvPicPr>
        <p:blipFill>
          <a:blip r:embed="rId3"/>
          <a:stretch>
            <a:fillRect/>
          </a:stretch>
        </p:blipFill>
        <p:spPr>
          <a:xfrm>
            <a:off x="2080656" y="357315"/>
            <a:ext cx="8449788" cy="1457070"/>
          </a:xfrm>
          <a:prstGeom prst="rect">
            <a:avLst/>
          </a:prstGeom>
        </p:spPr>
      </p:pic>
      <p:sp>
        <p:nvSpPr>
          <p:cNvPr id="2135" name="Rectangle: Rounded Corners 8">
            <a:extLst>
              <a:ext uri="{FF2B5EF4-FFF2-40B4-BE49-F238E27FC236}">
                <a16:creationId xmlns:a16="http://schemas.microsoft.com/office/drawing/2014/main" id="{8B5E65AC-E396-F43A-BA9F-E000C5CF230D}"/>
              </a:ext>
            </a:extLst>
          </p:cNvPr>
          <p:cNvSpPr/>
          <p:nvPr/>
        </p:nvSpPr>
        <p:spPr>
          <a:xfrm>
            <a:off x="2071879" y="2249324"/>
            <a:ext cx="9268308" cy="770101"/>
          </a:xfrm>
          <a:custGeom>
            <a:avLst/>
            <a:gdLst>
              <a:gd name="csX0" fmla="*/ 0 w 9268308"/>
              <a:gd name="csY0" fmla="*/ 77086 h 770101"/>
              <a:gd name="csX1" fmla="*/ 397140 w 9268308"/>
              <a:gd name="csY1" fmla="*/ 0 h 770101"/>
              <a:gd name="csX2" fmla="*/ 8871167 w 9268308"/>
              <a:gd name="csY2" fmla="*/ 0 h 770101"/>
              <a:gd name="csX3" fmla="*/ 9268308 w 9268308"/>
              <a:gd name="csY3" fmla="*/ 77086 h 770101"/>
              <a:gd name="csX4" fmla="*/ 9268308 w 9268308"/>
              <a:gd name="csY4" fmla="*/ 693013 h 770101"/>
              <a:gd name="csX5" fmla="*/ 8871167 w 9268308"/>
              <a:gd name="csY5" fmla="*/ 770100 h 770101"/>
              <a:gd name="csX6" fmla="*/ 397140 w 9268308"/>
              <a:gd name="csY6" fmla="*/ 770100 h 770101"/>
              <a:gd name="csX7" fmla="*/ 0 w 9268308"/>
              <a:gd name="csY7" fmla="*/ 693013 h 770101"/>
              <a:gd name="csX8" fmla="*/ 0 w 9268308"/>
              <a:gd name="csY8" fmla="*/ 77086 h 770101"/>
              <a:gd name="csX0" fmla="*/ 0 w 9268308"/>
              <a:gd name="csY0" fmla="*/ 77086 h 770101"/>
              <a:gd name="csX1" fmla="*/ 397140 w 9268308"/>
              <a:gd name="csY1" fmla="*/ 0 h 770101"/>
              <a:gd name="csX2" fmla="*/ 8871167 w 9268308"/>
              <a:gd name="csY2" fmla="*/ 0 h 770101"/>
              <a:gd name="csX3" fmla="*/ 9268308 w 9268308"/>
              <a:gd name="csY3" fmla="*/ 77086 h 770101"/>
              <a:gd name="csX4" fmla="*/ 9268308 w 9268308"/>
              <a:gd name="csY4" fmla="*/ 693013 h 770101"/>
              <a:gd name="csX5" fmla="*/ 8871167 w 9268308"/>
              <a:gd name="csY5" fmla="*/ 770100 h 770101"/>
              <a:gd name="csX6" fmla="*/ 397140 w 9268308"/>
              <a:gd name="csY6" fmla="*/ 770100 h 770101"/>
              <a:gd name="csX7" fmla="*/ 0 w 9268308"/>
              <a:gd name="csY7" fmla="*/ 693013 h 770101"/>
              <a:gd name="csX8" fmla="*/ 0 w 9268308"/>
              <a:gd name="csY8" fmla="*/ 77086 h 770101"/>
              <a:gd name="csX0" fmla="*/ 0 w 9268308"/>
              <a:gd name="csY0" fmla="*/ 77086 h 770101"/>
              <a:gd name="csX1" fmla="*/ 397140 w 9268308"/>
              <a:gd name="csY1" fmla="*/ 0 h 770101"/>
              <a:gd name="csX2" fmla="*/ 8871167 w 9268308"/>
              <a:gd name="csY2" fmla="*/ 0 h 770101"/>
              <a:gd name="csX3" fmla="*/ 9268308 w 9268308"/>
              <a:gd name="csY3" fmla="*/ 77086 h 770101"/>
              <a:gd name="csX4" fmla="*/ 9268308 w 9268308"/>
              <a:gd name="csY4" fmla="*/ 693013 h 770101"/>
              <a:gd name="csX5" fmla="*/ 8871167 w 9268308"/>
              <a:gd name="csY5" fmla="*/ 770100 h 770101"/>
              <a:gd name="csX6" fmla="*/ 397140 w 9268308"/>
              <a:gd name="csY6" fmla="*/ 770100 h 770101"/>
              <a:gd name="csX7" fmla="*/ 0 w 9268308"/>
              <a:gd name="csY7" fmla="*/ 693013 h 770101"/>
              <a:gd name="csX8" fmla="*/ 0 w 9268308"/>
              <a:gd name="csY8" fmla="*/ 77086 h 7701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268308" h="770101" fill="none" extrusionOk="0">
                <a:moveTo>
                  <a:pt x="0" y="77086"/>
                </a:moveTo>
                <a:cubicBezTo>
                  <a:pt x="5650" y="76290"/>
                  <a:pt x="245486" y="-28390"/>
                  <a:pt x="397140" y="0"/>
                </a:cubicBezTo>
                <a:cubicBezTo>
                  <a:pt x="3191243" y="34489"/>
                  <a:pt x="7126031" y="-514467"/>
                  <a:pt x="8871167" y="0"/>
                </a:cubicBezTo>
                <a:cubicBezTo>
                  <a:pt x="9061817" y="-2291"/>
                  <a:pt x="9287637" y="29534"/>
                  <a:pt x="9268308" y="77086"/>
                </a:cubicBezTo>
                <a:cubicBezTo>
                  <a:pt x="9256884" y="332924"/>
                  <a:pt x="9415122" y="450700"/>
                  <a:pt x="9268308" y="693013"/>
                </a:cubicBezTo>
                <a:cubicBezTo>
                  <a:pt x="9221612" y="763720"/>
                  <a:pt x="9128362" y="769178"/>
                  <a:pt x="8871167" y="770100"/>
                </a:cubicBezTo>
                <a:cubicBezTo>
                  <a:pt x="6151066" y="658146"/>
                  <a:pt x="2508821" y="743867"/>
                  <a:pt x="397140" y="770100"/>
                </a:cubicBezTo>
                <a:cubicBezTo>
                  <a:pt x="169000" y="747034"/>
                  <a:pt x="682" y="752627"/>
                  <a:pt x="0" y="693013"/>
                </a:cubicBezTo>
                <a:cubicBezTo>
                  <a:pt x="-218314" y="396403"/>
                  <a:pt x="2597" y="266563"/>
                  <a:pt x="0" y="77086"/>
                </a:cubicBezTo>
                <a:close/>
              </a:path>
              <a:path w="9268308" h="770101" stroke="0" extrusionOk="0">
                <a:moveTo>
                  <a:pt x="0" y="77086"/>
                </a:moveTo>
                <a:cubicBezTo>
                  <a:pt x="-39011" y="51936"/>
                  <a:pt x="222859" y="-47115"/>
                  <a:pt x="397140" y="0"/>
                </a:cubicBezTo>
                <a:cubicBezTo>
                  <a:pt x="3117905" y="-269541"/>
                  <a:pt x="4717820" y="177682"/>
                  <a:pt x="8871167" y="0"/>
                </a:cubicBezTo>
                <a:cubicBezTo>
                  <a:pt x="9054010" y="-953"/>
                  <a:pt x="9280621" y="42826"/>
                  <a:pt x="9268308" y="77086"/>
                </a:cubicBezTo>
                <a:cubicBezTo>
                  <a:pt x="9276604" y="264321"/>
                  <a:pt x="9505469" y="514535"/>
                  <a:pt x="9268308" y="693013"/>
                </a:cubicBezTo>
                <a:cubicBezTo>
                  <a:pt x="9269943" y="744503"/>
                  <a:pt x="9058747" y="765496"/>
                  <a:pt x="8871167" y="770100"/>
                </a:cubicBezTo>
                <a:cubicBezTo>
                  <a:pt x="6983193" y="803227"/>
                  <a:pt x="2582255" y="1032371"/>
                  <a:pt x="397140" y="770100"/>
                </a:cubicBezTo>
                <a:cubicBezTo>
                  <a:pt x="165098" y="756374"/>
                  <a:pt x="4311" y="728854"/>
                  <a:pt x="0" y="693013"/>
                </a:cubicBezTo>
                <a:cubicBezTo>
                  <a:pt x="-194708" y="478730"/>
                  <a:pt x="-150498" y="322847"/>
                  <a:pt x="0" y="77086"/>
                </a:cubicBezTo>
                <a:close/>
              </a:path>
              <a:path w="9268308" h="770101" fill="none" stroke="0" extrusionOk="0">
                <a:moveTo>
                  <a:pt x="0" y="77086"/>
                </a:moveTo>
                <a:cubicBezTo>
                  <a:pt x="-10006" y="7173"/>
                  <a:pt x="201118" y="64"/>
                  <a:pt x="397140" y="0"/>
                </a:cubicBezTo>
                <a:cubicBezTo>
                  <a:pt x="3021761" y="145326"/>
                  <a:pt x="6911557" y="28970"/>
                  <a:pt x="8871167" y="0"/>
                </a:cubicBezTo>
                <a:cubicBezTo>
                  <a:pt x="9076978" y="3623"/>
                  <a:pt x="9288374" y="33423"/>
                  <a:pt x="9268308" y="77086"/>
                </a:cubicBezTo>
                <a:cubicBezTo>
                  <a:pt x="9218251" y="372642"/>
                  <a:pt x="9438937" y="457588"/>
                  <a:pt x="9268308" y="693013"/>
                </a:cubicBezTo>
                <a:cubicBezTo>
                  <a:pt x="9239971" y="756707"/>
                  <a:pt x="9096138" y="762089"/>
                  <a:pt x="8871167" y="770100"/>
                </a:cubicBezTo>
                <a:cubicBezTo>
                  <a:pt x="6541541" y="724762"/>
                  <a:pt x="4580788" y="996519"/>
                  <a:pt x="397140" y="770100"/>
                </a:cubicBezTo>
                <a:cubicBezTo>
                  <a:pt x="168159" y="757750"/>
                  <a:pt x="16944" y="740569"/>
                  <a:pt x="0" y="693013"/>
                </a:cubicBezTo>
                <a:cubicBezTo>
                  <a:pt x="-169785" y="476788"/>
                  <a:pt x="-54414" y="303986"/>
                  <a:pt x="0" y="77086"/>
                </a:cubicBezTo>
                <a:close/>
              </a:path>
              <a:path w="9268308" h="770101" fill="none" stroke="0" extrusionOk="0">
                <a:moveTo>
                  <a:pt x="0" y="77086"/>
                </a:moveTo>
                <a:cubicBezTo>
                  <a:pt x="982" y="28262"/>
                  <a:pt x="227083" y="-3916"/>
                  <a:pt x="397140" y="0"/>
                </a:cubicBezTo>
                <a:cubicBezTo>
                  <a:pt x="3042917" y="141038"/>
                  <a:pt x="7249299" y="-406533"/>
                  <a:pt x="8871167" y="0"/>
                </a:cubicBezTo>
                <a:cubicBezTo>
                  <a:pt x="9066941" y="-560"/>
                  <a:pt x="9288610" y="34382"/>
                  <a:pt x="9268308" y="77086"/>
                </a:cubicBezTo>
                <a:cubicBezTo>
                  <a:pt x="9251011" y="359821"/>
                  <a:pt x="9416396" y="449665"/>
                  <a:pt x="9268308" y="693013"/>
                </a:cubicBezTo>
                <a:cubicBezTo>
                  <a:pt x="9228146" y="760516"/>
                  <a:pt x="9095991" y="755773"/>
                  <a:pt x="8871167" y="770100"/>
                </a:cubicBezTo>
                <a:cubicBezTo>
                  <a:pt x="5472967" y="706831"/>
                  <a:pt x="3079611" y="632274"/>
                  <a:pt x="397140" y="770100"/>
                </a:cubicBezTo>
                <a:cubicBezTo>
                  <a:pt x="168722" y="752697"/>
                  <a:pt x="2472" y="746922"/>
                  <a:pt x="0" y="693013"/>
                </a:cubicBezTo>
                <a:cubicBezTo>
                  <a:pt x="-210119" y="425736"/>
                  <a:pt x="3391" y="283905"/>
                  <a:pt x="0" y="77086"/>
                </a:cubicBezTo>
                <a:close/>
              </a:path>
            </a:pathLst>
          </a:custGeom>
          <a:solidFill>
            <a:schemeClr val="bg1"/>
          </a:solidFill>
          <a:ln w="38100">
            <a:solidFill>
              <a:srgbClr val="002060"/>
            </a:solidFill>
            <a:extLst>
              <a:ext uri="{C807C97D-BFC1-408E-A445-0C87EB9F89A2}">
                <ask:lineSketchStyleProps xmlns:ask="http://schemas.microsoft.com/office/drawing/2018/sketchyshapes" sd="3694780287">
                  <a:custGeom>
                    <a:avLst/>
                    <a:gdLst>
                      <a:gd name="connsiteX0" fmla="*/ 0 w 9268308"/>
                      <a:gd name="connsiteY0" fmla="*/ 119022 h 1189041"/>
                      <a:gd name="connsiteX1" fmla="*/ 397140 w 9268308"/>
                      <a:gd name="connsiteY1" fmla="*/ 0 h 1189041"/>
                      <a:gd name="connsiteX2" fmla="*/ 8871167 w 9268308"/>
                      <a:gd name="connsiteY2" fmla="*/ 0 h 1189041"/>
                      <a:gd name="connsiteX3" fmla="*/ 9268308 w 9268308"/>
                      <a:gd name="connsiteY3" fmla="*/ 119022 h 1189041"/>
                      <a:gd name="connsiteX4" fmla="*/ 9268308 w 9268308"/>
                      <a:gd name="connsiteY4" fmla="*/ 1070018 h 1189041"/>
                      <a:gd name="connsiteX5" fmla="*/ 8871167 w 9268308"/>
                      <a:gd name="connsiteY5" fmla="*/ 1189041 h 1189041"/>
                      <a:gd name="connsiteX6" fmla="*/ 397140 w 9268308"/>
                      <a:gd name="connsiteY6" fmla="*/ 1189041 h 1189041"/>
                      <a:gd name="connsiteX7" fmla="*/ 0 w 9268308"/>
                      <a:gd name="connsiteY7" fmla="*/ 1070018 h 1189041"/>
                      <a:gd name="connsiteX8" fmla="*/ 0 w 9268308"/>
                      <a:gd name="connsiteY8" fmla="*/ 119022 h 1189041"/>
                      <a:gd name="connsiteX0" fmla="*/ 0 w 9268308"/>
                      <a:gd name="connsiteY0" fmla="*/ 119022 h 1189041"/>
                      <a:gd name="connsiteX1" fmla="*/ 397140 w 9268308"/>
                      <a:gd name="connsiteY1" fmla="*/ 0 h 1189041"/>
                      <a:gd name="connsiteX2" fmla="*/ 8871167 w 9268308"/>
                      <a:gd name="connsiteY2" fmla="*/ 0 h 1189041"/>
                      <a:gd name="connsiteX3" fmla="*/ 9268308 w 9268308"/>
                      <a:gd name="connsiteY3" fmla="*/ 119022 h 1189041"/>
                      <a:gd name="connsiteX4" fmla="*/ 9268308 w 9268308"/>
                      <a:gd name="connsiteY4" fmla="*/ 1070018 h 1189041"/>
                      <a:gd name="connsiteX5" fmla="*/ 8871167 w 9268308"/>
                      <a:gd name="connsiteY5" fmla="*/ 1189041 h 1189041"/>
                      <a:gd name="connsiteX6" fmla="*/ 397140 w 9268308"/>
                      <a:gd name="connsiteY6" fmla="*/ 1189041 h 1189041"/>
                      <a:gd name="connsiteX7" fmla="*/ 0 w 9268308"/>
                      <a:gd name="connsiteY7" fmla="*/ 1070018 h 1189041"/>
                      <a:gd name="connsiteX8" fmla="*/ 0 w 9268308"/>
                      <a:gd name="connsiteY8" fmla="*/ 119022 h 118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68308" h="1189041" fill="none" extrusionOk="0">
                        <a:moveTo>
                          <a:pt x="0" y="119022"/>
                        </a:moveTo>
                        <a:cubicBezTo>
                          <a:pt x="3385" y="82852"/>
                          <a:pt x="220107" y="-14989"/>
                          <a:pt x="397140" y="0"/>
                        </a:cubicBezTo>
                        <a:cubicBezTo>
                          <a:pt x="3090563" y="50824"/>
                          <a:pt x="6921384" y="-319155"/>
                          <a:pt x="8871167" y="0"/>
                        </a:cubicBezTo>
                        <a:cubicBezTo>
                          <a:pt x="9070846" y="-1211"/>
                          <a:pt x="9286029" y="47622"/>
                          <a:pt x="9268308" y="119022"/>
                        </a:cubicBezTo>
                        <a:cubicBezTo>
                          <a:pt x="9254519" y="515782"/>
                          <a:pt x="9412033" y="690383"/>
                          <a:pt x="9268308" y="1070018"/>
                        </a:cubicBezTo>
                        <a:cubicBezTo>
                          <a:pt x="9234199" y="1158546"/>
                          <a:pt x="9109175" y="1188682"/>
                          <a:pt x="8871167" y="1189041"/>
                        </a:cubicBezTo>
                        <a:cubicBezTo>
                          <a:pt x="6816907" y="1169206"/>
                          <a:pt x="4345365" y="1154015"/>
                          <a:pt x="397140" y="1189041"/>
                        </a:cubicBezTo>
                        <a:cubicBezTo>
                          <a:pt x="170479" y="1168020"/>
                          <a:pt x="559" y="1153009"/>
                          <a:pt x="0" y="1070018"/>
                        </a:cubicBezTo>
                        <a:cubicBezTo>
                          <a:pt x="-205862" y="653123"/>
                          <a:pt x="-33501" y="436679"/>
                          <a:pt x="0" y="119022"/>
                        </a:cubicBezTo>
                        <a:close/>
                      </a:path>
                      <a:path w="9268308" h="1189041" stroke="0" extrusionOk="0">
                        <a:moveTo>
                          <a:pt x="0" y="119022"/>
                        </a:moveTo>
                        <a:cubicBezTo>
                          <a:pt x="-26248" y="64017"/>
                          <a:pt x="211615" y="-31424"/>
                          <a:pt x="397140" y="0"/>
                        </a:cubicBezTo>
                        <a:cubicBezTo>
                          <a:pt x="3095901" y="-149365"/>
                          <a:pt x="4812454" y="63259"/>
                          <a:pt x="8871167" y="0"/>
                        </a:cubicBezTo>
                        <a:cubicBezTo>
                          <a:pt x="9054737" y="-1249"/>
                          <a:pt x="9280724" y="65350"/>
                          <a:pt x="9268308" y="119022"/>
                        </a:cubicBezTo>
                        <a:cubicBezTo>
                          <a:pt x="9235334" y="389227"/>
                          <a:pt x="9475602" y="712522"/>
                          <a:pt x="9268308" y="1070018"/>
                        </a:cubicBezTo>
                        <a:cubicBezTo>
                          <a:pt x="9264918" y="1147069"/>
                          <a:pt x="9062334" y="1183059"/>
                          <a:pt x="8871167" y="1189041"/>
                        </a:cubicBezTo>
                        <a:cubicBezTo>
                          <a:pt x="7192452" y="1209402"/>
                          <a:pt x="2568213" y="1049227"/>
                          <a:pt x="397140" y="1189041"/>
                        </a:cubicBezTo>
                        <a:cubicBezTo>
                          <a:pt x="161430" y="1176674"/>
                          <a:pt x="7060" y="1134783"/>
                          <a:pt x="0" y="1070018"/>
                        </a:cubicBezTo>
                        <a:cubicBezTo>
                          <a:pt x="-188039" y="725757"/>
                          <a:pt x="-120637" y="506929"/>
                          <a:pt x="0" y="119022"/>
                        </a:cubicBezTo>
                        <a:close/>
                      </a:path>
                      <a:path w="9268308" h="1189041" fill="none" stroke="0" extrusionOk="0">
                        <a:moveTo>
                          <a:pt x="0" y="119022"/>
                        </a:moveTo>
                        <a:cubicBezTo>
                          <a:pt x="-2381" y="23518"/>
                          <a:pt x="218195" y="608"/>
                          <a:pt x="397140" y="0"/>
                        </a:cubicBezTo>
                        <a:cubicBezTo>
                          <a:pt x="2819422" y="359331"/>
                          <a:pt x="6989231" y="-167715"/>
                          <a:pt x="8871167" y="0"/>
                        </a:cubicBezTo>
                        <a:cubicBezTo>
                          <a:pt x="9069214" y="-680"/>
                          <a:pt x="9286055" y="52794"/>
                          <a:pt x="9268308" y="119022"/>
                        </a:cubicBezTo>
                        <a:cubicBezTo>
                          <a:pt x="9215774" y="571921"/>
                          <a:pt x="9409695" y="678020"/>
                          <a:pt x="9268308" y="1070018"/>
                        </a:cubicBezTo>
                        <a:cubicBezTo>
                          <a:pt x="9237560" y="1162805"/>
                          <a:pt x="9094571" y="1179948"/>
                          <a:pt x="8871167" y="1189041"/>
                        </a:cubicBezTo>
                        <a:cubicBezTo>
                          <a:pt x="6564366" y="1093930"/>
                          <a:pt x="4649359" y="983856"/>
                          <a:pt x="397140" y="1189041"/>
                        </a:cubicBezTo>
                        <a:cubicBezTo>
                          <a:pt x="167814" y="1168883"/>
                          <a:pt x="13436" y="1140811"/>
                          <a:pt x="0" y="1070018"/>
                        </a:cubicBezTo>
                        <a:cubicBezTo>
                          <a:pt x="-193597" y="713428"/>
                          <a:pt x="-34592" y="443217"/>
                          <a:pt x="0" y="11902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2136" name="Group 2135">
            <a:extLst>
              <a:ext uri="{FF2B5EF4-FFF2-40B4-BE49-F238E27FC236}">
                <a16:creationId xmlns:a16="http://schemas.microsoft.com/office/drawing/2014/main" id="{E02443C7-0521-88D7-B8CD-ED5B45593057}"/>
              </a:ext>
            </a:extLst>
          </p:cNvPr>
          <p:cNvGrpSpPr/>
          <p:nvPr/>
        </p:nvGrpSpPr>
        <p:grpSpPr>
          <a:xfrm>
            <a:off x="177211" y="1767667"/>
            <a:ext cx="2127839" cy="1689908"/>
            <a:chOff x="-159940" y="687786"/>
            <a:chExt cx="3145788" cy="2458908"/>
          </a:xfrm>
        </p:grpSpPr>
        <p:sp>
          <p:nvSpPr>
            <p:cNvPr id="2137" name="Oval 6">
              <a:extLst>
                <a:ext uri="{FF2B5EF4-FFF2-40B4-BE49-F238E27FC236}">
                  <a16:creationId xmlns:a16="http://schemas.microsoft.com/office/drawing/2014/main" id="{48A289B5-CC74-7E2E-A55E-6A89E4DFD057}"/>
                </a:ext>
              </a:extLst>
            </p:cNvPr>
            <p:cNvSpPr>
              <a:spLocks noChangeArrowheads="1"/>
            </p:cNvSpPr>
            <p:nvPr/>
          </p:nvSpPr>
          <p:spPr bwMode="auto">
            <a:xfrm>
              <a:off x="845118" y="821688"/>
              <a:ext cx="2140730" cy="2140161"/>
            </a:xfrm>
            <a:prstGeom prst="ellipse">
              <a:avLst/>
            </a:prstGeom>
            <a:solidFill>
              <a:srgbClr val="FFFFFF"/>
            </a:solidFill>
            <a:ln w="57150">
              <a:solidFill>
                <a:srgbClr val="00206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2138" name="Group 2137">
              <a:extLst>
                <a:ext uri="{FF2B5EF4-FFF2-40B4-BE49-F238E27FC236}">
                  <a16:creationId xmlns:a16="http://schemas.microsoft.com/office/drawing/2014/main" id="{88EDFC60-B7B8-E7F8-9095-00224225FBB9}"/>
                </a:ext>
              </a:extLst>
            </p:cNvPr>
            <p:cNvGrpSpPr/>
            <p:nvPr/>
          </p:nvGrpSpPr>
          <p:grpSpPr>
            <a:xfrm>
              <a:off x="-159940" y="687786"/>
              <a:ext cx="3116094" cy="2458908"/>
              <a:chOff x="345226" y="1059601"/>
              <a:chExt cx="3072497" cy="2458908"/>
            </a:xfrm>
          </p:grpSpPr>
          <p:sp>
            <p:nvSpPr>
              <p:cNvPr id="2139" name="AutoShape 3">
                <a:extLst>
                  <a:ext uri="{FF2B5EF4-FFF2-40B4-BE49-F238E27FC236}">
                    <a16:creationId xmlns:a16="http://schemas.microsoft.com/office/drawing/2014/main" id="{ED769D04-7AF1-B102-6178-76209930830E}"/>
                  </a:ext>
                </a:extLst>
              </p:cNvPr>
              <p:cNvSpPr>
                <a:spLocks noChangeAspect="1" noChangeArrowheads="1" noTextEdit="1"/>
              </p:cNvSpPr>
              <p:nvPr/>
            </p:nvSpPr>
            <p:spPr bwMode="auto">
              <a:xfrm>
                <a:off x="345226" y="1059601"/>
                <a:ext cx="3072497" cy="2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40" name="Oval 7">
                <a:extLst>
                  <a:ext uri="{FF2B5EF4-FFF2-40B4-BE49-F238E27FC236}">
                    <a16:creationId xmlns:a16="http://schemas.microsoft.com/office/drawing/2014/main" id="{DDE6D700-A0D1-769B-C922-88707E78E0C4}"/>
                  </a:ext>
                </a:extLst>
              </p:cNvPr>
              <p:cNvSpPr>
                <a:spLocks noChangeArrowheads="1"/>
              </p:cNvSpPr>
              <p:nvPr/>
            </p:nvSpPr>
            <p:spPr bwMode="auto">
              <a:xfrm>
                <a:off x="2034588" y="3263796"/>
                <a:ext cx="849234" cy="79687"/>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41" name="Freeform 8">
                <a:extLst>
                  <a:ext uri="{FF2B5EF4-FFF2-40B4-BE49-F238E27FC236}">
                    <a16:creationId xmlns:a16="http://schemas.microsoft.com/office/drawing/2014/main" id="{4B5C3768-9455-7E5C-1E21-351D4E54E00C}"/>
                  </a:ext>
                </a:extLst>
              </p:cNvPr>
              <p:cNvSpPr>
                <a:spLocks/>
              </p:cNvSpPr>
              <p:nvPr/>
            </p:nvSpPr>
            <p:spPr bwMode="auto">
              <a:xfrm>
                <a:off x="2742093" y="2130535"/>
                <a:ext cx="402988" cy="525364"/>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42" name="Freeform 9">
                <a:extLst>
                  <a:ext uri="{FF2B5EF4-FFF2-40B4-BE49-F238E27FC236}">
                    <a16:creationId xmlns:a16="http://schemas.microsoft.com/office/drawing/2014/main" id="{EA8ADFDE-860C-506F-24D6-B79B7AA3A906}"/>
                  </a:ext>
                </a:extLst>
              </p:cNvPr>
              <p:cNvSpPr>
                <a:spLocks/>
              </p:cNvSpPr>
              <p:nvPr/>
            </p:nvSpPr>
            <p:spPr bwMode="auto">
              <a:xfrm>
                <a:off x="2743801" y="2247220"/>
                <a:ext cx="327285" cy="408680"/>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43" name="Freeform 10">
                <a:extLst>
                  <a:ext uri="{FF2B5EF4-FFF2-40B4-BE49-F238E27FC236}">
                    <a16:creationId xmlns:a16="http://schemas.microsoft.com/office/drawing/2014/main" id="{3A3D055E-D0E9-78AF-0C08-3858BB2CF096}"/>
                  </a:ext>
                </a:extLst>
              </p:cNvPr>
              <p:cNvSpPr>
                <a:spLocks/>
              </p:cNvSpPr>
              <p:nvPr/>
            </p:nvSpPr>
            <p:spPr bwMode="auto">
              <a:xfrm>
                <a:off x="2960663" y="2139642"/>
                <a:ext cx="151974" cy="341515"/>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1825" name="Freeform 11">
                <a:extLst>
                  <a:ext uri="{FF2B5EF4-FFF2-40B4-BE49-F238E27FC236}">
                    <a16:creationId xmlns:a16="http://schemas.microsoft.com/office/drawing/2014/main" id="{7CB7FA71-304F-EE25-F7BC-C715974A3C87}"/>
                  </a:ext>
                </a:extLst>
              </p:cNvPr>
              <p:cNvSpPr>
                <a:spLocks/>
              </p:cNvSpPr>
              <p:nvPr/>
            </p:nvSpPr>
            <p:spPr bwMode="auto">
              <a:xfrm>
                <a:off x="2958386" y="2119721"/>
                <a:ext cx="155959" cy="290288"/>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44" name="Freeform 12">
                <a:extLst>
                  <a:ext uri="{FF2B5EF4-FFF2-40B4-BE49-F238E27FC236}">
                    <a16:creationId xmlns:a16="http://schemas.microsoft.com/office/drawing/2014/main" id="{2DFAF4BA-AA87-C26B-D648-17D551DBFDBF}"/>
                  </a:ext>
                </a:extLst>
              </p:cNvPr>
              <p:cNvSpPr>
                <a:spLocks/>
              </p:cNvSpPr>
              <p:nvPr/>
            </p:nvSpPr>
            <p:spPr bwMode="auto">
              <a:xfrm>
                <a:off x="2900898" y="2270557"/>
                <a:ext cx="47812" cy="98470"/>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45" name="Freeform 13">
                <a:extLst>
                  <a:ext uri="{FF2B5EF4-FFF2-40B4-BE49-F238E27FC236}">
                    <a16:creationId xmlns:a16="http://schemas.microsoft.com/office/drawing/2014/main" id="{41944731-AD74-3F36-B27C-4CC12C14C757}"/>
                  </a:ext>
                </a:extLst>
              </p:cNvPr>
              <p:cNvSpPr>
                <a:spLocks/>
              </p:cNvSpPr>
              <p:nvPr/>
            </p:nvSpPr>
            <p:spPr bwMode="auto">
              <a:xfrm>
                <a:off x="2859347" y="2291047"/>
                <a:ext cx="64319" cy="4382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46" name="Freeform 14">
                <a:extLst>
                  <a:ext uri="{FF2B5EF4-FFF2-40B4-BE49-F238E27FC236}">
                    <a16:creationId xmlns:a16="http://schemas.microsoft.com/office/drawing/2014/main" id="{C6E8277A-48D2-5D00-F280-B72CECB2C231}"/>
                  </a:ext>
                </a:extLst>
              </p:cNvPr>
              <p:cNvSpPr>
                <a:spLocks/>
              </p:cNvSpPr>
              <p:nvPr/>
            </p:nvSpPr>
            <p:spPr bwMode="auto">
              <a:xfrm>
                <a:off x="2736970" y="2367319"/>
                <a:ext cx="140021" cy="81964"/>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47" name="Freeform 15">
                <a:extLst>
                  <a:ext uri="{FF2B5EF4-FFF2-40B4-BE49-F238E27FC236}">
                    <a16:creationId xmlns:a16="http://schemas.microsoft.com/office/drawing/2014/main" id="{660B0525-776D-8AD7-4B66-0B884FED011E}"/>
                  </a:ext>
                </a:extLst>
              </p:cNvPr>
              <p:cNvSpPr>
                <a:spLocks/>
              </p:cNvSpPr>
              <p:nvPr/>
            </p:nvSpPr>
            <p:spPr bwMode="auto">
              <a:xfrm>
                <a:off x="3011321" y="2365042"/>
                <a:ext cx="118961" cy="162789"/>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48" name="Freeform 16">
                <a:extLst>
                  <a:ext uri="{FF2B5EF4-FFF2-40B4-BE49-F238E27FC236}">
                    <a16:creationId xmlns:a16="http://schemas.microsoft.com/office/drawing/2014/main" id="{82FC0DB0-0881-BF8C-D562-936ED2E6FC58}"/>
                  </a:ext>
                </a:extLst>
              </p:cNvPr>
              <p:cNvSpPr>
                <a:spLocks/>
              </p:cNvSpPr>
              <p:nvPr/>
            </p:nvSpPr>
            <p:spPr bwMode="auto">
              <a:xfrm>
                <a:off x="2955540" y="2424238"/>
                <a:ext cx="35290" cy="71149"/>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49" name="Freeform 17">
                <a:extLst>
                  <a:ext uri="{FF2B5EF4-FFF2-40B4-BE49-F238E27FC236}">
                    <a16:creationId xmlns:a16="http://schemas.microsoft.com/office/drawing/2014/main" id="{895F0497-CB36-9253-0076-6B520F1E10B8}"/>
                  </a:ext>
                </a:extLst>
              </p:cNvPr>
              <p:cNvSpPr>
                <a:spLocks/>
              </p:cNvSpPr>
              <p:nvPr/>
            </p:nvSpPr>
            <p:spPr bwMode="auto">
              <a:xfrm>
                <a:off x="2921388" y="2437899"/>
                <a:ext cx="55212" cy="33013"/>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50" name="Freeform 18">
                <a:extLst>
                  <a:ext uri="{FF2B5EF4-FFF2-40B4-BE49-F238E27FC236}">
                    <a16:creationId xmlns:a16="http://schemas.microsoft.com/office/drawing/2014/main" id="{51D830F0-4A28-7697-1E70-1ECC1738741E}"/>
                  </a:ext>
                </a:extLst>
              </p:cNvPr>
              <p:cNvSpPr>
                <a:spLocks/>
              </p:cNvSpPr>
              <p:nvPr/>
            </p:nvSpPr>
            <p:spPr bwMode="auto">
              <a:xfrm>
                <a:off x="2834871" y="2419685"/>
                <a:ext cx="168481" cy="146282"/>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51" name="Freeform 19">
                <a:extLst>
                  <a:ext uri="{FF2B5EF4-FFF2-40B4-BE49-F238E27FC236}">
                    <a16:creationId xmlns:a16="http://schemas.microsoft.com/office/drawing/2014/main" id="{B88BA158-8215-78A1-CAD8-AAB81F2CE4F3}"/>
                  </a:ext>
                </a:extLst>
              </p:cNvPr>
              <p:cNvSpPr>
                <a:spLocks/>
              </p:cNvSpPr>
              <p:nvPr/>
            </p:nvSpPr>
            <p:spPr bwMode="auto">
              <a:xfrm>
                <a:off x="2985138" y="2501079"/>
                <a:ext cx="58627" cy="37567"/>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52" name="Freeform 20">
                <a:extLst>
                  <a:ext uri="{FF2B5EF4-FFF2-40B4-BE49-F238E27FC236}">
                    <a16:creationId xmlns:a16="http://schemas.microsoft.com/office/drawing/2014/main" id="{861AAF7D-C4D1-BD6D-C5B9-1900666C3AAE}"/>
                  </a:ext>
                </a:extLst>
              </p:cNvPr>
              <p:cNvSpPr>
                <a:spLocks/>
              </p:cNvSpPr>
              <p:nvPr/>
            </p:nvSpPr>
            <p:spPr bwMode="auto">
              <a:xfrm>
                <a:off x="2963509" y="2488557"/>
                <a:ext cx="193525" cy="176449"/>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53" name="Freeform 21">
                <a:extLst>
                  <a:ext uri="{FF2B5EF4-FFF2-40B4-BE49-F238E27FC236}">
                    <a16:creationId xmlns:a16="http://schemas.microsoft.com/office/drawing/2014/main" id="{48EDC4E7-C141-6E0D-ED93-8CB6BD855085}"/>
                  </a:ext>
                </a:extLst>
              </p:cNvPr>
              <p:cNvSpPr>
                <a:spLocks/>
              </p:cNvSpPr>
              <p:nvPr/>
            </p:nvSpPr>
            <p:spPr bwMode="auto">
              <a:xfrm>
                <a:off x="1639569" y="1530038"/>
                <a:ext cx="1355246" cy="1064958"/>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54" name="Freeform 22">
                <a:extLst>
                  <a:ext uri="{FF2B5EF4-FFF2-40B4-BE49-F238E27FC236}">
                    <a16:creationId xmlns:a16="http://schemas.microsoft.com/office/drawing/2014/main" id="{9D5B3E2E-1664-446D-F045-FDE0685920A7}"/>
                  </a:ext>
                </a:extLst>
              </p:cNvPr>
              <p:cNvSpPr>
                <a:spLocks/>
              </p:cNvSpPr>
              <p:nvPr/>
            </p:nvSpPr>
            <p:spPr bwMode="auto">
              <a:xfrm>
                <a:off x="1618509" y="1283578"/>
                <a:ext cx="1302880" cy="883955"/>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55" name="Freeform 23">
                <a:extLst>
                  <a:ext uri="{FF2B5EF4-FFF2-40B4-BE49-F238E27FC236}">
                    <a16:creationId xmlns:a16="http://schemas.microsoft.com/office/drawing/2014/main" id="{1020F046-9D3A-FA2F-C93F-B9DC404D9F2C}"/>
                  </a:ext>
                </a:extLst>
              </p:cNvPr>
              <p:cNvSpPr>
                <a:spLocks/>
              </p:cNvSpPr>
              <p:nvPr/>
            </p:nvSpPr>
            <p:spPr bwMode="auto">
              <a:xfrm>
                <a:off x="1626477" y="1498733"/>
                <a:ext cx="1294911" cy="668800"/>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56" name="Freeform 24">
                <a:extLst>
                  <a:ext uri="{FF2B5EF4-FFF2-40B4-BE49-F238E27FC236}">
                    <a16:creationId xmlns:a16="http://schemas.microsoft.com/office/drawing/2014/main" id="{6AB23BC3-1B15-CADD-5FED-476C2CDC5B2A}"/>
                  </a:ext>
                </a:extLst>
              </p:cNvPr>
              <p:cNvSpPr>
                <a:spLocks/>
              </p:cNvSpPr>
              <p:nvPr/>
            </p:nvSpPr>
            <p:spPr bwMode="auto">
              <a:xfrm>
                <a:off x="1904243" y="2157287"/>
                <a:ext cx="203201" cy="162220"/>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57" name="Freeform 25">
                <a:extLst>
                  <a:ext uri="{FF2B5EF4-FFF2-40B4-BE49-F238E27FC236}">
                    <a16:creationId xmlns:a16="http://schemas.microsoft.com/office/drawing/2014/main" id="{F897EE96-7857-2401-4E79-A073213434BD}"/>
                  </a:ext>
                </a:extLst>
              </p:cNvPr>
              <p:cNvSpPr>
                <a:spLocks/>
              </p:cNvSpPr>
              <p:nvPr/>
            </p:nvSpPr>
            <p:spPr bwMode="auto">
              <a:xfrm>
                <a:off x="2514416" y="2042311"/>
                <a:ext cx="203201" cy="1616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58" name="Freeform 26">
                <a:extLst>
                  <a:ext uri="{FF2B5EF4-FFF2-40B4-BE49-F238E27FC236}">
                    <a16:creationId xmlns:a16="http://schemas.microsoft.com/office/drawing/2014/main" id="{FC37B351-0567-1FD0-DA40-11466603999A}"/>
                  </a:ext>
                </a:extLst>
              </p:cNvPr>
              <p:cNvSpPr>
                <a:spLocks/>
              </p:cNvSpPr>
              <p:nvPr/>
            </p:nvSpPr>
            <p:spPr bwMode="auto">
              <a:xfrm>
                <a:off x="2262264" y="2095815"/>
                <a:ext cx="81394" cy="51796"/>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59" name="Freeform 27">
                <a:extLst>
                  <a:ext uri="{FF2B5EF4-FFF2-40B4-BE49-F238E27FC236}">
                    <a16:creationId xmlns:a16="http://schemas.microsoft.com/office/drawing/2014/main" id="{116C456D-E6A7-2ED8-DCC1-41C64DDA3CA2}"/>
                  </a:ext>
                </a:extLst>
              </p:cNvPr>
              <p:cNvSpPr>
                <a:spLocks/>
              </p:cNvSpPr>
              <p:nvPr/>
            </p:nvSpPr>
            <p:spPr bwMode="auto">
              <a:xfrm>
                <a:off x="1522884" y="1346758"/>
                <a:ext cx="561223" cy="787761"/>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60" name="Freeform 28">
                <a:extLst>
                  <a:ext uri="{FF2B5EF4-FFF2-40B4-BE49-F238E27FC236}">
                    <a16:creationId xmlns:a16="http://schemas.microsoft.com/office/drawing/2014/main" id="{00F21AA1-14E5-9612-C763-A97F1F3FB2F4}"/>
                  </a:ext>
                </a:extLst>
              </p:cNvPr>
              <p:cNvSpPr>
                <a:spLocks/>
              </p:cNvSpPr>
              <p:nvPr/>
            </p:nvSpPr>
            <p:spPr bwMode="auto">
              <a:xfrm>
                <a:off x="1757391" y="1815772"/>
                <a:ext cx="1055281" cy="347207"/>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61" name="Freeform 29">
                <a:extLst>
                  <a:ext uri="{FF2B5EF4-FFF2-40B4-BE49-F238E27FC236}">
                    <a16:creationId xmlns:a16="http://schemas.microsoft.com/office/drawing/2014/main" id="{A0EBB869-571D-F4D8-EB63-915DA7C2BADE}"/>
                  </a:ext>
                </a:extLst>
              </p:cNvPr>
              <p:cNvSpPr>
                <a:spLocks/>
              </p:cNvSpPr>
              <p:nvPr/>
            </p:nvSpPr>
            <p:spPr bwMode="auto">
              <a:xfrm>
                <a:off x="1720963" y="2207376"/>
                <a:ext cx="105300" cy="165066"/>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62" name="Freeform 30">
                <a:extLst>
                  <a:ext uri="{FF2B5EF4-FFF2-40B4-BE49-F238E27FC236}">
                    <a16:creationId xmlns:a16="http://schemas.microsoft.com/office/drawing/2014/main" id="{6533F8C3-0B74-7284-0143-29EE53A31A9E}"/>
                  </a:ext>
                </a:extLst>
              </p:cNvPr>
              <p:cNvSpPr>
                <a:spLocks/>
              </p:cNvSpPr>
              <p:nvPr/>
            </p:nvSpPr>
            <p:spPr bwMode="auto">
              <a:xfrm>
                <a:off x="2810965" y="2002467"/>
                <a:ext cx="112700" cy="193525"/>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63" name="Freeform 31">
                <a:extLst>
                  <a:ext uri="{FF2B5EF4-FFF2-40B4-BE49-F238E27FC236}">
                    <a16:creationId xmlns:a16="http://schemas.microsoft.com/office/drawing/2014/main" id="{AD1CD91D-D28E-44C4-0654-0FEC0902A830}"/>
                  </a:ext>
                </a:extLst>
              </p:cNvPr>
              <p:cNvSpPr>
                <a:spLocks/>
              </p:cNvSpPr>
              <p:nvPr/>
            </p:nvSpPr>
            <p:spPr bwMode="auto">
              <a:xfrm>
                <a:off x="1989622" y="2155011"/>
                <a:ext cx="832728" cy="852649"/>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64" name="Freeform 32">
                <a:extLst>
                  <a:ext uri="{FF2B5EF4-FFF2-40B4-BE49-F238E27FC236}">
                    <a16:creationId xmlns:a16="http://schemas.microsoft.com/office/drawing/2014/main" id="{CB7E3F37-17F2-5448-87ED-3848448FCBE7}"/>
                  </a:ext>
                </a:extLst>
              </p:cNvPr>
              <p:cNvSpPr>
                <a:spLocks/>
              </p:cNvSpPr>
              <p:nvPr/>
            </p:nvSpPr>
            <p:spPr bwMode="auto">
              <a:xfrm>
                <a:off x="2207053" y="3052626"/>
                <a:ext cx="458769" cy="144005"/>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65" name="Freeform 33">
                <a:extLst>
                  <a:ext uri="{FF2B5EF4-FFF2-40B4-BE49-F238E27FC236}">
                    <a16:creationId xmlns:a16="http://schemas.microsoft.com/office/drawing/2014/main" id="{48A3DB78-D944-9B4E-D09E-15BAF788E11D}"/>
                  </a:ext>
                </a:extLst>
              </p:cNvPr>
              <p:cNvSpPr>
                <a:spLocks/>
              </p:cNvSpPr>
              <p:nvPr/>
            </p:nvSpPr>
            <p:spPr bwMode="auto">
              <a:xfrm>
                <a:off x="2546291" y="2334306"/>
                <a:ext cx="252152" cy="332408"/>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66" name="Freeform 34">
                <a:extLst>
                  <a:ext uri="{FF2B5EF4-FFF2-40B4-BE49-F238E27FC236}">
                    <a16:creationId xmlns:a16="http://schemas.microsoft.com/office/drawing/2014/main" id="{8DAFE126-9CF4-7C87-7069-60FEAA0B023A}"/>
                  </a:ext>
                </a:extLst>
              </p:cNvPr>
              <p:cNvSpPr>
                <a:spLocks/>
              </p:cNvSpPr>
              <p:nvPr/>
            </p:nvSpPr>
            <p:spPr bwMode="auto">
              <a:xfrm>
                <a:off x="1998729" y="2584181"/>
                <a:ext cx="209463" cy="424617"/>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67" name="Freeform 35">
                <a:extLst>
                  <a:ext uri="{FF2B5EF4-FFF2-40B4-BE49-F238E27FC236}">
                    <a16:creationId xmlns:a16="http://schemas.microsoft.com/office/drawing/2014/main" id="{8E961A10-9F06-00BE-B7C7-AC825737E037}"/>
                  </a:ext>
                </a:extLst>
              </p:cNvPr>
              <p:cNvSpPr>
                <a:spLocks/>
              </p:cNvSpPr>
              <p:nvPr/>
            </p:nvSpPr>
            <p:spPr bwMode="auto">
              <a:xfrm>
                <a:off x="2306092" y="3097023"/>
                <a:ext cx="126930" cy="83102"/>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68" name="Freeform 36">
                <a:extLst>
                  <a:ext uri="{FF2B5EF4-FFF2-40B4-BE49-F238E27FC236}">
                    <a16:creationId xmlns:a16="http://schemas.microsoft.com/office/drawing/2014/main" id="{5E25D895-64BF-8E9E-ECFA-7AE33AE19BB2}"/>
                  </a:ext>
                </a:extLst>
              </p:cNvPr>
              <p:cNvSpPr>
                <a:spLocks/>
              </p:cNvSpPr>
              <p:nvPr/>
            </p:nvSpPr>
            <p:spPr bwMode="auto">
              <a:xfrm>
                <a:off x="2551983" y="3050349"/>
                <a:ext cx="112700" cy="111562"/>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69" name="Freeform 37">
                <a:extLst>
                  <a:ext uri="{FF2B5EF4-FFF2-40B4-BE49-F238E27FC236}">
                    <a16:creationId xmlns:a16="http://schemas.microsoft.com/office/drawing/2014/main" id="{8F5CE93F-4927-5DC1-53E6-140CCB9E8259}"/>
                  </a:ext>
                </a:extLst>
              </p:cNvPr>
              <p:cNvSpPr>
                <a:spLocks/>
              </p:cNvSpPr>
              <p:nvPr/>
            </p:nvSpPr>
            <p:spPr bwMode="auto">
              <a:xfrm>
                <a:off x="2229820" y="3147681"/>
                <a:ext cx="437708" cy="174173"/>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70" name="Freeform 38">
                <a:extLst>
                  <a:ext uri="{FF2B5EF4-FFF2-40B4-BE49-F238E27FC236}">
                    <a16:creationId xmlns:a16="http://schemas.microsoft.com/office/drawing/2014/main" id="{2BBB9471-C772-90BB-9C72-1FC0EBAE4407}"/>
                  </a:ext>
                </a:extLst>
              </p:cNvPr>
              <p:cNvSpPr>
                <a:spLocks/>
              </p:cNvSpPr>
              <p:nvPr/>
            </p:nvSpPr>
            <p:spPr bwMode="auto">
              <a:xfrm>
                <a:off x="2049956" y="2521570"/>
                <a:ext cx="735965" cy="590821"/>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71" name="Freeform 39">
                <a:extLst>
                  <a:ext uri="{FF2B5EF4-FFF2-40B4-BE49-F238E27FC236}">
                    <a16:creationId xmlns:a16="http://schemas.microsoft.com/office/drawing/2014/main" id="{8641E5B3-FEB7-6CD1-74AB-99B7360940F0}"/>
                  </a:ext>
                </a:extLst>
              </p:cNvPr>
              <p:cNvSpPr>
                <a:spLocks/>
              </p:cNvSpPr>
              <p:nvPr/>
            </p:nvSpPr>
            <p:spPr bwMode="auto">
              <a:xfrm>
                <a:off x="2193961" y="2522139"/>
                <a:ext cx="340946" cy="92778"/>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72" name="Freeform 40">
                <a:extLst>
                  <a:ext uri="{FF2B5EF4-FFF2-40B4-BE49-F238E27FC236}">
                    <a16:creationId xmlns:a16="http://schemas.microsoft.com/office/drawing/2014/main" id="{9A241271-A6FF-CA3A-BBAF-D7143BBF18D6}"/>
                  </a:ext>
                </a:extLst>
              </p:cNvPr>
              <p:cNvSpPr>
                <a:spLocks/>
              </p:cNvSpPr>
              <p:nvPr/>
            </p:nvSpPr>
            <p:spPr bwMode="auto">
              <a:xfrm>
                <a:off x="2375534" y="3147681"/>
                <a:ext cx="64319" cy="14799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73" name="Freeform 41">
                <a:extLst>
                  <a:ext uri="{FF2B5EF4-FFF2-40B4-BE49-F238E27FC236}">
                    <a16:creationId xmlns:a16="http://schemas.microsoft.com/office/drawing/2014/main" id="{C14CFFB2-A876-4DD7-6344-3645EF2D554C}"/>
                  </a:ext>
                </a:extLst>
              </p:cNvPr>
              <p:cNvSpPr>
                <a:spLocks/>
              </p:cNvSpPr>
              <p:nvPr/>
            </p:nvSpPr>
            <p:spPr bwMode="auto">
              <a:xfrm>
                <a:off x="2599795" y="3145973"/>
                <a:ext cx="60904" cy="153113"/>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74" name="Freeform 42">
                <a:extLst>
                  <a:ext uri="{FF2B5EF4-FFF2-40B4-BE49-F238E27FC236}">
                    <a16:creationId xmlns:a16="http://schemas.microsoft.com/office/drawing/2014/main" id="{E213AED8-B87F-3E15-CA59-871987D7FB7E}"/>
                  </a:ext>
                </a:extLst>
              </p:cNvPr>
              <p:cNvSpPr>
                <a:spLocks/>
              </p:cNvSpPr>
              <p:nvPr/>
            </p:nvSpPr>
            <p:spPr bwMode="auto">
              <a:xfrm>
                <a:off x="2209899" y="2808443"/>
                <a:ext cx="396727" cy="85948"/>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75" name="Freeform 43">
                <a:extLst>
                  <a:ext uri="{FF2B5EF4-FFF2-40B4-BE49-F238E27FC236}">
                    <a16:creationId xmlns:a16="http://schemas.microsoft.com/office/drawing/2014/main" id="{FA66CA88-CF6B-08F7-C9C9-BD20740E3DC9}"/>
                  </a:ext>
                </a:extLst>
              </p:cNvPr>
              <p:cNvSpPr>
                <a:spLocks/>
              </p:cNvSpPr>
              <p:nvPr/>
            </p:nvSpPr>
            <p:spPr bwMode="auto">
              <a:xfrm>
                <a:off x="2171194" y="2914881"/>
                <a:ext cx="81394" cy="178157"/>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76" name="Freeform 44">
                <a:extLst>
                  <a:ext uri="{FF2B5EF4-FFF2-40B4-BE49-F238E27FC236}">
                    <a16:creationId xmlns:a16="http://schemas.microsoft.com/office/drawing/2014/main" id="{F0811FA8-DDDD-B687-AEBF-BD113B9CBD4B}"/>
                  </a:ext>
                </a:extLst>
              </p:cNvPr>
              <p:cNvSpPr>
                <a:spLocks/>
              </p:cNvSpPr>
              <p:nvPr/>
            </p:nvSpPr>
            <p:spPr bwMode="auto">
              <a:xfrm>
                <a:off x="2396594" y="2925696"/>
                <a:ext cx="51796" cy="179295"/>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77" name="Freeform 45">
                <a:extLst>
                  <a:ext uri="{FF2B5EF4-FFF2-40B4-BE49-F238E27FC236}">
                    <a16:creationId xmlns:a16="http://schemas.microsoft.com/office/drawing/2014/main" id="{26E9F127-424B-557A-6CD8-7418BA40C043}"/>
                  </a:ext>
                </a:extLst>
              </p:cNvPr>
              <p:cNvSpPr>
                <a:spLocks/>
              </p:cNvSpPr>
              <p:nvPr/>
            </p:nvSpPr>
            <p:spPr bwMode="auto">
              <a:xfrm>
                <a:off x="2581012" y="2881299"/>
                <a:ext cx="112700" cy="155389"/>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78" name="Oval 46">
                <a:extLst>
                  <a:ext uri="{FF2B5EF4-FFF2-40B4-BE49-F238E27FC236}">
                    <a16:creationId xmlns:a16="http://schemas.microsoft.com/office/drawing/2014/main" id="{5DBD288F-73F4-10A2-4D0A-C53E896AF5B0}"/>
                  </a:ext>
                </a:extLst>
              </p:cNvPr>
              <p:cNvSpPr>
                <a:spLocks noChangeArrowheads="1"/>
              </p:cNvSpPr>
              <p:nvPr/>
            </p:nvSpPr>
            <p:spPr bwMode="auto">
              <a:xfrm>
                <a:off x="2041987" y="2063940"/>
                <a:ext cx="87656" cy="785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79" name="Oval 47">
                <a:extLst>
                  <a:ext uri="{FF2B5EF4-FFF2-40B4-BE49-F238E27FC236}">
                    <a16:creationId xmlns:a16="http://schemas.microsoft.com/office/drawing/2014/main" id="{5B0F761F-173A-8756-B6E0-D6A940AE57BF}"/>
                  </a:ext>
                </a:extLst>
              </p:cNvPr>
              <p:cNvSpPr>
                <a:spLocks noChangeArrowheads="1"/>
              </p:cNvSpPr>
              <p:nvPr/>
            </p:nvSpPr>
            <p:spPr bwMode="auto">
              <a:xfrm>
                <a:off x="2462051" y="1990514"/>
                <a:ext cx="87656" cy="785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80" name="Freeform 48">
                <a:extLst>
                  <a:ext uri="{FF2B5EF4-FFF2-40B4-BE49-F238E27FC236}">
                    <a16:creationId xmlns:a16="http://schemas.microsoft.com/office/drawing/2014/main" id="{4A27EF91-57E1-44EF-5715-2DC8B759212A}"/>
                  </a:ext>
                </a:extLst>
              </p:cNvPr>
              <p:cNvSpPr>
                <a:spLocks/>
              </p:cNvSpPr>
              <p:nvPr/>
            </p:nvSpPr>
            <p:spPr bwMode="auto">
              <a:xfrm>
                <a:off x="2267956" y="2689482"/>
                <a:ext cx="171896" cy="116115"/>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81" name="Freeform 49">
                <a:extLst>
                  <a:ext uri="{FF2B5EF4-FFF2-40B4-BE49-F238E27FC236}">
                    <a16:creationId xmlns:a16="http://schemas.microsoft.com/office/drawing/2014/main" id="{F2A73A77-6804-3DC9-5558-1F75387E1DA6}"/>
                  </a:ext>
                </a:extLst>
              </p:cNvPr>
              <p:cNvSpPr>
                <a:spLocks/>
              </p:cNvSpPr>
              <p:nvPr/>
            </p:nvSpPr>
            <p:spPr bwMode="auto">
              <a:xfrm>
                <a:off x="2295277" y="2678667"/>
                <a:ext cx="55781" cy="51796"/>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82" name="Freeform 50">
                <a:extLst>
                  <a:ext uri="{FF2B5EF4-FFF2-40B4-BE49-F238E27FC236}">
                    <a16:creationId xmlns:a16="http://schemas.microsoft.com/office/drawing/2014/main" id="{D2FF4F94-AACC-775F-826E-81AF8BCA48F4}"/>
                  </a:ext>
                </a:extLst>
              </p:cNvPr>
              <p:cNvSpPr>
                <a:spLocks/>
              </p:cNvSpPr>
              <p:nvPr/>
            </p:nvSpPr>
            <p:spPr bwMode="auto">
              <a:xfrm>
                <a:off x="2348782" y="2674113"/>
                <a:ext cx="55212" cy="52366"/>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83" name="Freeform 51">
                <a:extLst>
                  <a:ext uri="{FF2B5EF4-FFF2-40B4-BE49-F238E27FC236}">
                    <a16:creationId xmlns:a16="http://schemas.microsoft.com/office/drawing/2014/main" id="{55DD1525-6E4E-14FE-9AB9-16B02BBE578F}"/>
                  </a:ext>
                </a:extLst>
              </p:cNvPr>
              <p:cNvSpPr>
                <a:spLocks/>
              </p:cNvSpPr>
              <p:nvPr/>
            </p:nvSpPr>
            <p:spPr bwMode="auto">
              <a:xfrm>
                <a:off x="2309507" y="2688343"/>
                <a:ext cx="21060" cy="15368"/>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84" name="Freeform 52">
                <a:extLst>
                  <a:ext uri="{FF2B5EF4-FFF2-40B4-BE49-F238E27FC236}">
                    <a16:creationId xmlns:a16="http://schemas.microsoft.com/office/drawing/2014/main" id="{4457C8B1-5EC1-68AC-ABF5-3C4CCB277B1F}"/>
                  </a:ext>
                </a:extLst>
              </p:cNvPr>
              <p:cNvSpPr>
                <a:spLocks/>
              </p:cNvSpPr>
              <p:nvPr/>
            </p:nvSpPr>
            <p:spPr bwMode="auto">
              <a:xfrm>
                <a:off x="2368134" y="2684928"/>
                <a:ext cx="21060" cy="14799"/>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85" name="Freeform 53">
                <a:extLst>
                  <a:ext uri="{FF2B5EF4-FFF2-40B4-BE49-F238E27FC236}">
                    <a16:creationId xmlns:a16="http://schemas.microsoft.com/office/drawing/2014/main" id="{6E178C10-A3B2-F752-0FE4-B6CC16EC774F}"/>
                  </a:ext>
                </a:extLst>
              </p:cNvPr>
              <p:cNvSpPr>
                <a:spLocks/>
              </p:cNvSpPr>
              <p:nvPr/>
            </p:nvSpPr>
            <p:spPr bwMode="auto">
              <a:xfrm>
                <a:off x="2329998" y="2714526"/>
                <a:ext cx="42689" cy="29029"/>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86" name="Freeform 54">
                <a:extLst>
                  <a:ext uri="{FF2B5EF4-FFF2-40B4-BE49-F238E27FC236}">
                    <a16:creationId xmlns:a16="http://schemas.microsoft.com/office/drawing/2014/main" id="{D65DEF3F-C721-984B-DE2A-6A2ECE763BB2}"/>
                  </a:ext>
                </a:extLst>
              </p:cNvPr>
              <p:cNvSpPr>
                <a:spLocks/>
              </p:cNvSpPr>
              <p:nvPr/>
            </p:nvSpPr>
            <p:spPr bwMode="auto">
              <a:xfrm>
                <a:off x="2342520" y="2712818"/>
                <a:ext cx="15368" cy="9107"/>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87" name="Freeform 55">
                <a:extLst>
                  <a:ext uri="{FF2B5EF4-FFF2-40B4-BE49-F238E27FC236}">
                    <a16:creationId xmlns:a16="http://schemas.microsoft.com/office/drawing/2014/main" id="{91DC07AC-1529-B256-9F47-0E6E60EC7019}"/>
                  </a:ext>
                </a:extLst>
              </p:cNvPr>
              <p:cNvSpPr>
                <a:spLocks/>
              </p:cNvSpPr>
              <p:nvPr/>
            </p:nvSpPr>
            <p:spPr bwMode="auto">
              <a:xfrm>
                <a:off x="2331137" y="2712818"/>
                <a:ext cx="7969" cy="8538"/>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88" name="Freeform 56">
                <a:extLst>
                  <a:ext uri="{FF2B5EF4-FFF2-40B4-BE49-F238E27FC236}">
                    <a16:creationId xmlns:a16="http://schemas.microsoft.com/office/drawing/2014/main" id="{C4233110-DE2C-C66F-E8A6-FD34D93BA5E0}"/>
                  </a:ext>
                </a:extLst>
              </p:cNvPr>
              <p:cNvSpPr>
                <a:spLocks/>
              </p:cNvSpPr>
              <p:nvPr/>
            </p:nvSpPr>
            <p:spPr bwMode="auto">
              <a:xfrm>
                <a:off x="2362442" y="2709972"/>
                <a:ext cx="7399" cy="7969"/>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89" name="Freeform 57">
                <a:extLst>
                  <a:ext uri="{FF2B5EF4-FFF2-40B4-BE49-F238E27FC236}">
                    <a16:creationId xmlns:a16="http://schemas.microsoft.com/office/drawing/2014/main" id="{817B4351-B0A5-20EA-4992-1E3D56E70A14}"/>
                  </a:ext>
                </a:extLst>
              </p:cNvPr>
              <p:cNvSpPr>
                <a:spLocks/>
              </p:cNvSpPr>
              <p:nvPr/>
            </p:nvSpPr>
            <p:spPr bwMode="auto">
              <a:xfrm>
                <a:off x="2349920" y="2720218"/>
                <a:ext cx="2277" cy="11384"/>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90" name="Freeform 58">
                <a:extLst>
                  <a:ext uri="{FF2B5EF4-FFF2-40B4-BE49-F238E27FC236}">
                    <a16:creationId xmlns:a16="http://schemas.microsoft.com/office/drawing/2014/main" id="{96BA2C76-8630-1648-28E6-89B179A1B28B}"/>
                  </a:ext>
                </a:extLst>
              </p:cNvPr>
              <p:cNvSpPr>
                <a:spLocks noEditPoints="1"/>
              </p:cNvSpPr>
              <p:nvPr/>
            </p:nvSpPr>
            <p:spPr bwMode="auto">
              <a:xfrm>
                <a:off x="2030603" y="2027512"/>
                <a:ext cx="153682" cy="193525"/>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91" name="Freeform 59">
                <a:extLst>
                  <a:ext uri="{FF2B5EF4-FFF2-40B4-BE49-F238E27FC236}">
                    <a16:creationId xmlns:a16="http://schemas.microsoft.com/office/drawing/2014/main" id="{FCC66C1B-D4C1-CC30-AF31-EE34FD9CAA92}"/>
                  </a:ext>
                </a:extLst>
              </p:cNvPr>
              <p:cNvSpPr>
                <a:spLocks noEditPoints="1"/>
              </p:cNvSpPr>
              <p:nvPr/>
            </p:nvSpPr>
            <p:spPr bwMode="auto">
              <a:xfrm>
                <a:off x="2419930" y="1968316"/>
                <a:ext cx="143436" cy="175311"/>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92" name="Freeform 60">
                <a:extLst>
                  <a:ext uri="{FF2B5EF4-FFF2-40B4-BE49-F238E27FC236}">
                    <a16:creationId xmlns:a16="http://schemas.microsoft.com/office/drawing/2014/main" id="{72E2B234-A9C3-6396-BC3F-FE8337CFC99E}"/>
                  </a:ext>
                </a:extLst>
              </p:cNvPr>
              <p:cNvSpPr>
                <a:spLocks/>
              </p:cNvSpPr>
              <p:nvPr/>
            </p:nvSpPr>
            <p:spPr bwMode="auto">
              <a:xfrm>
                <a:off x="2208760" y="2136796"/>
                <a:ext cx="232799" cy="181003"/>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93" name="Freeform 61">
                <a:extLst>
                  <a:ext uri="{FF2B5EF4-FFF2-40B4-BE49-F238E27FC236}">
                    <a16:creationId xmlns:a16="http://schemas.microsoft.com/office/drawing/2014/main" id="{B9AEE70F-8DDC-384B-F863-AA1CA4B1FD95}"/>
                  </a:ext>
                </a:extLst>
              </p:cNvPr>
              <p:cNvSpPr>
                <a:spLocks/>
              </p:cNvSpPr>
              <p:nvPr/>
            </p:nvSpPr>
            <p:spPr bwMode="auto">
              <a:xfrm>
                <a:off x="2230959" y="2227298"/>
                <a:ext cx="203771" cy="90501"/>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94" name="Freeform 62">
                <a:extLst>
                  <a:ext uri="{FF2B5EF4-FFF2-40B4-BE49-F238E27FC236}">
                    <a16:creationId xmlns:a16="http://schemas.microsoft.com/office/drawing/2014/main" id="{831572EC-DB3B-E3DA-73B2-F6D0EDE925C2}"/>
                  </a:ext>
                </a:extLst>
              </p:cNvPr>
              <p:cNvSpPr>
                <a:spLocks/>
              </p:cNvSpPr>
              <p:nvPr/>
            </p:nvSpPr>
            <p:spPr bwMode="auto">
              <a:xfrm>
                <a:off x="2246896" y="2149888"/>
                <a:ext cx="142867" cy="47812"/>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95" name="Freeform 63">
                <a:extLst>
                  <a:ext uri="{FF2B5EF4-FFF2-40B4-BE49-F238E27FC236}">
                    <a16:creationId xmlns:a16="http://schemas.microsoft.com/office/drawing/2014/main" id="{C1E18855-2EEA-0C2F-834E-3B635E4877BA}"/>
                  </a:ext>
                </a:extLst>
              </p:cNvPr>
              <p:cNvSpPr>
                <a:spLocks/>
              </p:cNvSpPr>
              <p:nvPr/>
            </p:nvSpPr>
            <p:spPr bwMode="auto">
              <a:xfrm>
                <a:off x="2203068" y="2136796"/>
                <a:ext cx="238491" cy="186695"/>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96" name="Freeform 64">
                <a:extLst>
                  <a:ext uri="{FF2B5EF4-FFF2-40B4-BE49-F238E27FC236}">
                    <a16:creationId xmlns:a16="http://schemas.microsoft.com/office/drawing/2014/main" id="{B1864CF1-8351-4F0F-07FA-6BF159EB2823}"/>
                  </a:ext>
                </a:extLst>
              </p:cNvPr>
              <p:cNvSpPr>
                <a:spLocks/>
              </p:cNvSpPr>
              <p:nvPr/>
            </p:nvSpPr>
            <p:spPr bwMode="auto">
              <a:xfrm>
                <a:off x="1578096" y="2332598"/>
                <a:ext cx="361437" cy="502027"/>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97" name="Freeform 65">
                <a:extLst>
                  <a:ext uri="{FF2B5EF4-FFF2-40B4-BE49-F238E27FC236}">
                    <a16:creationId xmlns:a16="http://schemas.microsoft.com/office/drawing/2014/main" id="{F1B0A823-7A68-5D56-555D-C9EDC7E37ED8}"/>
                  </a:ext>
                </a:extLst>
              </p:cNvPr>
              <p:cNvSpPr>
                <a:spLocks/>
              </p:cNvSpPr>
              <p:nvPr/>
            </p:nvSpPr>
            <p:spPr bwMode="auto">
              <a:xfrm>
                <a:off x="1737470" y="2415131"/>
                <a:ext cx="202063" cy="418356"/>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98" name="Freeform 66">
                <a:extLst>
                  <a:ext uri="{FF2B5EF4-FFF2-40B4-BE49-F238E27FC236}">
                    <a16:creationId xmlns:a16="http://schemas.microsoft.com/office/drawing/2014/main" id="{9683FCD7-9D2A-04AB-FDFE-CA8D57674F98}"/>
                  </a:ext>
                </a:extLst>
              </p:cNvPr>
              <p:cNvSpPr>
                <a:spLocks/>
              </p:cNvSpPr>
              <p:nvPr/>
            </p:nvSpPr>
            <p:spPr bwMode="auto">
              <a:xfrm>
                <a:off x="1575250" y="2337152"/>
                <a:ext cx="120669" cy="358022"/>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199" name="Freeform 67">
                <a:extLst>
                  <a:ext uri="{FF2B5EF4-FFF2-40B4-BE49-F238E27FC236}">
                    <a16:creationId xmlns:a16="http://schemas.microsoft.com/office/drawing/2014/main" id="{938F87C5-2FAB-2BE1-110C-339013CD9D41}"/>
                  </a:ext>
                </a:extLst>
              </p:cNvPr>
              <p:cNvSpPr>
                <a:spLocks/>
              </p:cNvSpPr>
              <p:nvPr/>
            </p:nvSpPr>
            <p:spPr bwMode="auto">
              <a:xfrm>
                <a:off x="1571835" y="2318369"/>
                <a:ext cx="177019" cy="285734"/>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00" name="Freeform 68">
                <a:extLst>
                  <a:ext uri="{FF2B5EF4-FFF2-40B4-BE49-F238E27FC236}">
                    <a16:creationId xmlns:a16="http://schemas.microsoft.com/office/drawing/2014/main" id="{091974CC-ABFF-157B-A21A-789D334F18C0}"/>
                  </a:ext>
                </a:extLst>
              </p:cNvPr>
              <p:cNvSpPr>
                <a:spLocks/>
              </p:cNvSpPr>
              <p:nvPr/>
            </p:nvSpPr>
            <p:spPr bwMode="auto">
              <a:xfrm>
                <a:off x="1734624" y="2448714"/>
                <a:ext cx="73995" cy="86517"/>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01" name="Freeform 69">
                <a:extLst>
                  <a:ext uri="{FF2B5EF4-FFF2-40B4-BE49-F238E27FC236}">
                    <a16:creationId xmlns:a16="http://schemas.microsoft.com/office/drawing/2014/main" id="{9FAAA881-BF32-70E9-D25A-623CEDC84D6D}"/>
                  </a:ext>
                </a:extLst>
              </p:cNvPr>
              <p:cNvSpPr>
                <a:spLocks/>
              </p:cNvSpPr>
              <p:nvPr/>
            </p:nvSpPr>
            <p:spPr bwMode="auto">
              <a:xfrm>
                <a:off x="1772190" y="2444729"/>
                <a:ext cx="54642" cy="5748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02" name="Freeform 70">
                <a:extLst>
                  <a:ext uri="{FF2B5EF4-FFF2-40B4-BE49-F238E27FC236}">
                    <a16:creationId xmlns:a16="http://schemas.microsoft.com/office/drawing/2014/main" id="{F23B1E4A-24F4-89AB-D61D-BBCF2CFA1AF0}"/>
                  </a:ext>
                </a:extLst>
              </p:cNvPr>
              <p:cNvSpPr>
                <a:spLocks/>
              </p:cNvSpPr>
              <p:nvPr/>
            </p:nvSpPr>
            <p:spPr bwMode="auto">
              <a:xfrm>
                <a:off x="1855861" y="2492541"/>
                <a:ext cx="103593" cy="97332"/>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03" name="Freeform 71">
                <a:extLst>
                  <a:ext uri="{FF2B5EF4-FFF2-40B4-BE49-F238E27FC236}">
                    <a16:creationId xmlns:a16="http://schemas.microsoft.com/office/drawing/2014/main" id="{17D2935E-0829-C241-98A4-B3CF1550E8A8}"/>
                  </a:ext>
                </a:extLst>
              </p:cNvPr>
              <p:cNvSpPr>
                <a:spLocks/>
              </p:cNvSpPr>
              <p:nvPr/>
            </p:nvSpPr>
            <p:spPr bwMode="auto">
              <a:xfrm>
                <a:off x="1615663" y="2575074"/>
                <a:ext cx="139452" cy="147421"/>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04" name="Freeform 72">
                <a:extLst>
                  <a:ext uri="{FF2B5EF4-FFF2-40B4-BE49-F238E27FC236}">
                    <a16:creationId xmlns:a16="http://schemas.microsoft.com/office/drawing/2014/main" id="{EAD91797-29FA-F3ED-871A-590C950B43E6}"/>
                  </a:ext>
                </a:extLst>
              </p:cNvPr>
              <p:cNvSpPr>
                <a:spLocks/>
              </p:cNvSpPr>
              <p:nvPr/>
            </p:nvSpPr>
            <p:spPr bwMode="auto">
              <a:xfrm>
                <a:off x="1749992" y="2608656"/>
                <a:ext cx="48950" cy="63749"/>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05" name="Freeform 73">
                <a:extLst>
                  <a:ext uri="{FF2B5EF4-FFF2-40B4-BE49-F238E27FC236}">
                    <a16:creationId xmlns:a16="http://schemas.microsoft.com/office/drawing/2014/main" id="{F88AD2AA-C31B-4469-F1EC-77C24B4881AB}"/>
                  </a:ext>
                </a:extLst>
              </p:cNvPr>
              <p:cNvSpPr>
                <a:spLocks/>
              </p:cNvSpPr>
              <p:nvPr/>
            </p:nvSpPr>
            <p:spPr bwMode="auto">
              <a:xfrm>
                <a:off x="1772759" y="2605241"/>
                <a:ext cx="47243" cy="41551"/>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06" name="Freeform 74">
                <a:extLst>
                  <a:ext uri="{FF2B5EF4-FFF2-40B4-BE49-F238E27FC236}">
                    <a16:creationId xmlns:a16="http://schemas.microsoft.com/office/drawing/2014/main" id="{607BC305-67CE-B284-C950-71115BA8C547}"/>
                  </a:ext>
                </a:extLst>
              </p:cNvPr>
              <p:cNvSpPr>
                <a:spLocks/>
              </p:cNvSpPr>
              <p:nvPr/>
            </p:nvSpPr>
            <p:spPr bwMode="auto">
              <a:xfrm>
                <a:off x="1767068" y="2564829"/>
                <a:ext cx="149697" cy="166773"/>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07" name="Freeform 75">
                <a:extLst>
                  <a:ext uri="{FF2B5EF4-FFF2-40B4-BE49-F238E27FC236}">
                    <a16:creationId xmlns:a16="http://schemas.microsoft.com/office/drawing/2014/main" id="{B51530E0-D6DD-7FF8-33CA-15218398B28C}"/>
                  </a:ext>
                </a:extLst>
              </p:cNvPr>
              <p:cNvSpPr>
                <a:spLocks/>
              </p:cNvSpPr>
              <p:nvPr/>
            </p:nvSpPr>
            <p:spPr bwMode="auto">
              <a:xfrm>
                <a:off x="1727793" y="2698589"/>
                <a:ext cx="61473" cy="23906"/>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08" name="Freeform 76">
                <a:extLst>
                  <a:ext uri="{FF2B5EF4-FFF2-40B4-BE49-F238E27FC236}">
                    <a16:creationId xmlns:a16="http://schemas.microsoft.com/office/drawing/2014/main" id="{A4D47117-25D5-82FD-DD20-7BA7561BAECD}"/>
                  </a:ext>
                </a:extLst>
              </p:cNvPr>
              <p:cNvSpPr>
                <a:spLocks/>
              </p:cNvSpPr>
              <p:nvPr/>
            </p:nvSpPr>
            <p:spPr bwMode="auto">
              <a:xfrm>
                <a:off x="1647537" y="2697450"/>
                <a:ext cx="192387" cy="151974"/>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09" name="Freeform 77">
                <a:extLst>
                  <a:ext uri="{FF2B5EF4-FFF2-40B4-BE49-F238E27FC236}">
                    <a16:creationId xmlns:a16="http://schemas.microsoft.com/office/drawing/2014/main" id="{378799CB-94E2-650B-EDD9-7CE2CDC21F5E}"/>
                  </a:ext>
                </a:extLst>
              </p:cNvPr>
              <p:cNvSpPr>
                <a:spLocks/>
              </p:cNvSpPr>
              <p:nvPr/>
            </p:nvSpPr>
            <p:spPr bwMode="auto">
              <a:xfrm>
                <a:off x="1799511" y="2320076"/>
                <a:ext cx="761009" cy="261828"/>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10" name="Freeform 78">
                <a:extLst>
                  <a:ext uri="{FF2B5EF4-FFF2-40B4-BE49-F238E27FC236}">
                    <a16:creationId xmlns:a16="http://schemas.microsoft.com/office/drawing/2014/main" id="{68801DED-F219-4BD5-291C-A6A849A5E531}"/>
                  </a:ext>
                </a:extLst>
              </p:cNvPr>
              <p:cNvSpPr>
                <a:spLocks/>
              </p:cNvSpPr>
              <p:nvPr/>
            </p:nvSpPr>
            <p:spPr bwMode="auto">
              <a:xfrm>
                <a:off x="2800151" y="2165825"/>
                <a:ext cx="35859" cy="105870"/>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11" name="Freeform 79">
                <a:extLst>
                  <a:ext uri="{FF2B5EF4-FFF2-40B4-BE49-F238E27FC236}">
                    <a16:creationId xmlns:a16="http://schemas.microsoft.com/office/drawing/2014/main" id="{BCC2460A-492C-0FF4-8C46-D278C0347186}"/>
                  </a:ext>
                </a:extLst>
              </p:cNvPr>
              <p:cNvSpPr>
                <a:spLocks/>
              </p:cNvSpPr>
              <p:nvPr/>
            </p:nvSpPr>
            <p:spPr bwMode="auto">
              <a:xfrm>
                <a:off x="1583788" y="1285855"/>
                <a:ext cx="1345000" cy="897615"/>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12" name="Freeform 80">
                <a:extLst>
                  <a:ext uri="{FF2B5EF4-FFF2-40B4-BE49-F238E27FC236}">
                    <a16:creationId xmlns:a16="http://schemas.microsoft.com/office/drawing/2014/main" id="{16DF9BC8-19CE-F36F-7CFB-88AFB5DF6DF2}"/>
                  </a:ext>
                </a:extLst>
              </p:cNvPr>
              <p:cNvSpPr>
                <a:spLocks/>
              </p:cNvSpPr>
              <p:nvPr/>
            </p:nvSpPr>
            <p:spPr bwMode="auto">
              <a:xfrm>
                <a:off x="1746007" y="2124843"/>
                <a:ext cx="63180" cy="146282"/>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13" name="Freeform 81">
                <a:extLst>
                  <a:ext uri="{FF2B5EF4-FFF2-40B4-BE49-F238E27FC236}">
                    <a16:creationId xmlns:a16="http://schemas.microsoft.com/office/drawing/2014/main" id="{D7EB58A7-A95D-818D-E48B-D56F258BA392}"/>
                  </a:ext>
                </a:extLst>
              </p:cNvPr>
              <p:cNvSpPr>
                <a:spLocks/>
              </p:cNvSpPr>
              <p:nvPr/>
            </p:nvSpPr>
            <p:spPr bwMode="auto">
              <a:xfrm>
                <a:off x="2806981" y="1946686"/>
                <a:ext cx="193525" cy="317040"/>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14" name="Freeform 82">
                <a:extLst>
                  <a:ext uri="{FF2B5EF4-FFF2-40B4-BE49-F238E27FC236}">
                    <a16:creationId xmlns:a16="http://schemas.microsoft.com/office/drawing/2014/main" id="{18D79EB9-DAE4-AC4F-4D38-26F7ADC236EA}"/>
                  </a:ext>
                </a:extLst>
              </p:cNvPr>
              <p:cNvSpPr>
                <a:spLocks/>
              </p:cNvSpPr>
              <p:nvPr/>
            </p:nvSpPr>
            <p:spPr bwMode="auto">
              <a:xfrm>
                <a:off x="1636153" y="2138504"/>
                <a:ext cx="235645" cy="301102"/>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15" name="Freeform 83">
                <a:extLst>
                  <a:ext uri="{FF2B5EF4-FFF2-40B4-BE49-F238E27FC236}">
                    <a16:creationId xmlns:a16="http://schemas.microsoft.com/office/drawing/2014/main" id="{67DCCAB1-3C20-094F-AF0C-4A9DB2714F84}"/>
                  </a:ext>
                </a:extLst>
              </p:cNvPr>
              <p:cNvSpPr>
                <a:spLocks/>
              </p:cNvSpPr>
              <p:nvPr/>
            </p:nvSpPr>
            <p:spPr bwMode="auto">
              <a:xfrm>
                <a:off x="2901467" y="1952948"/>
                <a:ext cx="16507" cy="22198"/>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16" name="Freeform 84">
                <a:extLst>
                  <a:ext uri="{FF2B5EF4-FFF2-40B4-BE49-F238E27FC236}">
                    <a16:creationId xmlns:a16="http://schemas.microsoft.com/office/drawing/2014/main" id="{4627CB48-2721-097A-2B7A-7CDE5584695C}"/>
                  </a:ext>
                </a:extLst>
              </p:cNvPr>
              <p:cNvSpPr>
                <a:spLocks/>
              </p:cNvSpPr>
              <p:nvPr/>
            </p:nvSpPr>
            <p:spPr bwMode="auto">
              <a:xfrm>
                <a:off x="2796166" y="1936441"/>
                <a:ext cx="31875" cy="163927"/>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17" name="Freeform 85">
                <a:extLst>
                  <a:ext uri="{FF2B5EF4-FFF2-40B4-BE49-F238E27FC236}">
                    <a16:creationId xmlns:a16="http://schemas.microsoft.com/office/drawing/2014/main" id="{06E8A2C6-AC47-3DF9-D1B0-DC16D7F38E44}"/>
                  </a:ext>
                </a:extLst>
              </p:cNvPr>
              <p:cNvSpPr>
                <a:spLocks/>
              </p:cNvSpPr>
              <p:nvPr/>
            </p:nvSpPr>
            <p:spPr bwMode="auto">
              <a:xfrm>
                <a:off x="1726655" y="1802112"/>
                <a:ext cx="1122446" cy="340946"/>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18" name="Freeform 86">
                <a:extLst>
                  <a:ext uri="{FF2B5EF4-FFF2-40B4-BE49-F238E27FC236}">
                    <a16:creationId xmlns:a16="http://schemas.microsoft.com/office/drawing/2014/main" id="{75949010-474E-2E80-B114-822CB3EDC0F5}"/>
                  </a:ext>
                </a:extLst>
              </p:cNvPr>
              <p:cNvSpPr>
                <a:spLocks/>
              </p:cNvSpPr>
              <p:nvPr/>
            </p:nvSpPr>
            <p:spPr bwMode="auto">
              <a:xfrm>
                <a:off x="1936687" y="1329114"/>
                <a:ext cx="159374" cy="555531"/>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19" name="Freeform 87">
                <a:extLst>
                  <a:ext uri="{FF2B5EF4-FFF2-40B4-BE49-F238E27FC236}">
                    <a16:creationId xmlns:a16="http://schemas.microsoft.com/office/drawing/2014/main" id="{64B4A029-E44F-15F0-03C2-2D1988FCCF23}"/>
                  </a:ext>
                </a:extLst>
              </p:cNvPr>
              <p:cNvSpPr>
                <a:spLocks/>
              </p:cNvSpPr>
              <p:nvPr/>
            </p:nvSpPr>
            <p:spPr bwMode="auto">
              <a:xfrm>
                <a:off x="2205345" y="1304638"/>
                <a:ext cx="279473" cy="523656"/>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20" name="Freeform 88">
                <a:extLst>
                  <a:ext uri="{FF2B5EF4-FFF2-40B4-BE49-F238E27FC236}">
                    <a16:creationId xmlns:a16="http://schemas.microsoft.com/office/drawing/2014/main" id="{4C793B44-E691-446E-6EFE-80D9DDE558E6}"/>
                  </a:ext>
                </a:extLst>
              </p:cNvPr>
              <p:cNvSpPr>
                <a:spLocks/>
              </p:cNvSpPr>
              <p:nvPr/>
            </p:nvSpPr>
            <p:spPr bwMode="auto">
              <a:xfrm>
                <a:off x="2222421" y="1300654"/>
                <a:ext cx="561792" cy="628957"/>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21" name="Freeform 89">
                <a:extLst>
                  <a:ext uri="{FF2B5EF4-FFF2-40B4-BE49-F238E27FC236}">
                    <a16:creationId xmlns:a16="http://schemas.microsoft.com/office/drawing/2014/main" id="{CFCF7705-EBF8-30B9-6A66-E2B053A9F691}"/>
                  </a:ext>
                </a:extLst>
              </p:cNvPr>
              <p:cNvSpPr>
                <a:spLocks/>
              </p:cNvSpPr>
              <p:nvPr/>
            </p:nvSpPr>
            <p:spPr bwMode="auto">
              <a:xfrm>
                <a:off x="1716979" y="1338221"/>
                <a:ext cx="356883" cy="772393"/>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22" name="Freeform 90">
                <a:extLst>
                  <a:ext uri="{FF2B5EF4-FFF2-40B4-BE49-F238E27FC236}">
                    <a16:creationId xmlns:a16="http://schemas.microsoft.com/office/drawing/2014/main" id="{7EE628CA-AFD6-7160-AD68-42C7FDAE17A4}"/>
                  </a:ext>
                </a:extLst>
              </p:cNvPr>
              <p:cNvSpPr>
                <a:spLocks/>
              </p:cNvSpPr>
              <p:nvPr/>
            </p:nvSpPr>
            <p:spPr bwMode="auto">
              <a:xfrm>
                <a:off x="1773898" y="1544268"/>
                <a:ext cx="108716" cy="118392"/>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23" name="Freeform 91">
                <a:extLst>
                  <a:ext uri="{FF2B5EF4-FFF2-40B4-BE49-F238E27FC236}">
                    <a16:creationId xmlns:a16="http://schemas.microsoft.com/office/drawing/2014/main" id="{EA47330B-4510-4F8C-5ADA-40D599B4B502}"/>
                  </a:ext>
                </a:extLst>
              </p:cNvPr>
              <p:cNvSpPr>
                <a:spLocks/>
              </p:cNvSpPr>
              <p:nvPr/>
            </p:nvSpPr>
            <p:spPr bwMode="auto">
              <a:xfrm>
                <a:off x="1854723" y="1561344"/>
                <a:ext cx="107577" cy="118392"/>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24" name="Freeform 92">
                <a:extLst>
                  <a:ext uri="{FF2B5EF4-FFF2-40B4-BE49-F238E27FC236}">
                    <a16:creationId xmlns:a16="http://schemas.microsoft.com/office/drawing/2014/main" id="{EBA1A3A9-8D24-41A2-5417-B7B69DAF1AEF}"/>
                  </a:ext>
                </a:extLst>
              </p:cNvPr>
              <p:cNvSpPr>
                <a:spLocks/>
              </p:cNvSpPr>
              <p:nvPr/>
            </p:nvSpPr>
            <p:spPr bwMode="auto">
              <a:xfrm>
                <a:off x="1667459" y="1607448"/>
                <a:ext cx="362575" cy="22540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25" name="Freeform 93">
                <a:extLst>
                  <a:ext uri="{FF2B5EF4-FFF2-40B4-BE49-F238E27FC236}">
                    <a16:creationId xmlns:a16="http://schemas.microsoft.com/office/drawing/2014/main" id="{F1AE9572-57B2-A3D8-A822-A6C55D2A3AF9}"/>
                  </a:ext>
                </a:extLst>
              </p:cNvPr>
              <p:cNvSpPr>
                <a:spLocks/>
              </p:cNvSpPr>
              <p:nvPr/>
            </p:nvSpPr>
            <p:spPr bwMode="auto">
              <a:xfrm>
                <a:off x="1920749" y="1818049"/>
                <a:ext cx="17645" cy="2846"/>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26" name="Freeform 94">
                <a:extLst>
                  <a:ext uri="{FF2B5EF4-FFF2-40B4-BE49-F238E27FC236}">
                    <a16:creationId xmlns:a16="http://schemas.microsoft.com/office/drawing/2014/main" id="{B29EA259-CDB1-FFC3-3072-CF31CBF43D33}"/>
                  </a:ext>
                </a:extLst>
              </p:cNvPr>
              <p:cNvSpPr>
                <a:spLocks/>
              </p:cNvSpPr>
              <p:nvPr/>
            </p:nvSpPr>
            <p:spPr bwMode="auto">
              <a:xfrm>
                <a:off x="1920749" y="1818049"/>
                <a:ext cx="17645" cy="2846"/>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27" name="Freeform 95">
                <a:extLst>
                  <a:ext uri="{FF2B5EF4-FFF2-40B4-BE49-F238E27FC236}">
                    <a16:creationId xmlns:a16="http://schemas.microsoft.com/office/drawing/2014/main" id="{838E74AE-F809-D4DB-D4ED-BD1F81416F97}"/>
                  </a:ext>
                </a:extLst>
              </p:cNvPr>
              <p:cNvSpPr>
                <a:spLocks/>
              </p:cNvSpPr>
              <p:nvPr/>
            </p:nvSpPr>
            <p:spPr bwMode="auto">
              <a:xfrm>
                <a:off x="2000436" y="1767391"/>
                <a:ext cx="6830" cy="13661"/>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28" name="Freeform 96">
                <a:extLst>
                  <a:ext uri="{FF2B5EF4-FFF2-40B4-BE49-F238E27FC236}">
                    <a16:creationId xmlns:a16="http://schemas.microsoft.com/office/drawing/2014/main" id="{72C6532F-032F-82F6-4F3F-CC816F73398C}"/>
                  </a:ext>
                </a:extLst>
              </p:cNvPr>
              <p:cNvSpPr>
                <a:spLocks/>
              </p:cNvSpPr>
              <p:nvPr/>
            </p:nvSpPr>
            <p:spPr bwMode="auto">
              <a:xfrm>
                <a:off x="2000436" y="1767391"/>
                <a:ext cx="6830" cy="13661"/>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29" name="Freeform 97">
                <a:extLst>
                  <a:ext uri="{FF2B5EF4-FFF2-40B4-BE49-F238E27FC236}">
                    <a16:creationId xmlns:a16="http://schemas.microsoft.com/office/drawing/2014/main" id="{9C102C06-A43F-E602-361D-7A88D65AEC82}"/>
                  </a:ext>
                </a:extLst>
              </p:cNvPr>
              <p:cNvSpPr>
                <a:spLocks/>
              </p:cNvSpPr>
              <p:nvPr/>
            </p:nvSpPr>
            <p:spPr bwMode="auto">
              <a:xfrm>
                <a:off x="1952624" y="1781052"/>
                <a:ext cx="47812" cy="33013"/>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30" name="Freeform 98">
                <a:extLst>
                  <a:ext uri="{FF2B5EF4-FFF2-40B4-BE49-F238E27FC236}">
                    <a16:creationId xmlns:a16="http://schemas.microsoft.com/office/drawing/2014/main" id="{7E87DE7C-637A-BF27-9957-72C3A41499A7}"/>
                  </a:ext>
                </a:extLst>
              </p:cNvPr>
              <p:cNvSpPr>
                <a:spLocks/>
              </p:cNvSpPr>
              <p:nvPr/>
            </p:nvSpPr>
            <p:spPr bwMode="auto">
              <a:xfrm>
                <a:off x="1952624" y="1781052"/>
                <a:ext cx="47812" cy="33013"/>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31" name="Freeform 99">
                <a:extLst>
                  <a:ext uri="{FF2B5EF4-FFF2-40B4-BE49-F238E27FC236}">
                    <a16:creationId xmlns:a16="http://schemas.microsoft.com/office/drawing/2014/main" id="{EC95E7E3-B42E-B394-A98D-98D283E4B980}"/>
                  </a:ext>
                </a:extLst>
              </p:cNvPr>
              <p:cNvSpPr>
                <a:spLocks/>
              </p:cNvSpPr>
              <p:nvPr/>
            </p:nvSpPr>
            <p:spPr bwMode="auto">
              <a:xfrm>
                <a:off x="1938394" y="1814065"/>
                <a:ext cx="14230" cy="3984"/>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32" name="Freeform 100">
                <a:extLst>
                  <a:ext uri="{FF2B5EF4-FFF2-40B4-BE49-F238E27FC236}">
                    <a16:creationId xmlns:a16="http://schemas.microsoft.com/office/drawing/2014/main" id="{A9596FCD-2AAE-4C28-C1C8-8E10040865CE}"/>
                  </a:ext>
                </a:extLst>
              </p:cNvPr>
              <p:cNvSpPr>
                <a:spLocks/>
              </p:cNvSpPr>
              <p:nvPr/>
            </p:nvSpPr>
            <p:spPr bwMode="auto">
              <a:xfrm>
                <a:off x="1938394" y="1814065"/>
                <a:ext cx="14230" cy="3984"/>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33" name="Freeform 101">
                <a:extLst>
                  <a:ext uri="{FF2B5EF4-FFF2-40B4-BE49-F238E27FC236}">
                    <a16:creationId xmlns:a16="http://schemas.microsoft.com/office/drawing/2014/main" id="{84D7BA93-574A-20EF-A452-B2C284603A0F}"/>
                  </a:ext>
                </a:extLst>
              </p:cNvPr>
              <p:cNvSpPr>
                <a:spLocks/>
              </p:cNvSpPr>
              <p:nvPr/>
            </p:nvSpPr>
            <p:spPr bwMode="auto">
              <a:xfrm>
                <a:off x="2003282" y="1709334"/>
                <a:ext cx="8538" cy="27321"/>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34" name="Freeform 102">
                <a:extLst>
                  <a:ext uri="{FF2B5EF4-FFF2-40B4-BE49-F238E27FC236}">
                    <a16:creationId xmlns:a16="http://schemas.microsoft.com/office/drawing/2014/main" id="{D290F217-33B0-E58A-FC9C-DE90309ECC79}"/>
                  </a:ext>
                </a:extLst>
              </p:cNvPr>
              <p:cNvSpPr>
                <a:spLocks/>
              </p:cNvSpPr>
              <p:nvPr/>
            </p:nvSpPr>
            <p:spPr bwMode="auto">
              <a:xfrm>
                <a:off x="2003282" y="1709334"/>
                <a:ext cx="8538" cy="27321"/>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35" name="Freeform 103">
                <a:extLst>
                  <a:ext uri="{FF2B5EF4-FFF2-40B4-BE49-F238E27FC236}">
                    <a16:creationId xmlns:a16="http://schemas.microsoft.com/office/drawing/2014/main" id="{0472BAB9-BF9C-C7CA-5E2C-DBF03DC8EF72}"/>
                  </a:ext>
                </a:extLst>
              </p:cNvPr>
              <p:cNvSpPr>
                <a:spLocks/>
              </p:cNvSpPr>
              <p:nvPr/>
            </p:nvSpPr>
            <p:spPr bwMode="auto">
              <a:xfrm>
                <a:off x="1686242" y="1682582"/>
                <a:ext cx="6830" cy="25044"/>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36" name="Freeform 104">
                <a:extLst>
                  <a:ext uri="{FF2B5EF4-FFF2-40B4-BE49-F238E27FC236}">
                    <a16:creationId xmlns:a16="http://schemas.microsoft.com/office/drawing/2014/main" id="{D2045258-5404-C6F7-41A3-46338908AB03}"/>
                  </a:ext>
                </a:extLst>
              </p:cNvPr>
              <p:cNvSpPr>
                <a:spLocks/>
              </p:cNvSpPr>
              <p:nvPr/>
            </p:nvSpPr>
            <p:spPr bwMode="auto">
              <a:xfrm>
                <a:off x="1686242" y="1682582"/>
                <a:ext cx="6830" cy="25044"/>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37" name="Freeform 105">
                <a:extLst>
                  <a:ext uri="{FF2B5EF4-FFF2-40B4-BE49-F238E27FC236}">
                    <a16:creationId xmlns:a16="http://schemas.microsoft.com/office/drawing/2014/main" id="{B23F3107-06F5-C0F2-0C00-8CCED47D0DD1}"/>
                  </a:ext>
                </a:extLst>
              </p:cNvPr>
              <p:cNvSpPr>
                <a:spLocks/>
              </p:cNvSpPr>
              <p:nvPr/>
            </p:nvSpPr>
            <p:spPr bwMode="auto">
              <a:xfrm>
                <a:off x="1682258" y="1685997"/>
                <a:ext cx="330131" cy="136606"/>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38" name="Freeform 106">
                <a:extLst>
                  <a:ext uri="{FF2B5EF4-FFF2-40B4-BE49-F238E27FC236}">
                    <a16:creationId xmlns:a16="http://schemas.microsoft.com/office/drawing/2014/main" id="{F825B58F-262E-BEB9-B29C-23ACC5B2762B}"/>
                  </a:ext>
                </a:extLst>
              </p:cNvPr>
              <p:cNvSpPr>
                <a:spLocks/>
              </p:cNvSpPr>
              <p:nvPr/>
            </p:nvSpPr>
            <p:spPr bwMode="auto">
              <a:xfrm>
                <a:off x="1682258" y="1685997"/>
                <a:ext cx="330131" cy="136606"/>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39" name="Freeform 107">
                <a:extLst>
                  <a:ext uri="{FF2B5EF4-FFF2-40B4-BE49-F238E27FC236}">
                    <a16:creationId xmlns:a16="http://schemas.microsoft.com/office/drawing/2014/main" id="{1A60C731-FC7B-E03B-E077-D35DFDA6D5A7}"/>
                  </a:ext>
                </a:extLst>
              </p:cNvPr>
              <p:cNvSpPr>
                <a:spLocks/>
              </p:cNvSpPr>
              <p:nvPr/>
            </p:nvSpPr>
            <p:spPr bwMode="auto">
              <a:xfrm>
                <a:off x="1834232" y="1660383"/>
                <a:ext cx="31306" cy="18214"/>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40" name="Freeform 108">
                <a:extLst>
                  <a:ext uri="{FF2B5EF4-FFF2-40B4-BE49-F238E27FC236}">
                    <a16:creationId xmlns:a16="http://schemas.microsoft.com/office/drawing/2014/main" id="{73D7B4F8-3B29-6075-7780-F9CF294E58D0}"/>
                  </a:ext>
                </a:extLst>
              </p:cNvPr>
              <p:cNvSpPr>
                <a:spLocks/>
              </p:cNvSpPr>
              <p:nvPr/>
            </p:nvSpPr>
            <p:spPr bwMode="auto">
              <a:xfrm>
                <a:off x="1813172" y="1651845"/>
                <a:ext cx="17076" cy="15937"/>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41" name="Freeform 109">
                <a:extLst>
                  <a:ext uri="{FF2B5EF4-FFF2-40B4-BE49-F238E27FC236}">
                    <a16:creationId xmlns:a16="http://schemas.microsoft.com/office/drawing/2014/main" id="{061D0DBC-D386-BF12-4191-0A3F230D14AC}"/>
                  </a:ext>
                </a:extLst>
              </p:cNvPr>
              <p:cNvSpPr>
                <a:spLocks/>
              </p:cNvSpPr>
              <p:nvPr/>
            </p:nvSpPr>
            <p:spPr bwMode="auto">
              <a:xfrm>
                <a:off x="1872937" y="1666075"/>
                <a:ext cx="17076" cy="15368"/>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42" name="Freeform 110">
                <a:extLst>
                  <a:ext uri="{FF2B5EF4-FFF2-40B4-BE49-F238E27FC236}">
                    <a16:creationId xmlns:a16="http://schemas.microsoft.com/office/drawing/2014/main" id="{1C939CAC-D6A7-04AE-4827-A6D3B6D4A236}"/>
                  </a:ext>
                </a:extLst>
              </p:cNvPr>
              <p:cNvSpPr>
                <a:spLocks/>
              </p:cNvSpPr>
              <p:nvPr/>
            </p:nvSpPr>
            <p:spPr bwMode="auto">
              <a:xfrm>
                <a:off x="1838786" y="1674613"/>
                <a:ext cx="10245" cy="19353"/>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43" name="Freeform 111">
                <a:extLst>
                  <a:ext uri="{FF2B5EF4-FFF2-40B4-BE49-F238E27FC236}">
                    <a16:creationId xmlns:a16="http://schemas.microsoft.com/office/drawing/2014/main" id="{4A1E78B1-888A-957C-EF79-C6779358423E}"/>
                  </a:ext>
                </a:extLst>
              </p:cNvPr>
              <p:cNvSpPr>
                <a:spLocks/>
              </p:cNvSpPr>
              <p:nvPr/>
            </p:nvSpPr>
            <p:spPr bwMode="auto">
              <a:xfrm>
                <a:off x="1802927" y="1569312"/>
                <a:ext cx="49520" cy="5748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44" name="Freeform 112">
                <a:extLst>
                  <a:ext uri="{FF2B5EF4-FFF2-40B4-BE49-F238E27FC236}">
                    <a16:creationId xmlns:a16="http://schemas.microsoft.com/office/drawing/2014/main" id="{0F1CF103-40BD-1303-8924-83D7AE9F92D0}"/>
                  </a:ext>
                </a:extLst>
              </p:cNvPr>
              <p:cNvSpPr>
                <a:spLocks/>
              </p:cNvSpPr>
              <p:nvPr/>
            </p:nvSpPr>
            <p:spPr bwMode="auto">
              <a:xfrm>
                <a:off x="1876922" y="1582973"/>
                <a:ext cx="49520" cy="58058"/>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45" name="Freeform 113">
                <a:extLst>
                  <a:ext uri="{FF2B5EF4-FFF2-40B4-BE49-F238E27FC236}">
                    <a16:creationId xmlns:a16="http://schemas.microsoft.com/office/drawing/2014/main" id="{A3E33B45-FB38-3856-7BA6-BCB7858588DF}"/>
                  </a:ext>
                </a:extLst>
              </p:cNvPr>
              <p:cNvSpPr>
                <a:spLocks/>
              </p:cNvSpPr>
              <p:nvPr/>
            </p:nvSpPr>
            <p:spPr bwMode="auto">
              <a:xfrm>
                <a:off x="1774467" y="1650707"/>
                <a:ext cx="40982" cy="29029"/>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46" name="Freeform 114">
                <a:extLst>
                  <a:ext uri="{FF2B5EF4-FFF2-40B4-BE49-F238E27FC236}">
                    <a16:creationId xmlns:a16="http://schemas.microsoft.com/office/drawing/2014/main" id="{50AF8248-C2AE-97B5-1620-370D4E7CCDA6}"/>
                  </a:ext>
                </a:extLst>
              </p:cNvPr>
              <p:cNvSpPr>
                <a:spLocks/>
              </p:cNvSpPr>
              <p:nvPr/>
            </p:nvSpPr>
            <p:spPr bwMode="auto">
              <a:xfrm>
                <a:off x="1876922" y="1675751"/>
                <a:ext cx="40982" cy="29029"/>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47" name="Freeform 115">
                <a:extLst>
                  <a:ext uri="{FF2B5EF4-FFF2-40B4-BE49-F238E27FC236}">
                    <a16:creationId xmlns:a16="http://schemas.microsoft.com/office/drawing/2014/main" id="{394425BC-9F8F-EA2F-ADF6-DA1CA71D1752}"/>
                  </a:ext>
                </a:extLst>
              </p:cNvPr>
              <p:cNvSpPr>
                <a:spLocks/>
              </p:cNvSpPr>
              <p:nvPr/>
            </p:nvSpPr>
            <p:spPr bwMode="auto">
              <a:xfrm>
                <a:off x="2125658" y="2638824"/>
                <a:ext cx="60904" cy="21230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48" name="Freeform 116">
                <a:extLst>
                  <a:ext uri="{FF2B5EF4-FFF2-40B4-BE49-F238E27FC236}">
                    <a16:creationId xmlns:a16="http://schemas.microsoft.com/office/drawing/2014/main" id="{CA79D740-C5BB-4CA4-D9EE-44F8162C7D31}"/>
                  </a:ext>
                </a:extLst>
              </p:cNvPr>
              <p:cNvSpPr>
                <a:spLocks/>
              </p:cNvSpPr>
              <p:nvPr/>
            </p:nvSpPr>
            <p:spPr bwMode="auto">
              <a:xfrm>
                <a:off x="2647038" y="2645085"/>
                <a:ext cx="70580" cy="199217"/>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49" name="Freeform 117">
                <a:extLst>
                  <a:ext uri="{FF2B5EF4-FFF2-40B4-BE49-F238E27FC236}">
                    <a16:creationId xmlns:a16="http://schemas.microsoft.com/office/drawing/2014/main" id="{7506ECB6-988D-CB91-251F-75F5EB14459F}"/>
                  </a:ext>
                </a:extLst>
              </p:cNvPr>
              <p:cNvSpPr>
                <a:spLocks/>
              </p:cNvSpPr>
              <p:nvPr/>
            </p:nvSpPr>
            <p:spPr bwMode="auto">
              <a:xfrm>
                <a:off x="2657283" y="2145334"/>
                <a:ext cx="161081" cy="53504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50" name="Freeform 118">
                <a:extLst>
                  <a:ext uri="{FF2B5EF4-FFF2-40B4-BE49-F238E27FC236}">
                    <a16:creationId xmlns:a16="http://schemas.microsoft.com/office/drawing/2014/main" id="{ABFF25BF-96EE-6217-1442-7C7DBCC22775}"/>
                  </a:ext>
                </a:extLst>
              </p:cNvPr>
              <p:cNvSpPr>
                <a:spLocks/>
              </p:cNvSpPr>
              <p:nvPr/>
            </p:nvSpPr>
            <p:spPr bwMode="auto">
              <a:xfrm>
                <a:off x="2534907" y="2234697"/>
                <a:ext cx="151405" cy="301672"/>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51" name="Freeform 119">
                <a:extLst>
                  <a:ext uri="{FF2B5EF4-FFF2-40B4-BE49-F238E27FC236}">
                    <a16:creationId xmlns:a16="http://schemas.microsoft.com/office/drawing/2014/main" id="{12D8CD57-832A-05BB-0EC2-D4EB6D6222A7}"/>
                  </a:ext>
                </a:extLst>
              </p:cNvPr>
              <p:cNvSpPr>
                <a:spLocks/>
              </p:cNvSpPr>
              <p:nvPr/>
            </p:nvSpPr>
            <p:spPr bwMode="auto">
              <a:xfrm>
                <a:off x="2179732" y="2506202"/>
                <a:ext cx="365421" cy="120099"/>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52" name="Freeform 120">
                <a:extLst>
                  <a:ext uri="{FF2B5EF4-FFF2-40B4-BE49-F238E27FC236}">
                    <a16:creationId xmlns:a16="http://schemas.microsoft.com/office/drawing/2014/main" id="{08962CA1-03F7-C463-BE22-AD1CB660C604}"/>
                  </a:ext>
                </a:extLst>
              </p:cNvPr>
              <p:cNvSpPr>
                <a:spLocks/>
              </p:cNvSpPr>
              <p:nvPr/>
            </p:nvSpPr>
            <p:spPr bwMode="auto">
              <a:xfrm>
                <a:off x="2529784" y="2508479"/>
                <a:ext cx="153113" cy="183280"/>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53" name="Freeform 121">
                <a:extLst>
                  <a:ext uri="{FF2B5EF4-FFF2-40B4-BE49-F238E27FC236}">
                    <a16:creationId xmlns:a16="http://schemas.microsoft.com/office/drawing/2014/main" id="{4F12F359-2177-5440-8BEB-6BE4460D9606}"/>
                  </a:ext>
                </a:extLst>
              </p:cNvPr>
              <p:cNvSpPr>
                <a:spLocks/>
              </p:cNvSpPr>
              <p:nvPr/>
            </p:nvSpPr>
            <p:spPr bwMode="auto">
              <a:xfrm>
                <a:off x="2040280" y="2827226"/>
                <a:ext cx="764425" cy="29598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54" name="Freeform 122">
                <a:extLst>
                  <a:ext uri="{FF2B5EF4-FFF2-40B4-BE49-F238E27FC236}">
                    <a16:creationId xmlns:a16="http://schemas.microsoft.com/office/drawing/2014/main" id="{39A2516C-2EA1-B30F-3ED9-D52633DD3FA8}"/>
                  </a:ext>
                </a:extLst>
              </p:cNvPr>
              <p:cNvSpPr>
                <a:spLocks/>
              </p:cNvSpPr>
              <p:nvPr/>
            </p:nvSpPr>
            <p:spPr bwMode="auto">
              <a:xfrm>
                <a:off x="2683466" y="2814135"/>
                <a:ext cx="118392" cy="155959"/>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55" name="Freeform 123">
                <a:extLst>
                  <a:ext uri="{FF2B5EF4-FFF2-40B4-BE49-F238E27FC236}">
                    <a16:creationId xmlns:a16="http://schemas.microsoft.com/office/drawing/2014/main" id="{47610613-4458-AC6E-E451-5A2B5E308573}"/>
                  </a:ext>
                </a:extLst>
              </p:cNvPr>
              <p:cNvSpPr>
                <a:spLocks/>
              </p:cNvSpPr>
              <p:nvPr/>
            </p:nvSpPr>
            <p:spPr bwMode="auto">
              <a:xfrm>
                <a:off x="2291862" y="2564829"/>
                <a:ext cx="132052" cy="120669"/>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56" name="Freeform 124">
                <a:extLst>
                  <a:ext uri="{FF2B5EF4-FFF2-40B4-BE49-F238E27FC236}">
                    <a16:creationId xmlns:a16="http://schemas.microsoft.com/office/drawing/2014/main" id="{3B501FD5-2D0A-DDD5-B845-00FEFB5EC0C6}"/>
                  </a:ext>
                </a:extLst>
              </p:cNvPr>
              <p:cNvSpPr>
                <a:spLocks/>
              </p:cNvSpPr>
              <p:nvPr/>
            </p:nvSpPr>
            <p:spPr bwMode="auto">
              <a:xfrm>
                <a:off x="2416515" y="3044657"/>
                <a:ext cx="261259" cy="284596"/>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57" name="Freeform 125">
                <a:extLst>
                  <a:ext uri="{FF2B5EF4-FFF2-40B4-BE49-F238E27FC236}">
                    <a16:creationId xmlns:a16="http://schemas.microsoft.com/office/drawing/2014/main" id="{FA6056C2-931C-9DD9-E86F-A62312545A0F}"/>
                  </a:ext>
                </a:extLst>
              </p:cNvPr>
              <p:cNvSpPr>
                <a:spLocks/>
              </p:cNvSpPr>
              <p:nvPr/>
            </p:nvSpPr>
            <p:spPr bwMode="auto">
              <a:xfrm>
                <a:off x="2189977" y="3081655"/>
                <a:ext cx="250444" cy="228246"/>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58" name="Freeform 126">
                <a:extLst>
                  <a:ext uri="{FF2B5EF4-FFF2-40B4-BE49-F238E27FC236}">
                    <a16:creationId xmlns:a16="http://schemas.microsoft.com/office/drawing/2014/main" id="{20510EFB-9C11-6321-2F95-3554D6F76E38}"/>
                  </a:ext>
                </a:extLst>
              </p:cNvPr>
              <p:cNvSpPr>
                <a:spLocks/>
              </p:cNvSpPr>
              <p:nvPr/>
            </p:nvSpPr>
            <p:spPr bwMode="auto">
              <a:xfrm>
                <a:off x="2218437" y="3136297"/>
                <a:ext cx="223692" cy="56350"/>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59" name="Freeform 127">
                <a:extLst>
                  <a:ext uri="{FF2B5EF4-FFF2-40B4-BE49-F238E27FC236}">
                    <a16:creationId xmlns:a16="http://schemas.microsoft.com/office/drawing/2014/main" id="{A47387B2-30BD-F776-74A5-B5A75A753A10}"/>
                  </a:ext>
                </a:extLst>
              </p:cNvPr>
              <p:cNvSpPr>
                <a:spLocks/>
              </p:cNvSpPr>
              <p:nvPr/>
            </p:nvSpPr>
            <p:spPr bwMode="auto">
              <a:xfrm>
                <a:off x="2423346" y="3131174"/>
                <a:ext cx="252721" cy="68872"/>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60" name="Freeform 128">
                <a:extLst>
                  <a:ext uri="{FF2B5EF4-FFF2-40B4-BE49-F238E27FC236}">
                    <a16:creationId xmlns:a16="http://schemas.microsoft.com/office/drawing/2014/main" id="{C38C1E22-FEFE-24EB-9DCE-A12D29CBD0B9}"/>
                  </a:ext>
                </a:extLst>
              </p:cNvPr>
              <p:cNvSpPr>
                <a:spLocks/>
              </p:cNvSpPr>
              <p:nvPr/>
            </p:nvSpPr>
            <p:spPr bwMode="auto">
              <a:xfrm>
                <a:off x="2721602" y="2204530"/>
                <a:ext cx="48381" cy="21060"/>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61" name="Freeform 129">
                <a:extLst>
                  <a:ext uri="{FF2B5EF4-FFF2-40B4-BE49-F238E27FC236}">
                    <a16:creationId xmlns:a16="http://schemas.microsoft.com/office/drawing/2014/main" id="{8A14EEAF-EEF8-C78D-1D68-A0CB5236442B}"/>
                  </a:ext>
                </a:extLst>
              </p:cNvPr>
              <p:cNvSpPr>
                <a:spLocks/>
              </p:cNvSpPr>
              <p:nvPr/>
            </p:nvSpPr>
            <p:spPr bwMode="auto">
              <a:xfrm>
                <a:off x="2656714" y="2181193"/>
                <a:ext cx="74564" cy="77979"/>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62" name="Freeform 130">
                <a:extLst>
                  <a:ext uri="{FF2B5EF4-FFF2-40B4-BE49-F238E27FC236}">
                    <a16:creationId xmlns:a16="http://schemas.microsoft.com/office/drawing/2014/main" id="{A801E1DD-174E-DD7C-F7DE-00565A053ECD}"/>
                  </a:ext>
                </a:extLst>
              </p:cNvPr>
              <p:cNvSpPr>
                <a:spLocks/>
              </p:cNvSpPr>
              <p:nvPr/>
            </p:nvSpPr>
            <p:spPr bwMode="auto">
              <a:xfrm>
                <a:off x="1979945" y="2552876"/>
                <a:ext cx="223123" cy="471291"/>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263" name="Freeform 131">
                <a:extLst>
                  <a:ext uri="{FF2B5EF4-FFF2-40B4-BE49-F238E27FC236}">
                    <a16:creationId xmlns:a16="http://schemas.microsoft.com/office/drawing/2014/main" id="{61726C8B-FF68-FCCE-6223-6DA032AA508A}"/>
                  </a:ext>
                </a:extLst>
              </p:cNvPr>
              <p:cNvSpPr>
                <a:spLocks/>
              </p:cNvSpPr>
              <p:nvPr/>
            </p:nvSpPr>
            <p:spPr bwMode="auto">
              <a:xfrm>
                <a:off x="2167209" y="2596703"/>
                <a:ext cx="51227" cy="60904"/>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grpSp>
      </p:grpSp>
      <p:sp>
        <p:nvSpPr>
          <p:cNvPr id="2264" name="TextBox 2263">
            <a:extLst>
              <a:ext uri="{FF2B5EF4-FFF2-40B4-BE49-F238E27FC236}">
                <a16:creationId xmlns:a16="http://schemas.microsoft.com/office/drawing/2014/main" id="{DEA060B2-57CC-2543-5683-A4325BFFACE0}"/>
              </a:ext>
            </a:extLst>
          </p:cNvPr>
          <p:cNvSpPr txBox="1"/>
          <p:nvPr/>
        </p:nvSpPr>
        <p:spPr>
          <a:xfrm>
            <a:off x="2635211" y="2283770"/>
            <a:ext cx="88632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Chuẩn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bị</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giấy</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A0. Chia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lớp</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thành</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4-5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nhóm</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endParaRPr kumimoji="0" lang="vi-VN" sz="6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2600" name="Rectangle: Rounded Corners 8">
            <a:extLst>
              <a:ext uri="{FF2B5EF4-FFF2-40B4-BE49-F238E27FC236}">
                <a16:creationId xmlns:a16="http://schemas.microsoft.com/office/drawing/2014/main" id="{DA3355BF-EED3-77DC-8D9C-E8274D4D670B}"/>
              </a:ext>
            </a:extLst>
          </p:cNvPr>
          <p:cNvSpPr/>
          <p:nvPr/>
        </p:nvSpPr>
        <p:spPr>
          <a:xfrm>
            <a:off x="1986154" y="3552825"/>
            <a:ext cx="9268308" cy="1657349"/>
          </a:xfrm>
          <a:custGeom>
            <a:avLst/>
            <a:gdLst>
              <a:gd name="csX0" fmla="*/ 0 w 9268308"/>
              <a:gd name="csY0" fmla="*/ 165899 h 1657349"/>
              <a:gd name="csX1" fmla="*/ 397140 w 9268308"/>
              <a:gd name="csY1" fmla="*/ 0 h 1657349"/>
              <a:gd name="csX2" fmla="*/ 8871167 w 9268308"/>
              <a:gd name="csY2" fmla="*/ 0 h 1657349"/>
              <a:gd name="csX3" fmla="*/ 9268308 w 9268308"/>
              <a:gd name="csY3" fmla="*/ 165899 h 1657349"/>
              <a:gd name="csX4" fmla="*/ 9268308 w 9268308"/>
              <a:gd name="csY4" fmla="*/ 1491448 h 1657349"/>
              <a:gd name="csX5" fmla="*/ 8871167 w 9268308"/>
              <a:gd name="csY5" fmla="*/ 1657349 h 1657349"/>
              <a:gd name="csX6" fmla="*/ 397140 w 9268308"/>
              <a:gd name="csY6" fmla="*/ 1657349 h 1657349"/>
              <a:gd name="csX7" fmla="*/ 0 w 9268308"/>
              <a:gd name="csY7" fmla="*/ 1491448 h 1657349"/>
              <a:gd name="csX8" fmla="*/ 0 w 9268308"/>
              <a:gd name="csY8" fmla="*/ 165899 h 1657349"/>
              <a:gd name="csX0" fmla="*/ 0 w 9268308"/>
              <a:gd name="csY0" fmla="*/ 165899 h 1657349"/>
              <a:gd name="csX1" fmla="*/ 397140 w 9268308"/>
              <a:gd name="csY1" fmla="*/ 0 h 1657349"/>
              <a:gd name="csX2" fmla="*/ 8871167 w 9268308"/>
              <a:gd name="csY2" fmla="*/ 0 h 1657349"/>
              <a:gd name="csX3" fmla="*/ 9268308 w 9268308"/>
              <a:gd name="csY3" fmla="*/ 165899 h 1657349"/>
              <a:gd name="csX4" fmla="*/ 9268308 w 9268308"/>
              <a:gd name="csY4" fmla="*/ 1491448 h 1657349"/>
              <a:gd name="csX5" fmla="*/ 8871167 w 9268308"/>
              <a:gd name="csY5" fmla="*/ 1657349 h 1657349"/>
              <a:gd name="csX6" fmla="*/ 397140 w 9268308"/>
              <a:gd name="csY6" fmla="*/ 1657349 h 1657349"/>
              <a:gd name="csX7" fmla="*/ 0 w 9268308"/>
              <a:gd name="csY7" fmla="*/ 1491448 h 1657349"/>
              <a:gd name="csX8" fmla="*/ 0 w 9268308"/>
              <a:gd name="csY8" fmla="*/ 165899 h 1657349"/>
              <a:gd name="csX0" fmla="*/ 0 w 9268308"/>
              <a:gd name="csY0" fmla="*/ 165899 h 1657349"/>
              <a:gd name="csX1" fmla="*/ 397140 w 9268308"/>
              <a:gd name="csY1" fmla="*/ 0 h 1657349"/>
              <a:gd name="csX2" fmla="*/ 8871167 w 9268308"/>
              <a:gd name="csY2" fmla="*/ 0 h 1657349"/>
              <a:gd name="csX3" fmla="*/ 9268308 w 9268308"/>
              <a:gd name="csY3" fmla="*/ 165899 h 1657349"/>
              <a:gd name="csX4" fmla="*/ 9268308 w 9268308"/>
              <a:gd name="csY4" fmla="*/ 1491448 h 1657349"/>
              <a:gd name="csX5" fmla="*/ 8871167 w 9268308"/>
              <a:gd name="csY5" fmla="*/ 1657349 h 1657349"/>
              <a:gd name="csX6" fmla="*/ 397140 w 9268308"/>
              <a:gd name="csY6" fmla="*/ 1657349 h 1657349"/>
              <a:gd name="csX7" fmla="*/ 0 w 9268308"/>
              <a:gd name="csY7" fmla="*/ 1491448 h 1657349"/>
              <a:gd name="csX8" fmla="*/ 0 w 9268308"/>
              <a:gd name="csY8" fmla="*/ 165899 h 165734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268308" h="1657349" fill="none" extrusionOk="0">
                <a:moveTo>
                  <a:pt x="0" y="165899"/>
                </a:moveTo>
                <a:cubicBezTo>
                  <a:pt x="6899" y="150589"/>
                  <a:pt x="248405" y="-41724"/>
                  <a:pt x="397140" y="0"/>
                </a:cubicBezTo>
                <a:cubicBezTo>
                  <a:pt x="3371846" y="75235"/>
                  <a:pt x="7097596" y="-709856"/>
                  <a:pt x="8871167" y="0"/>
                </a:cubicBezTo>
                <a:cubicBezTo>
                  <a:pt x="9058415" y="-3762"/>
                  <a:pt x="9287580" y="65115"/>
                  <a:pt x="9268308" y="165899"/>
                </a:cubicBezTo>
                <a:cubicBezTo>
                  <a:pt x="9281377" y="706091"/>
                  <a:pt x="9421573" y="973297"/>
                  <a:pt x="9268308" y="1491448"/>
                </a:cubicBezTo>
                <a:cubicBezTo>
                  <a:pt x="9226042" y="1623507"/>
                  <a:pt x="9118480" y="1656513"/>
                  <a:pt x="8871167" y="1657349"/>
                </a:cubicBezTo>
                <a:cubicBezTo>
                  <a:pt x="6151066" y="1545395"/>
                  <a:pt x="2508821" y="1631116"/>
                  <a:pt x="397140" y="1657349"/>
                </a:cubicBezTo>
                <a:cubicBezTo>
                  <a:pt x="168075" y="1612681"/>
                  <a:pt x="721" y="1614799"/>
                  <a:pt x="0" y="1491448"/>
                </a:cubicBezTo>
                <a:cubicBezTo>
                  <a:pt x="-213641" y="893738"/>
                  <a:pt x="-13752" y="599771"/>
                  <a:pt x="0" y="165899"/>
                </a:cubicBezTo>
                <a:close/>
              </a:path>
              <a:path w="9268308" h="1657349" stroke="0" extrusionOk="0">
                <a:moveTo>
                  <a:pt x="0" y="165899"/>
                </a:moveTo>
                <a:cubicBezTo>
                  <a:pt x="-53295" y="111427"/>
                  <a:pt x="224568" y="-74632"/>
                  <a:pt x="397140" y="0"/>
                </a:cubicBezTo>
                <a:cubicBezTo>
                  <a:pt x="3113939" y="-349851"/>
                  <a:pt x="4738595" y="194872"/>
                  <a:pt x="8871167" y="0"/>
                </a:cubicBezTo>
                <a:cubicBezTo>
                  <a:pt x="9045825" y="-3507"/>
                  <a:pt x="9278528" y="101772"/>
                  <a:pt x="9268308" y="165899"/>
                </a:cubicBezTo>
                <a:cubicBezTo>
                  <a:pt x="9288174" y="558187"/>
                  <a:pt x="9517944" y="1068372"/>
                  <a:pt x="9268308" y="1491448"/>
                </a:cubicBezTo>
                <a:cubicBezTo>
                  <a:pt x="9272261" y="1601163"/>
                  <a:pt x="9044907" y="1645465"/>
                  <a:pt x="8871167" y="1657349"/>
                </a:cubicBezTo>
                <a:cubicBezTo>
                  <a:pt x="6772603" y="1725734"/>
                  <a:pt x="2579242" y="1739589"/>
                  <a:pt x="397140" y="1657349"/>
                </a:cubicBezTo>
                <a:cubicBezTo>
                  <a:pt x="163895" y="1636269"/>
                  <a:pt x="6104" y="1579598"/>
                  <a:pt x="0" y="1491448"/>
                </a:cubicBezTo>
                <a:cubicBezTo>
                  <a:pt x="-216700" y="1048915"/>
                  <a:pt x="-163244" y="698776"/>
                  <a:pt x="0" y="165899"/>
                </a:cubicBezTo>
                <a:close/>
              </a:path>
              <a:path w="9268308" h="1657349" fill="none" stroke="0" extrusionOk="0">
                <a:moveTo>
                  <a:pt x="0" y="165899"/>
                </a:moveTo>
                <a:cubicBezTo>
                  <a:pt x="-20274" y="13870"/>
                  <a:pt x="215619" y="797"/>
                  <a:pt x="397140" y="0"/>
                </a:cubicBezTo>
                <a:cubicBezTo>
                  <a:pt x="3051919" y="400428"/>
                  <a:pt x="6968430" y="-196924"/>
                  <a:pt x="8871167" y="0"/>
                </a:cubicBezTo>
                <a:cubicBezTo>
                  <a:pt x="9077845" y="3570"/>
                  <a:pt x="9293782" y="71024"/>
                  <a:pt x="9268308" y="165899"/>
                </a:cubicBezTo>
                <a:cubicBezTo>
                  <a:pt x="9249792" y="827791"/>
                  <a:pt x="9423175" y="953569"/>
                  <a:pt x="9268308" y="1491448"/>
                </a:cubicBezTo>
                <a:cubicBezTo>
                  <a:pt x="9240836" y="1625669"/>
                  <a:pt x="9110338" y="1623317"/>
                  <a:pt x="8871167" y="1657349"/>
                </a:cubicBezTo>
                <a:cubicBezTo>
                  <a:pt x="6465291" y="1595367"/>
                  <a:pt x="4581641" y="1726188"/>
                  <a:pt x="397140" y="1657349"/>
                </a:cubicBezTo>
                <a:cubicBezTo>
                  <a:pt x="169968" y="1633651"/>
                  <a:pt x="25525" y="1595999"/>
                  <a:pt x="0" y="1491448"/>
                </a:cubicBezTo>
                <a:cubicBezTo>
                  <a:pt x="-170469" y="1008717"/>
                  <a:pt x="-70569" y="648506"/>
                  <a:pt x="0" y="165899"/>
                </a:cubicBezTo>
                <a:close/>
              </a:path>
              <a:path w="9268308" h="1657349" fill="none" stroke="0" extrusionOk="0">
                <a:moveTo>
                  <a:pt x="0" y="165899"/>
                </a:moveTo>
                <a:cubicBezTo>
                  <a:pt x="882" y="89033"/>
                  <a:pt x="241306" y="-3293"/>
                  <a:pt x="397140" y="0"/>
                </a:cubicBezTo>
                <a:cubicBezTo>
                  <a:pt x="2933605" y="427022"/>
                  <a:pt x="6986014" y="-484241"/>
                  <a:pt x="8871167" y="0"/>
                </a:cubicBezTo>
                <a:cubicBezTo>
                  <a:pt x="9059038" y="-1009"/>
                  <a:pt x="9291474" y="73843"/>
                  <a:pt x="9268308" y="165899"/>
                </a:cubicBezTo>
                <a:cubicBezTo>
                  <a:pt x="9248215" y="765226"/>
                  <a:pt x="9434764" y="975462"/>
                  <a:pt x="9268308" y="1491448"/>
                </a:cubicBezTo>
                <a:cubicBezTo>
                  <a:pt x="9229745" y="1622323"/>
                  <a:pt x="9091959" y="1638443"/>
                  <a:pt x="8871167" y="1657349"/>
                </a:cubicBezTo>
                <a:cubicBezTo>
                  <a:pt x="5472967" y="1594080"/>
                  <a:pt x="3079611" y="1519523"/>
                  <a:pt x="397140" y="1657349"/>
                </a:cubicBezTo>
                <a:cubicBezTo>
                  <a:pt x="164205" y="1614517"/>
                  <a:pt x="8240" y="1607761"/>
                  <a:pt x="0" y="1491448"/>
                </a:cubicBezTo>
                <a:cubicBezTo>
                  <a:pt x="-257953" y="943780"/>
                  <a:pt x="25165" y="610390"/>
                  <a:pt x="0" y="165899"/>
                </a:cubicBezTo>
                <a:close/>
              </a:path>
            </a:pathLst>
          </a:custGeom>
          <a:solidFill>
            <a:schemeClr val="bg1"/>
          </a:solidFill>
          <a:ln w="38100">
            <a:solidFill>
              <a:srgbClr val="002060"/>
            </a:solidFill>
            <a:extLst>
              <a:ext uri="{C807C97D-BFC1-408E-A445-0C87EB9F89A2}">
                <ask:lineSketchStyleProps xmlns:ask="http://schemas.microsoft.com/office/drawing/2018/sketchyshapes" sd="3694780287">
                  <a:custGeom>
                    <a:avLst/>
                    <a:gdLst>
                      <a:gd name="connsiteX0" fmla="*/ 0 w 9268308"/>
                      <a:gd name="connsiteY0" fmla="*/ 119022 h 1189041"/>
                      <a:gd name="connsiteX1" fmla="*/ 397140 w 9268308"/>
                      <a:gd name="connsiteY1" fmla="*/ 0 h 1189041"/>
                      <a:gd name="connsiteX2" fmla="*/ 8871167 w 9268308"/>
                      <a:gd name="connsiteY2" fmla="*/ 0 h 1189041"/>
                      <a:gd name="connsiteX3" fmla="*/ 9268308 w 9268308"/>
                      <a:gd name="connsiteY3" fmla="*/ 119022 h 1189041"/>
                      <a:gd name="connsiteX4" fmla="*/ 9268308 w 9268308"/>
                      <a:gd name="connsiteY4" fmla="*/ 1070018 h 1189041"/>
                      <a:gd name="connsiteX5" fmla="*/ 8871167 w 9268308"/>
                      <a:gd name="connsiteY5" fmla="*/ 1189041 h 1189041"/>
                      <a:gd name="connsiteX6" fmla="*/ 397140 w 9268308"/>
                      <a:gd name="connsiteY6" fmla="*/ 1189041 h 1189041"/>
                      <a:gd name="connsiteX7" fmla="*/ 0 w 9268308"/>
                      <a:gd name="connsiteY7" fmla="*/ 1070018 h 1189041"/>
                      <a:gd name="connsiteX8" fmla="*/ 0 w 9268308"/>
                      <a:gd name="connsiteY8" fmla="*/ 119022 h 1189041"/>
                      <a:gd name="connsiteX0" fmla="*/ 0 w 9268308"/>
                      <a:gd name="connsiteY0" fmla="*/ 119022 h 1189041"/>
                      <a:gd name="connsiteX1" fmla="*/ 397140 w 9268308"/>
                      <a:gd name="connsiteY1" fmla="*/ 0 h 1189041"/>
                      <a:gd name="connsiteX2" fmla="*/ 8871167 w 9268308"/>
                      <a:gd name="connsiteY2" fmla="*/ 0 h 1189041"/>
                      <a:gd name="connsiteX3" fmla="*/ 9268308 w 9268308"/>
                      <a:gd name="connsiteY3" fmla="*/ 119022 h 1189041"/>
                      <a:gd name="connsiteX4" fmla="*/ 9268308 w 9268308"/>
                      <a:gd name="connsiteY4" fmla="*/ 1070018 h 1189041"/>
                      <a:gd name="connsiteX5" fmla="*/ 8871167 w 9268308"/>
                      <a:gd name="connsiteY5" fmla="*/ 1189041 h 1189041"/>
                      <a:gd name="connsiteX6" fmla="*/ 397140 w 9268308"/>
                      <a:gd name="connsiteY6" fmla="*/ 1189041 h 1189041"/>
                      <a:gd name="connsiteX7" fmla="*/ 0 w 9268308"/>
                      <a:gd name="connsiteY7" fmla="*/ 1070018 h 1189041"/>
                      <a:gd name="connsiteX8" fmla="*/ 0 w 9268308"/>
                      <a:gd name="connsiteY8" fmla="*/ 119022 h 118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68308" h="1189041" fill="none" extrusionOk="0">
                        <a:moveTo>
                          <a:pt x="0" y="119022"/>
                        </a:moveTo>
                        <a:cubicBezTo>
                          <a:pt x="3385" y="82852"/>
                          <a:pt x="220107" y="-14989"/>
                          <a:pt x="397140" y="0"/>
                        </a:cubicBezTo>
                        <a:cubicBezTo>
                          <a:pt x="3090563" y="50824"/>
                          <a:pt x="6921384" y="-319155"/>
                          <a:pt x="8871167" y="0"/>
                        </a:cubicBezTo>
                        <a:cubicBezTo>
                          <a:pt x="9070846" y="-1211"/>
                          <a:pt x="9286029" y="47622"/>
                          <a:pt x="9268308" y="119022"/>
                        </a:cubicBezTo>
                        <a:cubicBezTo>
                          <a:pt x="9254519" y="515782"/>
                          <a:pt x="9412033" y="690383"/>
                          <a:pt x="9268308" y="1070018"/>
                        </a:cubicBezTo>
                        <a:cubicBezTo>
                          <a:pt x="9234199" y="1158546"/>
                          <a:pt x="9109175" y="1188682"/>
                          <a:pt x="8871167" y="1189041"/>
                        </a:cubicBezTo>
                        <a:cubicBezTo>
                          <a:pt x="6816907" y="1169206"/>
                          <a:pt x="4345365" y="1154015"/>
                          <a:pt x="397140" y="1189041"/>
                        </a:cubicBezTo>
                        <a:cubicBezTo>
                          <a:pt x="170479" y="1168020"/>
                          <a:pt x="559" y="1153009"/>
                          <a:pt x="0" y="1070018"/>
                        </a:cubicBezTo>
                        <a:cubicBezTo>
                          <a:pt x="-205862" y="653123"/>
                          <a:pt x="-33501" y="436679"/>
                          <a:pt x="0" y="119022"/>
                        </a:cubicBezTo>
                        <a:close/>
                      </a:path>
                      <a:path w="9268308" h="1189041" stroke="0" extrusionOk="0">
                        <a:moveTo>
                          <a:pt x="0" y="119022"/>
                        </a:moveTo>
                        <a:cubicBezTo>
                          <a:pt x="-26248" y="64017"/>
                          <a:pt x="211615" y="-31424"/>
                          <a:pt x="397140" y="0"/>
                        </a:cubicBezTo>
                        <a:cubicBezTo>
                          <a:pt x="3095901" y="-149365"/>
                          <a:pt x="4812454" y="63259"/>
                          <a:pt x="8871167" y="0"/>
                        </a:cubicBezTo>
                        <a:cubicBezTo>
                          <a:pt x="9054737" y="-1249"/>
                          <a:pt x="9280724" y="65350"/>
                          <a:pt x="9268308" y="119022"/>
                        </a:cubicBezTo>
                        <a:cubicBezTo>
                          <a:pt x="9235334" y="389227"/>
                          <a:pt x="9475602" y="712522"/>
                          <a:pt x="9268308" y="1070018"/>
                        </a:cubicBezTo>
                        <a:cubicBezTo>
                          <a:pt x="9264918" y="1147069"/>
                          <a:pt x="9062334" y="1183059"/>
                          <a:pt x="8871167" y="1189041"/>
                        </a:cubicBezTo>
                        <a:cubicBezTo>
                          <a:pt x="7192452" y="1209402"/>
                          <a:pt x="2568213" y="1049227"/>
                          <a:pt x="397140" y="1189041"/>
                        </a:cubicBezTo>
                        <a:cubicBezTo>
                          <a:pt x="161430" y="1176674"/>
                          <a:pt x="7060" y="1134783"/>
                          <a:pt x="0" y="1070018"/>
                        </a:cubicBezTo>
                        <a:cubicBezTo>
                          <a:pt x="-188039" y="725757"/>
                          <a:pt x="-120637" y="506929"/>
                          <a:pt x="0" y="119022"/>
                        </a:cubicBezTo>
                        <a:close/>
                      </a:path>
                      <a:path w="9268308" h="1189041" fill="none" stroke="0" extrusionOk="0">
                        <a:moveTo>
                          <a:pt x="0" y="119022"/>
                        </a:moveTo>
                        <a:cubicBezTo>
                          <a:pt x="-2381" y="23518"/>
                          <a:pt x="218195" y="608"/>
                          <a:pt x="397140" y="0"/>
                        </a:cubicBezTo>
                        <a:cubicBezTo>
                          <a:pt x="2819422" y="359331"/>
                          <a:pt x="6989231" y="-167715"/>
                          <a:pt x="8871167" y="0"/>
                        </a:cubicBezTo>
                        <a:cubicBezTo>
                          <a:pt x="9069214" y="-680"/>
                          <a:pt x="9286055" y="52794"/>
                          <a:pt x="9268308" y="119022"/>
                        </a:cubicBezTo>
                        <a:cubicBezTo>
                          <a:pt x="9215774" y="571921"/>
                          <a:pt x="9409695" y="678020"/>
                          <a:pt x="9268308" y="1070018"/>
                        </a:cubicBezTo>
                        <a:cubicBezTo>
                          <a:pt x="9237560" y="1162805"/>
                          <a:pt x="9094571" y="1179948"/>
                          <a:pt x="8871167" y="1189041"/>
                        </a:cubicBezTo>
                        <a:cubicBezTo>
                          <a:pt x="6564366" y="1093930"/>
                          <a:pt x="4649359" y="983856"/>
                          <a:pt x="397140" y="1189041"/>
                        </a:cubicBezTo>
                        <a:cubicBezTo>
                          <a:pt x="167814" y="1168883"/>
                          <a:pt x="13436" y="1140811"/>
                          <a:pt x="0" y="1070018"/>
                        </a:cubicBezTo>
                        <a:cubicBezTo>
                          <a:pt x="-193597" y="713428"/>
                          <a:pt x="-34592" y="443217"/>
                          <a:pt x="0" y="11902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2601" name="Group 2600">
            <a:extLst>
              <a:ext uri="{FF2B5EF4-FFF2-40B4-BE49-F238E27FC236}">
                <a16:creationId xmlns:a16="http://schemas.microsoft.com/office/drawing/2014/main" id="{2DA22841-BA04-F986-18F0-E1A9999A2EAD}"/>
              </a:ext>
            </a:extLst>
          </p:cNvPr>
          <p:cNvGrpSpPr/>
          <p:nvPr/>
        </p:nvGrpSpPr>
        <p:grpSpPr>
          <a:xfrm>
            <a:off x="91486" y="3367867"/>
            <a:ext cx="2127839" cy="1689908"/>
            <a:chOff x="-159940" y="687786"/>
            <a:chExt cx="3145788" cy="2458908"/>
          </a:xfrm>
        </p:grpSpPr>
        <p:sp>
          <p:nvSpPr>
            <p:cNvPr id="2602" name="Oval 6">
              <a:extLst>
                <a:ext uri="{FF2B5EF4-FFF2-40B4-BE49-F238E27FC236}">
                  <a16:creationId xmlns:a16="http://schemas.microsoft.com/office/drawing/2014/main" id="{AD82246B-7072-971E-A1B9-373186B70DD9}"/>
                </a:ext>
              </a:extLst>
            </p:cNvPr>
            <p:cNvSpPr>
              <a:spLocks noChangeArrowheads="1"/>
            </p:cNvSpPr>
            <p:nvPr/>
          </p:nvSpPr>
          <p:spPr bwMode="auto">
            <a:xfrm>
              <a:off x="845118" y="821688"/>
              <a:ext cx="2140730" cy="2140161"/>
            </a:xfrm>
            <a:prstGeom prst="ellipse">
              <a:avLst/>
            </a:prstGeom>
            <a:solidFill>
              <a:srgbClr val="FFFFFF"/>
            </a:solidFill>
            <a:ln w="57150">
              <a:solidFill>
                <a:srgbClr val="00206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2603" name="Group 2602">
              <a:extLst>
                <a:ext uri="{FF2B5EF4-FFF2-40B4-BE49-F238E27FC236}">
                  <a16:creationId xmlns:a16="http://schemas.microsoft.com/office/drawing/2014/main" id="{0EF961C8-7978-4B61-6A60-18DE586A2E98}"/>
                </a:ext>
              </a:extLst>
            </p:cNvPr>
            <p:cNvGrpSpPr/>
            <p:nvPr/>
          </p:nvGrpSpPr>
          <p:grpSpPr>
            <a:xfrm>
              <a:off x="-159940" y="687786"/>
              <a:ext cx="3116094" cy="2458908"/>
              <a:chOff x="345226" y="1059601"/>
              <a:chExt cx="3072497" cy="2458908"/>
            </a:xfrm>
          </p:grpSpPr>
          <p:sp>
            <p:nvSpPr>
              <p:cNvPr id="2604" name="AutoShape 3">
                <a:extLst>
                  <a:ext uri="{FF2B5EF4-FFF2-40B4-BE49-F238E27FC236}">
                    <a16:creationId xmlns:a16="http://schemas.microsoft.com/office/drawing/2014/main" id="{FA3DBF1A-2673-BAFC-DB8D-618A72FF0210}"/>
                  </a:ext>
                </a:extLst>
              </p:cNvPr>
              <p:cNvSpPr>
                <a:spLocks noChangeAspect="1" noChangeArrowheads="1" noTextEdit="1"/>
              </p:cNvSpPr>
              <p:nvPr/>
            </p:nvSpPr>
            <p:spPr bwMode="auto">
              <a:xfrm>
                <a:off x="345226" y="1059601"/>
                <a:ext cx="3072497" cy="2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05" name="Oval 7">
                <a:extLst>
                  <a:ext uri="{FF2B5EF4-FFF2-40B4-BE49-F238E27FC236}">
                    <a16:creationId xmlns:a16="http://schemas.microsoft.com/office/drawing/2014/main" id="{9BEE228B-E407-E3BC-897B-2614C127275D}"/>
                  </a:ext>
                </a:extLst>
              </p:cNvPr>
              <p:cNvSpPr>
                <a:spLocks noChangeArrowheads="1"/>
              </p:cNvSpPr>
              <p:nvPr/>
            </p:nvSpPr>
            <p:spPr bwMode="auto">
              <a:xfrm>
                <a:off x="2034588" y="3263796"/>
                <a:ext cx="849234" cy="79687"/>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06" name="Freeform 8">
                <a:extLst>
                  <a:ext uri="{FF2B5EF4-FFF2-40B4-BE49-F238E27FC236}">
                    <a16:creationId xmlns:a16="http://schemas.microsoft.com/office/drawing/2014/main" id="{D7DB0BAF-F5B4-9150-D900-B943F2B693DE}"/>
                  </a:ext>
                </a:extLst>
              </p:cNvPr>
              <p:cNvSpPr>
                <a:spLocks/>
              </p:cNvSpPr>
              <p:nvPr/>
            </p:nvSpPr>
            <p:spPr bwMode="auto">
              <a:xfrm>
                <a:off x="2742093" y="2130535"/>
                <a:ext cx="402988" cy="525364"/>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07" name="Freeform 9">
                <a:extLst>
                  <a:ext uri="{FF2B5EF4-FFF2-40B4-BE49-F238E27FC236}">
                    <a16:creationId xmlns:a16="http://schemas.microsoft.com/office/drawing/2014/main" id="{BA948964-5988-62D3-4FF8-A426F2FBB1BD}"/>
                  </a:ext>
                </a:extLst>
              </p:cNvPr>
              <p:cNvSpPr>
                <a:spLocks/>
              </p:cNvSpPr>
              <p:nvPr/>
            </p:nvSpPr>
            <p:spPr bwMode="auto">
              <a:xfrm>
                <a:off x="2743801" y="2247220"/>
                <a:ext cx="327285" cy="408680"/>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08" name="Freeform 10">
                <a:extLst>
                  <a:ext uri="{FF2B5EF4-FFF2-40B4-BE49-F238E27FC236}">
                    <a16:creationId xmlns:a16="http://schemas.microsoft.com/office/drawing/2014/main" id="{FE0533EE-4894-A162-F8E9-945CB174270E}"/>
                  </a:ext>
                </a:extLst>
              </p:cNvPr>
              <p:cNvSpPr>
                <a:spLocks/>
              </p:cNvSpPr>
              <p:nvPr/>
            </p:nvSpPr>
            <p:spPr bwMode="auto">
              <a:xfrm>
                <a:off x="2960663" y="2139642"/>
                <a:ext cx="151974" cy="341515"/>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09" name="Freeform 11">
                <a:extLst>
                  <a:ext uri="{FF2B5EF4-FFF2-40B4-BE49-F238E27FC236}">
                    <a16:creationId xmlns:a16="http://schemas.microsoft.com/office/drawing/2014/main" id="{F1D60BE5-456D-49A6-4D4A-D5275CE1F4F6}"/>
                  </a:ext>
                </a:extLst>
              </p:cNvPr>
              <p:cNvSpPr>
                <a:spLocks/>
              </p:cNvSpPr>
              <p:nvPr/>
            </p:nvSpPr>
            <p:spPr bwMode="auto">
              <a:xfrm>
                <a:off x="2958386" y="2119721"/>
                <a:ext cx="155959" cy="290288"/>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10" name="Freeform 12">
                <a:extLst>
                  <a:ext uri="{FF2B5EF4-FFF2-40B4-BE49-F238E27FC236}">
                    <a16:creationId xmlns:a16="http://schemas.microsoft.com/office/drawing/2014/main" id="{55AA75FB-23D0-CDD1-CCD1-D5CA6A73F18E}"/>
                  </a:ext>
                </a:extLst>
              </p:cNvPr>
              <p:cNvSpPr>
                <a:spLocks/>
              </p:cNvSpPr>
              <p:nvPr/>
            </p:nvSpPr>
            <p:spPr bwMode="auto">
              <a:xfrm>
                <a:off x="2900898" y="2270557"/>
                <a:ext cx="47812" cy="98470"/>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11" name="Freeform 13">
                <a:extLst>
                  <a:ext uri="{FF2B5EF4-FFF2-40B4-BE49-F238E27FC236}">
                    <a16:creationId xmlns:a16="http://schemas.microsoft.com/office/drawing/2014/main" id="{9860BA19-23FD-59C3-77BF-B2722780A116}"/>
                  </a:ext>
                </a:extLst>
              </p:cNvPr>
              <p:cNvSpPr>
                <a:spLocks/>
              </p:cNvSpPr>
              <p:nvPr/>
            </p:nvSpPr>
            <p:spPr bwMode="auto">
              <a:xfrm>
                <a:off x="2859347" y="2291047"/>
                <a:ext cx="64319" cy="4382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12" name="Freeform 14">
                <a:extLst>
                  <a:ext uri="{FF2B5EF4-FFF2-40B4-BE49-F238E27FC236}">
                    <a16:creationId xmlns:a16="http://schemas.microsoft.com/office/drawing/2014/main" id="{A45CCC2D-2D7B-3CDA-1194-FEEC849D603B}"/>
                  </a:ext>
                </a:extLst>
              </p:cNvPr>
              <p:cNvSpPr>
                <a:spLocks/>
              </p:cNvSpPr>
              <p:nvPr/>
            </p:nvSpPr>
            <p:spPr bwMode="auto">
              <a:xfrm>
                <a:off x="2736970" y="2367319"/>
                <a:ext cx="140021" cy="81964"/>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13" name="Freeform 15">
                <a:extLst>
                  <a:ext uri="{FF2B5EF4-FFF2-40B4-BE49-F238E27FC236}">
                    <a16:creationId xmlns:a16="http://schemas.microsoft.com/office/drawing/2014/main" id="{B784B72C-4D99-276F-F31A-9FB31A4762CE}"/>
                  </a:ext>
                </a:extLst>
              </p:cNvPr>
              <p:cNvSpPr>
                <a:spLocks/>
              </p:cNvSpPr>
              <p:nvPr/>
            </p:nvSpPr>
            <p:spPr bwMode="auto">
              <a:xfrm>
                <a:off x="3011321" y="2365042"/>
                <a:ext cx="118961" cy="162789"/>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14" name="Freeform 16">
                <a:extLst>
                  <a:ext uri="{FF2B5EF4-FFF2-40B4-BE49-F238E27FC236}">
                    <a16:creationId xmlns:a16="http://schemas.microsoft.com/office/drawing/2014/main" id="{5C6F6427-882F-802D-5E91-9067D1FA949C}"/>
                  </a:ext>
                </a:extLst>
              </p:cNvPr>
              <p:cNvSpPr>
                <a:spLocks/>
              </p:cNvSpPr>
              <p:nvPr/>
            </p:nvSpPr>
            <p:spPr bwMode="auto">
              <a:xfrm>
                <a:off x="2955540" y="2424238"/>
                <a:ext cx="35290" cy="71149"/>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15" name="Freeform 17">
                <a:extLst>
                  <a:ext uri="{FF2B5EF4-FFF2-40B4-BE49-F238E27FC236}">
                    <a16:creationId xmlns:a16="http://schemas.microsoft.com/office/drawing/2014/main" id="{6B9FA362-553E-F433-540D-D31D54FA2A97}"/>
                  </a:ext>
                </a:extLst>
              </p:cNvPr>
              <p:cNvSpPr>
                <a:spLocks/>
              </p:cNvSpPr>
              <p:nvPr/>
            </p:nvSpPr>
            <p:spPr bwMode="auto">
              <a:xfrm>
                <a:off x="2921388" y="2437899"/>
                <a:ext cx="55212" cy="33013"/>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16" name="Freeform 18">
                <a:extLst>
                  <a:ext uri="{FF2B5EF4-FFF2-40B4-BE49-F238E27FC236}">
                    <a16:creationId xmlns:a16="http://schemas.microsoft.com/office/drawing/2014/main" id="{710E23E6-45E1-876C-EE1F-9DE101E2899E}"/>
                  </a:ext>
                </a:extLst>
              </p:cNvPr>
              <p:cNvSpPr>
                <a:spLocks/>
              </p:cNvSpPr>
              <p:nvPr/>
            </p:nvSpPr>
            <p:spPr bwMode="auto">
              <a:xfrm>
                <a:off x="2834871" y="2419685"/>
                <a:ext cx="168481" cy="146282"/>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17" name="Freeform 19">
                <a:extLst>
                  <a:ext uri="{FF2B5EF4-FFF2-40B4-BE49-F238E27FC236}">
                    <a16:creationId xmlns:a16="http://schemas.microsoft.com/office/drawing/2014/main" id="{1AFAA6BB-0247-F668-7224-A5FEBB5E0E15}"/>
                  </a:ext>
                </a:extLst>
              </p:cNvPr>
              <p:cNvSpPr>
                <a:spLocks/>
              </p:cNvSpPr>
              <p:nvPr/>
            </p:nvSpPr>
            <p:spPr bwMode="auto">
              <a:xfrm>
                <a:off x="2985138" y="2501079"/>
                <a:ext cx="58627" cy="37567"/>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18" name="Freeform 20">
                <a:extLst>
                  <a:ext uri="{FF2B5EF4-FFF2-40B4-BE49-F238E27FC236}">
                    <a16:creationId xmlns:a16="http://schemas.microsoft.com/office/drawing/2014/main" id="{CAD6EA39-6C4B-41EC-4B82-FBA1BD038CC8}"/>
                  </a:ext>
                </a:extLst>
              </p:cNvPr>
              <p:cNvSpPr>
                <a:spLocks/>
              </p:cNvSpPr>
              <p:nvPr/>
            </p:nvSpPr>
            <p:spPr bwMode="auto">
              <a:xfrm>
                <a:off x="2963509" y="2488557"/>
                <a:ext cx="193525" cy="176449"/>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19" name="Freeform 21">
                <a:extLst>
                  <a:ext uri="{FF2B5EF4-FFF2-40B4-BE49-F238E27FC236}">
                    <a16:creationId xmlns:a16="http://schemas.microsoft.com/office/drawing/2014/main" id="{C9D91310-530C-C7E8-CAF8-89040A487001}"/>
                  </a:ext>
                </a:extLst>
              </p:cNvPr>
              <p:cNvSpPr>
                <a:spLocks/>
              </p:cNvSpPr>
              <p:nvPr/>
            </p:nvSpPr>
            <p:spPr bwMode="auto">
              <a:xfrm>
                <a:off x="1639569" y="1530038"/>
                <a:ext cx="1355246" cy="1064958"/>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20" name="Freeform 22">
                <a:extLst>
                  <a:ext uri="{FF2B5EF4-FFF2-40B4-BE49-F238E27FC236}">
                    <a16:creationId xmlns:a16="http://schemas.microsoft.com/office/drawing/2014/main" id="{4D9BDA7C-ACE1-6CDB-FC29-2C88CE5C5BBE}"/>
                  </a:ext>
                </a:extLst>
              </p:cNvPr>
              <p:cNvSpPr>
                <a:spLocks/>
              </p:cNvSpPr>
              <p:nvPr/>
            </p:nvSpPr>
            <p:spPr bwMode="auto">
              <a:xfrm>
                <a:off x="1618509" y="1283578"/>
                <a:ext cx="1302880" cy="883955"/>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21" name="Freeform 23">
                <a:extLst>
                  <a:ext uri="{FF2B5EF4-FFF2-40B4-BE49-F238E27FC236}">
                    <a16:creationId xmlns:a16="http://schemas.microsoft.com/office/drawing/2014/main" id="{AC402AFD-6490-E5CB-95FF-51436BCC4CA6}"/>
                  </a:ext>
                </a:extLst>
              </p:cNvPr>
              <p:cNvSpPr>
                <a:spLocks/>
              </p:cNvSpPr>
              <p:nvPr/>
            </p:nvSpPr>
            <p:spPr bwMode="auto">
              <a:xfrm>
                <a:off x="1626477" y="1498733"/>
                <a:ext cx="1294911" cy="668800"/>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22" name="Freeform 24">
                <a:extLst>
                  <a:ext uri="{FF2B5EF4-FFF2-40B4-BE49-F238E27FC236}">
                    <a16:creationId xmlns:a16="http://schemas.microsoft.com/office/drawing/2014/main" id="{37976FBA-9A75-FD4D-57DF-99C3F6FC7E42}"/>
                  </a:ext>
                </a:extLst>
              </p:cNvPr>
              <p:cNvSpPr>
                <a:spLocks/>
              </p:cNvSpPr>
              <p:nvPr/>
            </p:nvSpPr>
            <p:spPr bwMode="auto">
              <a:xfrm>
                <a:off x="1904243" y="2157287"/>
                <a:ext cx="203201" cy="162220"/>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23" name="Freeform 25">
                <a:extLst>
                  <a:ext uri="{FF2B5EF4-FFF2-40B4-BE49-F238E27FC236}">
                    <a16:creationId xmlns:a16="http://schemas.microsoft.com/office/drawing/2014/main" id="{E084A017-5D81-9717-8CC9-CBC08AC87E03}"/>
                  </a:ext>
                </a:extLst>
              </p:cNvPr>
              <p:cNvSpPr>
                <a:spLocks/>
              </p:cNvSpPr>
              <p:nvPr/>
            </p:nvSpPr>
            <p:spPr bwMode="auto">
              <a:xfrm>
                <a:off x="2514416" y="2042311"/>
                <a:ext cx="203201" cy="1616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24" name="Freeform 26">
                <a:extLst>
                  <a:ext uri="{FF2B5EF4-FFF2-40B4-BE49-F238E27FC236}">
                    <a16:creationId xmlns:a16="http://schemas.microsoft.com/office/drawing/2014/main" id="{D350C342-0285-3C5A-9B58-71E3DFD0B8DE}"/>
                  </a:ext>
                </a:extLst>
              </p:cNvPr>
              <p:cNvSpPr>
                <a:spLocks/>
              </p:cNvSpPr>
              <p:nvPr/>
            </p:nvSpPr>
            <p:spPr bwMode="auto">
              <a:xfrm>
                <a:off x="2262264" y="2095815"/>
                <a:ext cx="81394" cy="51796"/>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25" name="Freeform 27">
                <a:extLst>
                  <a:ext uri="{FF2B5EF4-FFF2-40B4-BE49-F238E27FC236}">
                    <a16:creationId xmlns:a16="http://schemas.microsoft.com/office/drawing/2014/main" id="{57B65FF8-C90D-86B1-3BCE-6EC9BD8AE272}"/>
                  </a:ext>
                </a:extLst>
              </p:cNvPr>
              <p:cNvSpPr>
                <a:spLocks/>
              </p:cNvSpPr>
              <p:nvPr/>
            </p:nvSpPr>
            <p:spPr bwMode="auto">
              <a:xfrm>
                <a:off x="1522884" y="1346758"/>
                <a:ext cx="561223" cy="787761"/>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26" name="Freeform 28">
                <a:extLst>
                  <a:ext uri="{FF2B5EF4-FFF2-40B4-BE49-F238E27FC236}">
                    <a16:creationId xmlns:a16="http://schemas.microsoft.com/office/drawing/2014/main" id="{61B062D4-7C21-33A7-A196-DBA290E3D815}"/>
                  </a:ext>
                </a:extLst>
              </p:cNvPr>
              <p:cNvSpPr>
                <a:spLocks/>
              </p:cNvSpPr>
              <p:nvPr/>
            </p:nvSpPr>
            <p:spPr bwMode="auto">
              <a:xfrm>
                <a:off x="1757391" y="1815772"/>
                <a:ext cx="1055281" cy="347207"/>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27" name="Freeform 29">
                <a:extLst>
                  <a:ext uri="{FF2B5EF4-FFF2-40B4-BE49-F238E27FC236}">
                    <a16:creationId xmlns:a16="http://schemas.microsoft.com/office/drawing/2014/main" id="{82904882-8FBD-5337-B0AA-99B5F42189E4}"/>
                  </a:ext>
                </a:extLst>
              </p:cNvPr>
              <p:cNvSpPr>
                <a:spLocks/>
              </p:cNvSpPr>
              <p:nvPr/>
            </p:nvSpPr>
            <p:spPr bwMode="auto">
              <a:xfrm>
                <a:off x="1720963" y="2207376"/>
                <a:ext cx="105300" cy="165066"/>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28" name="Freeform 30">
                <a:extLst>
                  <a:ext uri="{FF2B5EF4-FFF2-40B4-BE49-F238E27FC236}">
                    <a16:creationId xmlns:a16="http://schemas.microsoft.com/office/drawing/2014/main" id="{9B26F96D-2E03-AF82-7E2A-4271DC3D3246}"/>
                  </a:ext>
                </a:extLst>
              </p:cNvPr>
              <p:cNvSpPr>
                <a:spLocks/>
              </p:cNvSpPr>
              <p:nvPr/>
            </p:nvSpPr>
            <p:spPr bwMode="auto">
              <a:xfrm>
                <a:off x="2810965" y="2002467"/>
                <a:ext cx="112700" cy="193525"/>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29" name="Freeform 31">
                <a:extLst>
                  <a:ext uri="{FF2B5EF4-FFF2-40B4-BE49-F238E27FC236}">
                    <a16:creationId xmlns:a16="http://schemas.microsoft.com/office/drawing/2014/main" id="{7EC65A76-9529-5DE6-E151-2D68CED3353E}"/>
                  </a:ext>
                </a:extLst>
              </p:cNvPr>
              <p:cNvSpPr>
                <a:spLocks/>
              </p:cNvSpPr>
              <p:nvPr/>
            </p:nvSpPr>
            <p:spPr bwMode="auto">
              <a:xfrm>
                <a:off x="1989622" y="2155011"/>
                <a:ext cx="832728" cy="852649"/>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30" name="Freeform 32">
                <a:extLst>
                  <a:ext uri="{FF2B5EF4-FFF2-40B4-BE49-F238E27FC236}">
                    <a16:creationId xmlns:a16="http://schemas.microsoft.com/office/drawing/2014/main" id="{C9330047-4188-2CB8-B8AF-3829CEBBCF68}"/>
                  </a:ext>
                </a:extLst>
              </p:cNvPr>
              <p:cNvSpPr>
                <a:spLocks/>
              </p:cNvSpPr>
              <p:nvPr/>
            </p:nvSpPr>
            <p:spPr bwMode="auto">
              <a:xfrm>
                <a:off x="2207053" y="3052626"/>
                <a:ext cx="458769" cy="144005"/>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31" name="Freeform 33">
                <a:extLst>
                  <a:ext uri="{FF2B5EF4-FFF2-40B4-BE49-F238E27FC236}">
                    <a16:creationId xmlns:a16="http://schemas.microsoft.com/office/drawing/2014/main" id="{F67EA259-E138-04F5-CDE6-7B0C2D0DE343}"/>
                  </a:ext>
                </a:extLst>
              </p:cNvPr>
              <p:cNvSpPr>
                <a:spLocks/>
              </p:cNvSpPr>
              <p:nvPr/>
            </p:nvSpPr>
            <p:spPr bwMode="auto">
              <a:xfrm>
                <a:off x="2546291" y="2334306"/>
                <a:ext cx="252152" cy="332408"/>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32" name="Freeform 34">
                <a:extLst>
                  <a:ext uri="{FF2B5EF4-FFF2-40B4-BE49-F238E27FC236}">
                    <a16:creationId xmlns:a16="http://schemas.microsoft.com/office/drawing/2014/main" id="{A2964049-685D-93A3-5255-2842870988C1}"/>
                  </a:ext>
                </a:extLst>
              </p:cNvPr>
              <p:cNvSpPr>
                <a:spLocks/>
              </p:cNvSpPr>
              <p:nvPr/>
            </p:nvSpPr>
            <p:spPr bwMode="auto">
              <a:xfrm>
                <a:off x="1998729" y="2584181"/>
                <a:ext cx="209463" cy="424617"/>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33" name="Freeform 35">
                <a:extLst>
                  <a:ext uri="{FF2B5EF4-FFF2-40B4-BE49-F238E27FC236}">
                    <a16:creationId xmlns:a16="http://schemas.microsoft.com/office/drawing/2014/main" id="{A2391DBF-27C0-5CC5-216D-B6F246F9E151}"/>
                  </a:ext>
                </a:extLst>
              </p:cNvPr>
              <p:cNvSpPr>
                <a:spLocks/>
              </p:cNvSpPr>
              <p:nvPr/>
            </p:nvSpPr>
            <p:spPr bwMode="auto">
              <a:xfrm>
                <a:off x="2306092" y="3097023"/>
                <a:ext cx="126930" cy="83102"/>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34" name="Freeform 36">
                <a:extLst>
                  <a:ext uri="{FF2B5EF4-FFF2-40B4-BE49-F238E27FC236}">
                    <a16:creationId xmlns:a16="http://schemas.microsoft.com/office/drawing/2014/main" id="{6E5EF80D-D5E9-EA65-DB06-316527E31F1B}"/>
                  </a:ext>
                </a:extLst>
              </p:cNvPr>
              <p:cNvSpPr>
                <a:spLocks/>
              </p:cNvSpPr>
              <p:nvPr/>
            </p:nvSpPr>
            <p:spPr bwMode="auto">
              <a:xfrm>
                <a:off x="2551983" y="3050349"/>
                <a:ext cx="112700" cy="111562"/>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35" name="Freeform 37">
                <a:extLst>
                  <a:ext uri="{FF2B5EF4-FFF2-40B4-BE49-F238E27FC236}">
                    <a16:creationId xmlns:a16="http://schemas.microsoft.com/office/drawing/2014/main" id="{D58817CA-83E5-C19F-B30A-5FF8FB0A5FAD}"/>
                  </a:ext>
                </a:extLst>
              </p:cNvPr>
              <p:cNvSpPr>
                <a:spLocks/>
              </p:cNvSpPr>
              <p:nvPr/>
            </p:nvSpPr>
            <p:spPr bwMode="auto">
              <a:xfrm>
                <a:off x="2229820" y="3147681"/>
                <a:ext cx="437708" cy="174173"/>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36" name="Freeform 38">
                <a:extLst>
                  <a:ext uri="{FF2B5EF4-FFF2-40B4-BE49-F238E27FC236}">
                    <a16:creationId xmlns:a16="http://schemas.microsoft.com/office/drawing/2014/main" id="{6B6D44A3-86CD-C62D-67A3-F51465C116AA}"/>
                  </a:ext>
                </a:extLst>
              </p:cNvPr>
              <p:cNvSpPr>
                <a:spLocks/>
              </p:cNvSpPr>
              <p:nvPr/>
            </p:nvSpPr>
            <p:spPr bwMode="auto">
              <a:xfrm>
                <a:off x="2049956" y="2521570"/>
                <a:ext cx="735965" cy="590821"/>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37" name="Freeform 39">
                <a:extLst>
                  <a:ext uri="{FF2B5EF4-FFF2-40B4-BE49-F238E27FC236}">
                    <a16:creationId xmlns:a16="http://schemas.microsoft.com/office/drawing/2014/main" id="{2021C212-0F82-BEBF-C47D-C44C5DB72E67}"/>
                  </a:ext>
                </a:extLst>
              </p:cNvPr>
              <p:cNvSpPr>
                <a:spLocks/>
              </p:cNvSpPr>
              <p:nvPr/>
            </p:nvSpPr>
            <p:spPr bwMode="auto">
              <a:xfrm>
                <a:off x="2193961" y="2522139"/>
                <a:ext cx="340946" cy="92778"/>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38" name="Freeform 40">
                <a:extLst>
                  <a:ext uri="{FF2B5EF4-FFF2-40B4-BE49-F238E27FC236}">
                    <a16:creationId xmlns:a16="http://schemas.microsoft.com/office/drawing/2014/main" id="{DD501F26-DB39-6142-BE2E-5DF7C24448C8}"/>
                  </a:ext>
                </a:extLst>
              </p:cNvPr>
              <p:cNvSpPr>
                <a:spLocks/>
              </p:cNvSpPr>
              <p:nvPr/>
            </p:nvSpPr>
            <p:spPr bwMode="auto">
              <a:xfrm>
                <a:off x="2375534" y="3147681"/>
                <a:ext cx="64319" cy="14799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39" name="Freeform 41">
                <a:extLst>
                  <a:ext uri="{FF2B5EF4-FFF2-40B4-BE49-F238E27FC236}">
                    <a16:creationId xmlns:a16="http://schemas.microsoft.com/office/drawing/2014/main" id="{4CF1E347-20F7-8955-3B0B-3CEC8F46A59F}"/>
                  </a:ext>
                </a:extLst>
              </p:cNvPr>
              <p:cNvSpPr>
                <a:spLocks/>
              </p:cNvSpPr>
              <p:nvPr/>
            </p:nvSpPr>
            <p:spPr bwMode="auto">
              <a:xfrm>
                <a:off x="2599795" y="3145973"/>
                <a:ext cx="60904" cy="153113"/>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40" name="Freeform 42">
                <a:extLst>
                  <a:ext uri="{FF2B5EF4-FFF2-40B4-BE49-F238E27FC236}">
                    <a16:creationId xmlns:a16="http://schemas.microsoft.com/office/drawing/2014/main" id="{BAF6BB92-FDBB-2258-93D5-EED07437F95D}"/>
                  </a:ext>
                </a:extLst>
              </p:cNvPr>
              <p:cNvSpPr>
                <a:spLocks/>
              </p:cNvSpPr>
              <p:nvPr/>
            </p:nvSpPr>
            <p:spPr bwMode="auto">
              <a:xfrm>
                <a:off x="2209899" y="2808443"/>
                <a:ext cx="396727" cy="85948"/>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41" name="Freeform 43">
                <a:extLst>
                  <a:ext uri="{FF2B5EF4-FFF2-40B4-BE49-F238E27FC236}">
                    <a16:creationId xmlns:a16="http://schemas.microsoft.com/office/drawing/2014/main" id="{10F30DFB-AAA1-B073-0A83-4BEB690C5484}"/>
                  </a:ext>
                </a:extLst>
              </p:cNvPr>
              <p:cNvSpPr>
                <a:spLocks/>
              </p:cNvSpPr>
              <p:nvPr/>
            </p:nvSpPr>
            <p:spPr bwMode="auto">
              <a:xfrm>
                <a:off x="2171194" y="2914881"/>
                <a:ext cx="81394" cy="178157"/>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42" name="Freeform 44">
                <a:extLst>
                  <a:ext uri="{FF2B5EF4-FFF2-40B4-BE49-F238E27FC236}">
                    <a16:creationId xmlns:a16="http://schemas.microsoft.com/office/drawing/2014/main" id="{48DA48F9-DB02-8047-0053-235AB0B80A64}"/>
                  </a:ext>
                </a:extLst>
              </p:cNvPr>
              <p:cNvSpPr>
                <a:spLocks/>
              </p:cNvSpPr>
              <p:nvPr/>
            </p:nvSpPr>
            <p:spPr bwMode="auto">
              <a:xfrm>
                <a:off x="2396594" y="2925696"/>
                <a:ext cx="51796" cy="179295"/>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43" name="Freeform 45">
                <a:extLst>
                  <a:ext uri="{FF2B5EF4-FFF2-40B4-BE49-F238E27FC236}">
                    <a16:creationId xmlns:a16="http://schemas.microsoft.com/office/drawing/2014/main" id="{485C289F-2F9F-FAC3-488B-D3F68E9E4D98}"/>
                  </a:ext>
                </a:extLst>
              </p:cNvPr>
              <p:cNvSpPr>
                <a:spLocks/>
              </p:cNvSpPr>
              <p:nvPr/>
            </p:nvSpPr>
            <p:spPr bwMode="auto">
              <a:xfrm>
                <a:off x="2581012" y="2881299"/>
                <a:ext cx="112700" cy="155389"/>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44" name="Oval 46">
                <a:extLst>
                  <a:ext uri="{FF2B5EF4-FFF2-40B4-BE49-F238E27FC236}">
                    <a16:creationId xmlns:a16="http://schemas.microsoft.com/office/drawing/2014/main" id="{393D0049-793C-EB7F-7E5F-5E22C4F1B9B0}"/>
                  </a:ext>
                </a:extLst>
              </p:cNvPr>
              <p:cNvSpPr>
                <a:spLocks noChangeArrowheads="1"/>
              </p:cNvSpPr>
              <p:nvPr/>
            </p:nvSpPr>
            <p:spPr bwMode="auto">
              <a:xfrm>
                <a:off x="2041987" y="2063940"/>
                <a:ext cx="87656" cy="785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45" name="Oval 47">
                <a:extLst>
                  <a:ext uri="{FF2B5EF4-FFF2-40B4-BE49-F238E27FC236}">
                    <a16:creationId xmlns:a16="http://schemas.microsoft.com/office/drawing/2014/main" id="{A0005231-6DA8-926C-12E8-5A83225BBC7F}"/>
                  </a:ext>
                </a:extLst>
              </p:cNvPr>
              <p:cNvSpPr>
                <a:spLocks noChangeArrowheads="1"/>
              </p:cNvSpPr>
              <p:nvPr/>
            </p:nvSpPr>
            <p:spPr bwMode="auto">
              <a:xfrm>
                <a:off x="2462051" y="1990514"/>
                <a:ext cx="87656" cy="785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46" name="Freeform 48">
                <a:extLst>
                  <a:ext uri="{FF2B5EF4-FFF2-40B4-BE49-F238E27FC236}">
                    <a16:creationId xmlns:a16="http://schemas.microsoft.com/office/drawing/2014/main" id="{3FEC2016-E6A6-6840-80FF-5438D7BF9F87}"/>
                  </a:ext>
                </a:extLst>
              </p:cNvPr>
              <p:cNvSpPr>
                <a:spLocks/>
              </p:cNvSpPr>
              <p:nvPr/>
            </p:nvSpPr>
            <p:spPr bwMode="auto">
              <a:xfrm>
                <a:off x="2267956" y="2689482"/>
                <a:ext cx="171896" cy="116115"/>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47" name="Freeform 49">
                <a:extLst>
                  <a:ext uri="{FF2B5EF4-FFF2-40B4-BE49-F238E27FC236}">
                    <a16:creationId xmlns:a16="http://schemas.microsoft.com/office/drawing/2014/main" id="{AD464646-BA61-EE8F-7836-C9D165AD362C}"/>
                  </a:ext>
                </a:extLst>
              </p:cNvPr>
              <p:cNvSpPr>
                <a:spLocks/>
              </p:cNvSpPr>
              <p:nvPr/>
            </p:nvSpPr>
            <p:spPr bwMode="auto">
              <a:xfrm>
                <a:off x="2295277" y="2678667"/>
                <a:ext cx="55781" cy="51796"/>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48" name="Freeform 50">
                <a:extLst>
                  <a:ext uri="{FF2B5EF4-FFF2-40B4-BE49-F238E27FC236}">
                    <a16:creationId xmlns:a16="http://schemas.microsoft.com/office/drawing/2014/main" id="{EBE95ABE-68BF-97F0-B98B-DF9436BB2B63}"/>
                  </a:ext>
                </a:extLst>
              </p:cNvPr>
              <p:cNvSpPr>
                <a:spLocks/>
              </p:cNvSpPr>
              <p:nvPr/>
            </p:nvSpPr>
            <p:spPr bwMode="auto">
              <a:xfrm>
                <a:off x="2348782" y="2674113"/>
                <a:ext cx="55212" cy="52366"/>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49" name="Freeform 51">
                <a:extLst>
                  <a:ext uri="{FF2B5EF4-FFF2-40B4-BE49-F238E27FC236}">
                    <a16:creationId xmlns:a16="http://schemas.microsoft.com/office/drawing/2014/main" id="{FA28D89C-A259-7CF8-D9F8-8C92D733F011}"/>
                  </a:ext>
                </a:extLst>
              </p:cNvPr>
              <p:cNvSpPr>
                <a:spLocks/>
              </p:cNvSpPr>
              <p:nvPr/>
            </p:nvSpPr>
            <p:spPr bwMode="auto">
              <a:xfrm>
                <a:off x="2309507" y="2688343"/>
                <a:ext cx="21060" cy="15368"/>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50" name="Freeform 52">
                <a:extLst>
                  <a:ext uri="{FF2B5EF4-FFF2-40B4-BE49-F238E27FC236}">
                    <a16:creationId xmlns:a16="http://schemas.microsoft.com/office/drawing/2014/main" id="{8619303E-C9BB-70AF-C9D8-8A27326463FF}"/>
                  </a:ext>
                </a:extLst>
              </p:cNvPr>
              <p:cNvSpPr>
                <a:spLocks/>
              </p:cNvSpPr>
              <p:nvPr/>
            </p:nvSpPr>
            <p:spPr bwMode="auto">
              <a:xfrm>
                <a:off x="2368134" y="2684928"/>
                <a:ext cx="21060" cy="14799"/>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51" name="Freeform 53">
                <a:extLst>
                  <a:ext uri="{FF2B5EF4-FFF2-40B4-BE49-F238E27FC236}">
                    <a16:creationId xmlns:a16="http://schemas.microsoft.com/office/drawing/2014/main" id="{C3A5F593-4464-ECDB-01AB-F21D7924A5D3}"/>
                  </a:ext>
                </a:extLst>
              </p:cNvPr>
              <p:cNvSpPr>
                <a:spLocks/>
              </p:cNvSpPr>
              <p:nvPr/>
            </p:nvSpPr>
            <p:spPr bwMode="auto">
              <a:xfrm>
                <a:off x="2329998" y="2714526"/>
                <a:ext cx="42689" cy="29029"/>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52" name="Freeform 54">
                <a:extLst>
                  <a:ext uri="{FF2B5EF4-FFF2-40B4-BE49-F238E27FC236}">
                    <a16:creationId xmlns:a16="http://schemas.microsoft.com/office/drawing/2014/main" id="{FCFB9E84-CE96-D23C-3811-D61828A00277}"/>
                  </a:ext>
                </a:extLst>
              </p:cNvPr>
              <p:cNvSpPr>
                <a:spLocks/>
              </p:cNvSpPr>
              <p:nvPr/>
            </p:nvSpPr>
            <p:spPr bwMode="auto">
              <a:xfrm>
                <a:off x="2342520" y="2712818"/>
                <a:ext cx="15368" cy="9107"/>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53" name="Freeform 55">
                <a:extLst>
                  <a:ext uri="{FF2B5EF4-FFF2-40B4-BE49-F238E27FC236}">
                    <a16:creationId xmlns:a16="http://schemas.microsoft.com/office/drawing/2014/main" id="{0013A9A0-8FED-DFBD-A1A9-8C1814386D93}"/>
                  </a:ext>
                </a:extLst>
              </p:cNvPr>
              <p:cNvSpPr>
                <a:spLocks/>
              </p:cNvSpPr>
              <p:nvPr/>
            </p:nvSpPr>
            <p:spPr bwMode="auto">
              <a:xfrm>
                <a:off x="2331137" y="2712818"/>
                <a:ext cx="7969" cy="8538"/>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54" name="Freeform 56">
                <a:extLst>
                  <a:ext uri="{FF2B5EF4-FFF2-40B4-BE49-F238E27FC236}">
                    <a16:creationId xmlns:a16="http://schemas.microsoft.com/office/drawing/2014/main" id="{842A8AD3-18AF-9996-CB74-7654A7639A0C}"/>
                  </a:ext>
                </a:extLst>
              </p:cNvPr>
              <p:cNvSpPr>
                <a:spLocks/>
              </p:cNvSpPr>
              <p:nvPr/>
            </p:nvSpPr>
            <p:spPr bwMode="auto">
              <a:xfrm>
                <a:off x="2362442" y="2709972"/>
                <a:ext cx="7399" cy="7969"/>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55" name="Freeform 57">
                <a:extLst>
                  <a:ext uri="{FF2B5EF4-FFF2-40B4-BE49-F238E27FC236}">
                    <a16:creationId xmlns:a16="http://schemas.microsoft.com/office/drawing/2014/main" id="{93F27118-0A72-A893-B851-142BF27F3067}"/>
                  </a:ext>
                </a:extLst>
              </p:cNvPr>
              <p:cNvSpPr>
                <a:spLocks/>
              </p:cNvSpPr>
              <p:nvPr/>
            </p:nvSpPr>
            <p:spPr bwMode="auto">
              <a:xfrm>
                <a:off x="2349920" y="2720218"/>
                <a:ext cx="2277" cy="11384"/>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56" name="Freeform 58">
                <a:extLst>
                  <a:ext uri="{FF2B5EF4-FFF2-40B4-BE49-F238E27FC236}">
                    <a16:creationId xmlns:a16="http://schemas.microsoft.com/office/drawing/2014/main" id="{1C32C2C0-78BE-E631-9E49-8EDDD3192E6B}"/>
                  </a:ext>
                </a:extLst>
              </p:cNvPr>
              <p:cNvSpPr>
                <a:spLocks noEditPoints="1"/>
              </p:cNvSpPr>
              <p:nvPr/>
            </p:nvSpPr>
            <p:spPr bwMode="auto">
              <a:xfrm>
                <a:off x="2030603" y="2027512"/>
                <a:ext cx="153682" cy="193525"/>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57" name="Freeform 59">
                <a:extLst>
                  <a:ext uri="{FF2B5EF4-FFF2-40B4-BE49-F238E27FC236}">
                    <a16:creationId xmlns:a16="http://schemas.microsoft.com/office/drawing/2014/main" id="{FAD89085-38AF-27C9-8062-892912625F86}"/>
                  </a:ext>
                </a:extLst>
              </p:cNvPr>
              <p:cNvSpPr>
                <a:spLocks noEditPoints="1"/>
              </p:cNvSpPr>
              <p:nvPr/>
            </p:nvSpPr>
            <p:spPr bwMode="auto">
              <a:xfrm>
                <a:off x="2419930" y="1968316"/>
                <a:ext cx="143436" cy="175311"/>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58" name="Freeform 60">
                <a:extLst>
                  <a:ext uri="{FF2B5EF4-FFF2-40B4-BE49-F238E27FC236}">
                    <a16:creationId xmlns:a16="http://schemas.microsoft.com/office/drawing/2014/main" id="{3D1C609A-6EAF-73E2-BC77-A26B9DFC5D6C}"/>
                  </a:ext>
                </a:extLst>
              </p:cNvPr>
              <p:cNvSpPr>
                <a:spLocks/>
              </p:cNvSpPr>
              <p:nvPr/>
            </p:nvSpPr>
            <p:spPr bwMode="auto">
              <a:xfrm>
                <a:off x="2208760" y="2136796"/>
                <a:ext cx="232799" cy="181003"/>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59" name="Freeform 61">
                <a:extLst>
                  <a:ext uri="{FF2B5EF4-FFF2-40B4-BE49-F238E27FC236}">
                    <a16:creationId xmlns:a16="http://schemas.microsoft.com/office/drawing/2014/main" id="{B0EA05A4-F6BB-6FE5-9600-F7FFAB63DB5C}"/>
                  </a:ext>
                </a:extLst>
              </p:cNvPr>
              <p:cNvSpPr>
                <a:spLocks/>
              </p:cNvSpPr>
              <p:nvPr/>
            </p:nvSpPr>
            <p:spPr bwMode="auto">
              <a:xfrm>
                <a:off x="2230959" y="2227298"/>
                <a:ext cx="203771" cy="90501"/>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60" name="Freeform 62">
                <a:extLst>
                  <a:ext uri="{FF2B5EF4-FFF2-40B4-BE49-F238E27FC236}">
                    <a16:creationId xmlns:a16="http://schemas.microsoft.com/office/drawing/2014/main" id="{4F7CC12F-38AD-4649-F047-7C264A91129B}"/>
                  </a:ext>
                </a:extLst>
              </p:cNvPr>
              <p:cNvSpPr>
                <a:spLocks/>
              </p:cNvSpPr>
              <p:nvPr/>
            </p:nvSpPr>
            <p:spPr bwMode="auto">
              <a:xfrm>
                <a:off x="2246896" y="2149888"/>
                <a:ext cx="142867" cy="47812"/>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61" name="Freeform 63">
                <a:extLst>
                  <a:ext uri="{FF2B5EF4-FFF2-40B4-BE49-F238E27FC236}">
                    <a16:creationId xmlns:a16="http://schemas.microsoft.com/office/drawing/2014/main" id="{9637449D-DD2D-273B-668F-E64F6A0EA1AB}"/>
                  </a:ext>
                </a:extLst>
              </p:cNvPr>
              <p:cNvSpPr>
                <a:spLocks/>
              </p:cNvSpPr>
              <p:nvPr/>
            </p:nvSpPr>
            <p:spPr bwMode="auto">
              <a:xfrm>
                <a:off x="2203068" y="2136796"/>
                <a:ext cx="238491" cy="186695"/>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62" name="Freeform 64">
                <a:extLst>
                  <a:ext uri="{FF2B5EF4-FFF2-40B4-BE49-F238E27FC236}">
                    <a16:creationId xmlns:a16="http://schemas.microsoft.com/office/drawing/2014/main" id="{B44E4A66-9ABE-C3EE-4C1B-AA7D3BAA8723}"/>
                  </a:ext>
                </a:extLst>
              </p:cNvPr>
              <p:cNvSpPr>
                <a:spLocks/>
              </p:cNvSpPr>
              <p:nvPr/>
            </p:nvSpPr>
            <p:spPr bwMode="auto">
              <a:xfrm>
                <a:off x="1578096" y="2332598"/>
                <a:ext cx="361437" cy="502027"/>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63" name="Freeform 65">
                <a:extLst>
                  <a:ext uri="{FF2B5EF4-FFF2-40B4-BE49-F238E27FC236}">
                    <a16:creationId xmlns:a16="http://schemas.microsoft.com/office/drawing/2014/main" id="{0C1B4132-45B9-6BB5-04BC-D9FDCDB55740}"/>
                  </a:ext>
                </a:extLst>
              </p:cNvPr>
              <p:cNvSpPr>
                <a:spLocks/>
              </p:cNvSpPr>
              <p:nvPr/>
            </p:nvSpPr>
            <p:spPr bwMode="auto">
              <a:xfrm>
                <a:off x="1737470" y="2415131"/>
                <a:ext cx="202063" cy="418356"/>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64" name="Freeform 66">
                <a:extLst>
                  <a:ext uri="{FF2B5EF4-FFF2-40B4-BE49-F238E27FC236}">
                    <a16:creationId xmlns:a16="http://schemas.microsoft.com/office/drawing/2014/main" id="{B7402A27-E0BC-87D5-DCA6-73DFFB8B79BB}"/>
                  </a:ext>
                </a:extLst>
              </p:cNvPr>
              <p:cNvSpPr>
                <a:spLocks/>
              </p:cNvSpPr>
              <p:nvPr/>
            </p:nvSpPr>
            <p:spPr bwMode="auto">
              <a:xfrm>
                <a:off x="1575250" y="2337152"/>
                <a:ext cx="120669" cy="358022"/>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65" name="Freeform 67">
                <a:extLst>
                  <a:ext uri="{FF2B5EF4-FFF2-40B4-BE49-F238E27FC236}">
                    <a16:creationId xmlns:a16="http://schemas.microsoft.com/office/drawing/2014/main" id="{CDE03448-B3F4-2477-2F52-EDC63FDDAFEF}"/>
                  </a:ext>
                </a:extLst>
              </p:cNvPr>
              <p:cNvSpPr>
                <a:spLocks/>
              </p:cNvSpPr>
              <p:nvPr/>
            </p:nvSpPr>
            <p:spPr bwMode="auto">
              <a:xfrm>
                <a:off x="1571835" y="2318369"/>
                <a:ext cx="177019" cy="285734"/>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66" name="Freeform 68">
                <a:extLst>
                  <a:ext uri="{FF2B5EF4-FFF2-40B4-BE49-F238E27FC236}">
                    <a16:creationId xmlns:a16="http://schemas.microsoft.com/office/drawing/2014/main" id="{F90EC195-CEA7-740E-56F4-DE19E2B0C197}"/>
                  </a:ext>
                </a:extLst>
              </p:cNvPr>
              <p:cNvSpPr>
                <a:spLocks/>
              </p:cNvSpPr>
              <p:nvPr/>
            </p:nvSpPr>
            <p:spPr bwMode="auto">
              <a:xfrm>
                <a:off x="1734624" y="2448714"/>
                <a:ext cx="73995" cy="86517"/>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67" name="Freeform 69">
                <a:extLst>
                  <a:ext uri="{FF2B5EF4-FFF2-40B4-BE49-F238E27FC236}">
                    <a16:creationId xmlns:a16="http://schemas.microsoft.com/office/drawing/2014/main" id="{6F162D39-D8CB-18FC-6C8A-B10DAB8D07E6}"/>
                  </a:ext>
                </a:extLst>
              </p:cNvPr>
              <p:cNvSpPr>
                <a:spLocks/>
              </p:cNvSpPr>
              <p:nvPr/>
            </p:nvSpPr>
            <p:spPr bwMode="auto">
              <a:xfrm>
                <a:off x="1772190" y="2444729"/>
                <a:ext cx="54642" cy="5748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68" name="Freeform 70">
                <a:extLst>
                  <a:ext uri="{FF2B5EF4-FFF2-40B4-BE49-F238E27FC236}">
                    <a16:creationId xmlns:a16="http://schemas.microsoft.com/office/drawing/2014/main" id="{E6D460EA-F829-07A6-6C9C-6FB4E8183D79}"/>
                  </a:ext>
                </a:extLst>
              </p:cNvPr>
              <p:cNvSpPr>
                <a:spLocks/>
              </p:cNvSpPr>
              <p:nvPr/>
            </p:nvSpPr>
            <p:spPr bwMode="auto">
              <a:xfrm>
                <a:off x="1855861" y="2492541"/>
                <a:ext cx="103593" cy="97332"/>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69" name="Freeform 71">
                <a:extLst>
                  <a:ext uri="{FF2B5EF4-FFF2-40B4-BE49-F238E27FC236}">
                    <a16:creationId xmlns:a16="http://schemas.microsoft.com/office/drawing/2014/main" id="{A545FF1F-6129-022D-79A7-623A1083D18A}"/>
                  </a:ext>
                </a:extLst>
              </p:cNvPr>
              <p:cNvSpPr>
                <a:spLocks/>
              </p:cNvSpPr>
              <p:nvPr/>
            </p:nvSpPr>
            <p:spPr bwMode="auto">
              <a:xfrm>
                <a:off x="1615663" y="2575074"/>
                <a:ext cx="139452" cy="147421"/>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70" name="Freeform 72">
                <a:extLst>
                  <a:ext uri="{FF2B5EF4-FFF2-40B4-BE49-F238E27FC236}">
                    <a16:creationId xmlns:a16="http://schemas.microsoft.com/office/drawing/2014/main" id="{12EF0A47-B202-5B7F-9395-D9587B504D96}"/>
                  </a:ext>
                </a:extLst>
              </p:cNvPr>
              <p:cNvSpPr>
                <a:spLocks/>
              </p:cNvSpPr>
              <p:nvPr/>
            </p:nvSpPr>
            <p:spPr bwMode="auto">
              <a:xfrm>
                <a:off x="1749992" y="2608656"/>
                <a:ext cx="48950" cy="63749"/>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71" name="Freeform 73">
                <a:extLst>
                  <a:ext uri="{FF2B5EF4-FFF2-40B4-BE49-F238E27FC236}">
                    <a16:creationId xmlns:a16="http://schemas.microsoft.com/office/drawing/2014/main" id="{55A6BF47-85A5-6944-50F5-9601B85D5F21}"/>
                  </a:ext>
                </a:extLst>
              </p:cNvPr>
              <p:cNvSpPr>
                <a:spLocks/>
              </p:cNvSpPr>
              <p:nvPr/>
            </p:nvSpPr>
            <p:spPr bwMode="auto">
              <a:xfrm>
                <a:off x="1772759" y="2605241"/>
                <a:ext cx="47243" cy="41551"/>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72" name="Freeform 74">
                <a:extLst>
                  <a:ext uri="{FF2B5EF4-FFF2-40B4-BE49-F238E27FC236}">
                    <a16:creationId xmlns:a16="http://schemas.microsoft.com/office/drawing/2014/main" id="{8095FCA0-A7ED-032C-B36F-8512EBF984A7}"/>
                  </a:ext>
                </a:extLst>
              </p:cNvPr>
              <p:cNvSpPr>
                <a:spLocks/>
              </p:cNvSpPr>
              <p:nvPr/>
            </p:nvSpPr>
            <p:spPr bwMode="auto">
              <a:xfrm>
                <a:off x="1767068" y="2564829"/>
                <a:ext cx="149697" cy="166773"/>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73" name="Freeform 75">
                <a:extLst>
                  <a:ext uri="{FF2B5EF4-FFF2-40B4-BE49-F238E27FC236}">
                    <a16:creationId xmlns:a16="http://schemas.microsoft.com/office/drawing/2014/main" id="{24C0E87E-0C7D-281D-47B5-11515F9F3208}"/>
                  </a:ext>
                </a:extLst>
              </p:cNvPr>
              <p:cNvSpPr>
                <a:spLocks/>
              </p:cNvSpPr>
              <p:nvPr/>
            </p:nvSpPr>
            <p:spPr bwMode="auto">
              <a:xfrm>
                <a:off x="1727793" y="2698589"/>
                <a:ext cx="61473" cy="23906"/>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74" name="Freeform 76">
                <a:extLst>
                  <a:ext uri="{FF2B5EF4-FFF2-40B4-BE49-F238E27FC236}">
                    <a16:creationId xmlns:a16="http://schemas.microsoft.com/office/drawing/2014/main" id="{A380F498-7C55-4C1D-CF32-27C97A221ADB}"/>
                  </a:ext>
                </a:extLst>
              </p:cNvPr>
              <p:cNvSpPr>
                <a:spLocks/>
              </p:cNvSpPr>
              <p:nvPr/>
            </p:nvSpPr>
            <p:spPr bwMode="auto">
              <a:xfrm>
                <a:off x="1647537" y="2697450"/>
                <a:ext cx="192387" cy="151974"/>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75" name="Freeform 77">
                <a:extLst>
                  <a:ext uri="{FF2B5EF4-FFF2-40B4-BE49-F238E27FC236}">
                    <a16:creationId xmlns:a16="http://schemas.microsoft.com/office/drawing/2014/main" id="{F3D101EE-F97F-ED0F-F3ED-9CCEF662EF3E}"/>
                  </a:ext>
                </a:extLst>
              </p:cNvPr>
              <p:cNvSpPr>
                <a:spLocks/>
              </p:cNvSpPr>
              <p:nvPr/>
            </p:nvSpPr>
            <p:spPr bwMode="auto">
              <a:xfrm>
                <a:off x="1799511" y="2320076"/>
                <a:ext cx="761009" cy="261828"/>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76" name="Freeform 78">
                <a:extLst>
                  <a:ext uri="{FF2B5EF4-FFF2-40B4-BE49-F238E27FC236}">
                    <a16:creationId xmlns:a16="http://schemas.microsoft.com/office/drawing/2014/main" id="{90192773-38A4-9D09-6D1F-393E2B8F8EA2}"/>
                  </a:ext>
                </a:extLst>
              </p:cNvPr>
              <p:cNvSpPr>
                <a:spLocks/>
              </p:cNvSpPr>
              <p:nvPr/>
            </p:nvSpPr>
            <p:spPr bwMode="auto">
              <a:xfrm>
                <a:off x="2800151" y="2165825"/>
                <a:ext cx="35859" cy="105870"/>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77" name="Freeform 79">
                <a:extLst>
                  <a:ext uri="{FF2B5EF4-FFF2-40B4-BE49-F238E27FC236}">
                    <a16:creationId xmlns:a16="http://schemas.microsoft.com/office/drawing/2014/main" id="{08151C0F-5C18-9DA5-0089-52CB02AA99D1}"/>
                  </a:ext>
                </a:extLst>
              </p:cNvPr>
              <p:cNvSpPr>
                <a:spLocks/>
              </p:cNvSpPr>
              <p:nvPr/>
            </p:nvSpPr>
            <p:spPr bwMode="auto">
              <a:xfrm>
                <a:off x="1583788" y="1285855"/>
                <a:ext cx="1345000" cy="897615"/>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78" name="Freeform 80">
                <a:extLst>
                  <a:ext uri="{FF2B5EF4-FFF2-40B4-BE49-F238E27FC236}">
                    <a16:creationId xmlns:a16="http://schemas.microsoft.com/office/drawing/2014/main" id="{CA63D1C4-B946-9A12-5E60-345171969264}"/>
                  </a:ext>
                </a:extLst>
              </p:cNvPr>
              <p:cNvSpPr>
                <a:spLocks/>
              </p:cNvSpPr>
              <p:nvPr/>
            </p:nvSpPr>
            <p:spPr bwMode="auto">
              <a:xfrm>
                <a:off x="1746007" y="2124843"/>
                <a:ext cx="63180" cy="146282"/>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79" name="Freeform 81">
                <a:extLst>
                  <a:ext uri="{FF2B5EF4-FFF2-40B4-BE49-F238E27FC236}">
                    <a16:creationId xmlns:a16="http://schemas.microsoft.com/office/drawing/2014/main" id="{BA163240-A21B-F68E-AD51-37EEEDD76A3C}"/>
                  </a:ext>
                </a:extLst>
              </p:cNvPr>
              <p:cNvSpPr>
                <a:spLocks/>
              </p:cNvSpPr>
              <p:nvPr/>
            </p:nvSpPr>
            <p:spPr bwMode="auto">
              <a:xfrm>
                <a:off x="2806981" y="1946686"/>
                <a:ext cx="193525" cy="317040"/>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80" name="Freeform 82">
                <a:extLst>
                  <a:ext uri="{FF2B5EF4-FFF2-40B4-BE49-F238E27FC236}">
                    <a16:creationId xmlns:a16="http://schemas.microsoft.com/office/drawing/2014/main" id="{A6D08164-E64E-6BD6-59F4-FCDA9C050CB2}"/>
                  </a:ext>
                </a:extLst>
              </p:cNvPr>
              <p:cNvSpPr>
                <a:spLocks/>
              </p:cNvSpPr>
              <p:nvPr/>
            </p:nvSpPr>
            <p:spPr bwMode="auto">
              <a:xfrm>
                <a:off x="1636153" y="2138504"/>
                <a:ext cx="235645" cy="301102"/>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81" name="Freeform 83">
                <a:extLst>
                  <a:ext uri="{FF2B5EF4-FFF2-40B4-BE49-F238E27FC236}">
                    <a16:creationId xmlns:a16="http://schemas.microsoft.com/office/drawing/2014/main" id="{C756797F-8F42-E68F-8D41-40C240F03AD5}"/>
                  </a:ext>
                </a:extLst>
              </p:cNvPr>
              <p:cNvSpPr>
                <a:spLocks/>
              </p:cNvSpPr>
              <p:nvPr/>
            </p:nvSpPr>
            <p:spPr bwMode="auto">
              <a:xfrm>
                <a:off x="2901467" y="1952948"/>
                <a:ext cx="16507" cy="22198"/>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82" name="Freeform 84">
                <a:extLst>
                  <a:ext uri="{FF2B5EF4-FFF2-40B4-BE49-F238E27FC236}">
                    <a16:creationId xmlns:a16="http://schemas.microsoft.com/office/drawing/2014/main" id="{5B8A6FA6-B0BF-754E-C046-DD365890494E}"/>
                  </a:ext>
                </a:extLst>
              </p:cNvPr>
              <p:cNvSpPr>
                <a:spLocks/>
              </p:cNvSpPr>
              <p:nvPr/>
            </p:nvSpPr>
            <p:spPr bwMode="auto">
              <a:xfrm>
                <a:off x="2796166" y="1936441"/>
                <a:ext cx="31875" cy="163927"/>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83" name="Freeform 85">
                <a:extLst>
                  <a:ext uri="{FF2B5EF4-FFF2-40B4-BE49-F238E27FC236}">
                    <a16:creationId xmlns:a16="http://schemas.microsoft.com/office/drawing/2014/main" id="{301F0CDD-55BB-1D64-E335-D88DC42A7F4A}"/>
                  </a:ext>
                </a:extLst>
              </p:cNvPr>
              <p:cNvSpPr>
                <a:spLocks/>
              </p:cNvSpPr>
              <p:nvPr/>
            </p:nvSpPr>
            <p:spPr bwMode="auto">
              <a:xfrm>
                <a:off x="1726655" y="1802112"/>
                <a:ext cx="1122446" cy="340946"/>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84" name="Freeform 86">
                <a:extLst>
                  <a:ext uri="{FF2B5EF4-FFF2-40B4-BE49-F238E27FC236}">
                    <a16:creationId xmlns:a16="http://schemas.microsoft.com/office/drawing/2014/main" id="{524F0146-2C02-85A4-20B0-68D0A59E5705}"/>
                  </a:ext>
                </a:extLst>
              </p:cNvPr>
              <p:cNvSpPr>
                <a:spLocks/>
              </p:cNvSpPr>
              <p:nvPr/>
            </p:nvSpPr>
            <p:spPr bwMode="auto">
              <a:xfrm>
                <a:off x="1936687" y="1329114"/>
                <a:ext cx="159374" cy="555531"/>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85" name="Freeform 87">
                <a:extLst>
                  <a:ext uri="{FF2B5EF4-FFF2-40B4-BE49-F238E27FC236}">
                    <a16:creationId xmlns:a16="http://schemas.microsoft.com/office/drawing/2014/main" id="{63EB0F32-04D1-3D86-E6C8-CD83AA8C2CE8}"/>
                  </a:ext>
                </a:extLst>
              </p:cNvPr>
              <p:cNvSpPr>
                <a:spLocks/>
              </p:cNvSpPr>
              <p:nvPr/>
            </p:nvSpPr>
            <p:spPr bwMode="auto">
              <a:xfrm>
                <a:off x="2205345" y="1304638"/>
                <a:ext cx="279473" cy="523656"/>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86" name="Freeform 88">
                <a:extLst>
                  <a:ext uri="{FF2B5EF4-FFF2-40B4-BE49-F238E27FC236}">
                    <a16:creationId xmlns:a16="http://schemas.microsoft.com/office/drawing/2014/main" id="{149233C1-E6A3-7140-612A-80AB706D9D15}"/>
                  </a:ext>
                </a:extLst>
              </p:cNvPr>
              <p:cNvSpPr>
                <a:spLocks/>
              </p:cNvSpPr>
              <p:nvPr/>
            </p:nvSpPr>
            <p:spPr bwMode="auto">
              <a:xfrm>
                <a:off x="2222421" y="1300654"/>
                <a:ext cx="561792" cy="628957"/>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87" name="Freeform 89">
                <a:extLst>
                  <a:ext uri="{FF2B5EF4-FFF2-40B4-BE49-F238E27FC236}">
                    <a16:creationId xmlns:a16="http://schemas.microsoft.com/office/drawing/2014/main" id="{13EE927E-B894-8ECB-85D0-7B68E5899CD1}"/>
                  </a:ext>
                </a:extLst>
              </p:cNvPr>
              <p:cNvSpPr>
                <a:spLocks/>
              </p:cNvSpPr>
              <p:nvPr/>
            </p:nvSpPr>
            <p:spPr bwMode="auto">
              <a:xfrm>
                <a:off x="1716979" y="1338221"/>
                <a:ext cx="356883" cy="772393"/>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88" name="Freeform 90">
                <a:extLst>
                  <a:ext uri="{FF2B5EF4-FFF2-40B4-BE49-F238E27FC236}">
                    <a16:creationId xmlns:a16="http://schemas.microsoft.com/office/drawing/2014/main" id="{D28D0E63-0F3A-6A7E-2E9A-C72ED35149C1}"/>
                  </a:ext>
                </a:extLst>
              </p:cNvPr>
              <p:cNvSpPr>
                <a:spLocks/>
              </p:cNvSpPr>
              <p:nvPr/>
            </p:nvSpPr>
            <p:spPr bwMode="auto">
              <a:xfrm>
                <a:off x="1773898" y="1544268"/>
                <a:ext cx="108716" cy="118392"/>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89" name="Freeform 91">
                <a:extLst>
                  <a:ext uri="{FF2B5EF4-FFF2-40B4-BE49-F238E27FC236}">
                    <a16:creationId xmlns:a16="http://schemas.microsoft.com/office/drawing/2014/main" id="{BBFE6562-454A-EF3C-88D0-801FBA067FDA}"/>
                  </a:ext>
                </a:extLst>
              </p:cNvPr>
              <p:cNvSpPr>
                <a:spLocks/>
              </p:cNvSpPr>
              <p:nvPr/>
            </p:nvSpPr>
            <p:spPr bwMode="auto">
              <a:xfrm>
                <a:off x="1854723" y="1561344"/>
                <a:ext cx="107577" cy="118392"/>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90" name="Freeform 92">
                <a:extLst>
                  <a:ext uri="{FF2B5EF4-FFF2-40B4-BE49-F238E27FC236}">
                    <a16:creationId xmlns:a16="http://schemas.microsoft.com/office/drawing/2014/main" id="{1EE628FB-D5A5-3284-FAAC-2A183DA68B63}"/>
                  </a:ext>
                </a:extLst>
              </p:cNvPr>
              <p:cNvSpPr>
                <a:spLocks/>
              </p:cNvSpPr>
              <p:nvPr/>
            </p:nvSpPr>
            <p:spPr bwMode="auto">
              <a:xfrm>
                <a:off x="1667459" y="1607448"/>
                <a:ext cx="362575" cy="22540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91" name="Freeform 93">
                <a:extLst>
                  <a:ext uri="{FF2B5EF4-FFF2-40B4-BE49-F238E27FC236}">
                    <a16:creationId xmlns:a16="http://schemas.microsoft.com/office/drawing/2014/main" id="{1D2266C7-27A0-F324-B48E-C338929B005C}"/>
                  </a:ext>
                </a:extLst>
              </p:cNvPr>
              <p:cNvSpPr>
                <a:spLocks/>
              </p:cNvSpPr>
              <p:nvPr/>
            </p:nvSpPr>
            <p:spPr bwMode="auto">
              <a:xfrm>
                <a:off x="1920749" y="1818049"/>
                <a:ext cx="17645" cy="2846"/>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92" name="Freeform 94">
                <a:extLst>
                  <a:ext uri="{FF2B5EF4-FFF2-40B4-BE49-F238E27FC236}">
                    <a16:creationId xmlns:a16="http://schemas.microsoft.com/office/drawing/2014/main" id="{ECEC1CE8-42C3-9C5B-0BB5-99944C382C3A}"/>
                  </a:ext>
                </a:extLst>
              </p:cNvPr>
              <p:cNvSpPr>
                <a:spLocks/>
              </p:cNvSpPr>
              <p:nvPr/>
            </p:nvSpPr>
            <p:spPr bwMode="auto">
              <a:xfrm>
                <a:off x="1920749" y="1818049"/>
                <a:ext cx="17645" cy="2846"/>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93" name="Freeform 95">
                <a:extLst>
                  <a:ext uri="{FF2B5EF4-FFF2-40B4-BE49-F238E27FC236}">
                    <a16:creationId xmlns:a16="http://schemas.microsoft.com/office/drawing/2014/main" id="{A592E25A-D72B-5D21-696B-1F0AE32A1838}"/>
                  </a:ext>
                </a:extLst>
              </p:cNvPr>
              <p:cNvSpPr>
                <a:spLocks/>
              </p:cNvSpPr>
              <p:nvPr/>
            </p:nvSpPr>
            <p:spPr bwMode="auto">
              <a:xfrm>
                <a:off x="2000436" y="1767391"/>
                <a:ext cx="6830" cy="13661"/>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94" name="Freeform 96">
                <a:extLst>
                  <a:ext uri="{FF2B5EF4-FFF2-40B4-BE49-F238E27FC236}">
                    <a16:creationId xmlns:a16="http://schemas.microsoft.com/office/drawing/2014/main" id="{D0ABDEEE-2229-EAAB-73D4-4B936283A791}"/>
                  </a:ext>
                </a:extLst>
              </p:cNvPr>
              <p:cNvSpPr>
                <a:spLocks/>
              </p:cNvSpPr>
              <p:nvPr/>
            </p:nvSpPr>
            <p:spPr bwMode="auto">
              <a:xfrm>
                <a:off x="2000436" y="1767391"/>
                <a:ext cx="6830" cy="13661"/>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95" name="Freeform 97">
                <a:extLst>
                  <a:ext uri="{FF2B5EF4-FFF2-40B4-BE49-F238E27FC236}">
                    <a16:creationId xmlns:a16="http://schemas.microsoft.com/office/drawing/2014/main" id="{6AD91A27-3DF8-6F55-A34C-F305A68310BE}"/>
                  </a:ext>
                </a:extLst>
              </p:cNvPr>
              <p:cNvSpPr>
                <a:spLocks/>
              </p:cNvSpPr>
              <p:nvPr/>
            </p:nvSpPr>
            <p:spPr bwMode="auto">
              <a:xfrm>
                <a:off x="1952624" y="1781052"/>
                <a:ext cx="47812" cy="33013"/>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96" name="Freeform 98">
                <a:extLst>
                  <a:ext uri="{FF2B5EF4-FFF2-40B4-BE49-F238E27FC236}">
                    <a16:creationId xmlns:a16="http://schemas.microsoft.com/office/drawing/2014/main" id="{F7342080-3F52-3E33-17F0-28126DB9B329}"/>
                  </a:ext>
                </a:extLst>
              </p:cNvPr>
              <p:cNvSpPr>
                <a:spLocks/>
              </p:cNvSpPr>
              <p:nvPr/>
            </p:nvSpPr>
            <p:spPr bwMode="auto">
              <a:xfrm>
                <a:off x="1952624" y="1781052"/>
                <a:ext cx="47812" cy="33013"/>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97" name="Freeform 99">
                <a:extLst>
                  <a:ext uri="{FF2B5EF4-FFF2-40B4-BE49-F238E27FC236}">
                    <a16:creationId xmlns:a16="http://schemas.microsoft.com/office/drawing/2014/main" id="{B973E03E-FC64-0B8E-750D-3410CD2E317C}"/>
                  </a:ext>
                </a:extLst>
              </p:cNvPr>
              <p:cNvSpPr>
                <a:spLocks/>
              </p:cNvSpPr>
              <p:nvPr/>
            </p:nvSpPr>
            <p:spPr bwMode="auto">
              <a:xfrm>
                <a:off x="1938394" y="1814065"/>
                <a:ext cx="14230" cy="3984"/>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98" name="Freeform 100">
                <a:extLst>
                  <a:ext uri="{FF2B5EF4-FFF2-40B4-BE49-F238E27FC236}">
                    <a16:creationId xmlns:a16="http://schemas.microsoft.com/office/drawing/2014/main" id="{7ECA7D7C-44BA-BB0C-D395-CFCCF8D594B9}"/>
                  </a:ext>
                </a:extLst>
              </p:cNvPr>
              <p:cNvSpPr>
                <a:spLocks/>
              </p:cNvSpPr>
              <p:nvPr/>
            </p:nvSpPr>
            <p:spPr bwMode="auto">
              <a:xfrm>
                <a:off x="1938394" y="1814065"/>
                <a:ext cx="14230" cy="3984"/>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699" name="Freeform 101">
                <a:extLst>
                  <a:ext uri="{FF2B5EF4-FFF2-40B4-BE49-F238E27FC236}">
                    <a16:creationId xmlns:a16="http://schemas.microsoft.com/office/drawing/2014/main" id="{EA821D36-20CF-E0A1-198F-05CB4B6A9273}"/>
                  </a:ext>
                </a:extLst>
              </p:cNvPr>
              <p:cNvSpPr>
                <a:spLocks/>
              </p:cNvSpPr>
              <p:nvPr/>
            </p:nvSpPr>
            <p:spPr bwMode="auto">
              <a:xfrm>
                <a:off x="2003282" y="1709334"/>
                <a:ext cx="8538" cy="27321"/>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00" name="Freeform 102">
                <a:extLst>
                  <a:ext uri="{FF2B5EF4-FFF2-40B4-BE49-F238E27FC236}">
                    <a16:creationId xmlns:a16="http://schemas.microsoft.com/office/drawing/2014/main" id="{3C5044B4-6A03-6ED4-D14F-C7CDB6D0B922}"/>
                  </a:ext>
                </a:extLst>
              </p:cNvPr>
              <p:cNvSpPr>
                <a:spLocks/>
              </p:cNvSpPr>
              <p:nvPr/>
            </p:nvSpPr>
            <p:spPr bwMode="auto">
              <a:xfrm>
                <a:off x="2003282" y="1709334"/>
                <a:ext cx="8538" cy="27321"/>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01" name="Freeform 103">
                <a:extLst>
                  <a:ext uri="{FF2B5EF4-FFF2-40B4-BE49-F238E27FC236}">
                    <a16:creationId xmlns:a16="http://schemas.microsoft.com/office/drawing/2014/main" id="{0CA65EBF-DD4E-0C63-830C-B0BEC598652D}"/>
                  </a:ext>
                </a:extLst>
              </p:cNvPr>
              <p:cNvSpPr>
                <a:spLocks/>
              </p:cNvSpPr>
              <p:nvPr/>
            </p:nvSpPr>
            <p:spPr bwMode="auto">
              <a:xfrm>
                <a:off x="1686242" y="1682582"/>
                <a:ext cx="6830" cy="25044"/>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02" name="Freeform 104">
                <a:extLst>
                  <a:ext uri="{FF2B5EF4-FFF2-40B4-BE49-F238E27FC236}">
                    <a16:creationId xmlns:a16="http://schemas.microsoft.com/office/drawing/2014/main" id="{026A961D-59DF-8659-96BD-E05D91B73484}"/>
                  </a:ext>
                </a:extLst>
              </p:cNvPr>
              <p:cNvSpPr>
                <a:spLocks/>
              </p:cNvSpPr>
              <p:nvPr/>
            </p:nvSpPr>
            <p:spPr bwMode="auto">
              <a:xfrm>
                <a:off x="1686242" y="1682582"/>
                <a:ext cx="6830" cy="25044"/>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03" name="Freeform 105">
                <a:extLst>
                  <a:ext uri="{FF2B5EF4-FFF2-40B4-BE49-F238E27FC236}">
                    <a16:creationId xmlns:a16="http://schemas.microsoft.com/office/drawing/2014/main" id="{CF5BB98A-0944-4DC9-4637-D7302E43B626}"/>
                  </a:ext>
                </a:extLst>
              </p:cNvPr>
              <p:cNvSpPr>
                <a:spLocks/>
              </p:cNvSpPr>
              <p:nvPr/>
            </p:nvSpPr>
            <p:spPr bwMode="auto">
              <a:xfrm>
                <a:off x="1682258" y="1685997"/>
                <a:ext cx="330131" cy="136606"/>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04" name="Freeform 106">
                <a:extLst>
                  <a:ext uri="{FF2B5EF4-FFF2-40B4-BE49-F238E27FC236}">
                    <a16:creationId xmlns:a16="http://schemas.microsoft.com/office/drawing/2014/main" id="{449AA77A-014A-563F-B5D2-A0F6565DDA7E}"/>
                  </a:ext>
                </a:extLst>
              </p:cNvPr>
              <p:cNvSpPr>
                <a:spLocks/>
              </p:cNvSpPr>
              <p:nvPr/>
            </p:nvSpPr>
            <p:spPr bwMode="auto">
              <a:xfrm>
                <a:off x="1682258" y="1685997"/>
                <a:ext cx="330131" cy="136606"/>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05" name="Freeform 107">
                <a:extLst>
                  <a:ext uri="{FF2B5EF4-FFF2-40B4-BE49-F238E27FC236}">
                    <a16:creationId xmlns:a16="http://schemas.microsoft.com/office/drawing/2014/main" id="{8B73D173-3375-12F1-29EA-54753A577414}"/>
                  </a:ext>
                </a:extLst>
              </p:cNvPr>
              <p:cNvSpPr>
                <a:spLocks/>
              </p:cNvSpPr>
              <p:nvPr/>
            </p:nvSpPr>
            <p:spPr bwMode="auto">
              <a:xfrm>
                <a:off x="1834232" y="1660383"/>
                <a:ext cx="31306" cy="18214"/>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06" name="Freeform 108">
                <a:extLst>
                  <a:ext uri="{FF2B5EF4-FFF2-40B4-BE49-F238E27FC236}">
                    <a16:creationId xmlns:a16="http://schemas.microsoft.com/office/drawing/2014/main" id="{2D9FCC62-7C45-B564-CCAF-4603CA768827}"/>
                  </a:ext>
                </a:extLst>
              </p:cNvPr>
              <p:cNvSpPr>
                <a:spLocks/>
              </p:cNvSpPr>
              <p:nvPr/>
            </p:nvSpPr>
            <p:spPr bwMode="auto">
              <a:xfrm>
                <a:off x="1813172" y="1651845"/>
                <a:ext cx="17076" cy="15937"/>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07" name="Freeform 109">
                <a:extLst>
                  <a:ext uri="{FF2B5EF4-FFF2-40B4-BE49-F238E27FC236}">
                    <a16:creationId xmlns:a16="http://schemas.microsoft.com/office/drawing/2014/main" id="{8BB05165-C884-025B-9EBD-A067C439F673}"/>
                  </a:ext>
                </a:extLst>
              </p:cNvPr>
              <p:cNvSpPr>
                <a:spLocks/>
              </p:cNvSpPr>
              <p:nvPr/>
            </p:nvSpPr>
            <p:spPr bwMode="auto">
              <a:xfrm>
                <a:off x="1872937" y="1666075"/>
                <a:ext cx="17076" cy="15368"/>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08" name="Freeform 110">
                <a:extLst>
                  <a:ext uri="{FF2B5EF4-FFF2-40B4-BE49-F238E27FC236}">
                    <a16:creationId xmlns:a16="http://schemas.microsoft.com/office/drawing/2014/main" id="{EE4B00A7-28DD-8588-1840-C76F731C3BB1}"/>
                  </a:ext>
                </a:extLst>
              </p:cNvPr>
              <p:cNvSpPr>
                <a:spLocks/>
              </p:cNvSpPr>
              <p:nvPr/>
            </p:nvSpPr>
            <p:spPr bwMode="auto">
              <a:xfrm>
                <a:off x="1838786" y="1674613"/>
                <a:ext cx="10245" cy="19353"/>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09" name="Freeform 111">
                <a:extLst>
                  <a:ext uri="{FF2B5EF4-FFF2-40B4-BE49-F238E27FC236}">
                    <a16:creationId xmlns:a16="http://schemas.microsoft.com/office/drawing/2014/main" id="{3C52952A-7E8F-E6D4-79C7-D78E5E7ACEF7}"/>
                  </a:ext>
                </a:extLst>
              </p:cNvPr>
              <p:cNvSpPr>
                <a:spLocks/>
              </p:cNvSpPr>
              <p:nvPr/>
            </p:nvSpPr>
            <p:spPr bwMode="auto">
              <a:xfrm>
                <a:off x="1802927" y="1569312"/>
                <a:ext cx="49520" cy="5748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10" name="Freeform 112">
                <a:extLst>
                  <a:ext uri="{FF2B5EF4-FFF2-40B4-BE49-F238E27FC236}">
                    <a16:creationId xmlns:a16="http://schemas.microsoft.com/office/drawing/2014/main" id="{1D0FDB08-C050-EE5C-834F-3108F03FC235}"/>
                  </a:ext>
                </a:extLst>
              </p:cNvPr>
              <p:cNvSpPr>
                <a:spLocks/>
              </p:cNvSpPr>
              <p:nvPr/>
            </p:nvSpPr>
            <p:spPr bwMode="auto">
              <a:xfrm>
                <a:off x="1876922" y="1582973"/>
                <a:ext cx="49520" cy="58058"/>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11" name="Freeform 113">
                <a:extLst>
                  <a:ext uri="{FF2B5EF4-FFF2-40B4-BE49-F238E27FC236}">
                    <a16:creationId xmlns:a16="http://schemas.microsoft.com/office/drawing/2014/main" id="{23299986-0FD2-8F33-D9B0-1CEBA9F852B0}"/>
                  </a:ext>
                </a:extLst>
              </p:cNvPr>
              <p:cNvSpPr>
                <a:spLocks/>
              </p:cNvSpPr>
              <p:nvPr/>
            </p:nvSpPr>
            <p:spPr bwMode="auto">
              <a:xfrm>
                <a:off x="1774467" y="1650707"/>
                <a:ext cx="40982" cy="29029"/>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12" name="Freeform 114">
                <a:extLst>
                  <a:ext uri="{FF2B5EF4-FFF2-40B4-BE49-F238E27FC236}">
                    <a16:creationId xmlns:a16="http://schemas.microsoft.com/office/drawing/2014/main" id="{F3CB4BB7-A367-C213-BF41-6DCB5EBAB894}"/>
                  </a:ext>
                </a:extLst>
              </p:cNvPr>
              <p:cNvSpPr>
                <a:spLocks/>
              </p:cNvSpPr>
              <p:nvPr/>
            </p:nvSpPr>
            <p:spPr bwMode="auto">
              <a:xfrm>
                <a:off x="1876922" y="1675751"/>
                <a:ext cx="40982" cy="29029"/>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13" name="Freeform 115">
                <a:extLst>
                  <a:ext uri="{FF2B5EF4-FFF2-40B4-BE49-F238E27FC236}">
                    <a16:creationId xmlns:a16="http://schemas.microsoft.com/office/drawing/2014/main" id="{D3980238-4EF9-7392-6D29-96C81D1C8681}"/>
                  </a:ext>
                </a:extLst>
              </p:cNvPr>
              <p:cNvSpPr>
                <a:spLocks/>
              </p:cNvSpPr>
              <p:nvPr/>
            </p:nvSpPr>
            <p:spPr bwMode="auto">
              <a:xfrm>
                <a:off x="2125658" y="2638824"/>
                <a:ext cx="60904" cy="21230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14" name="Freeform 116">
                <a:extLst>
                  <a:ext uri="{FF2B5EF4-FFF2-40B4-BE49-F238E27FC236}">
                    <a16:creationId xmlns:a16="http://schemas.microsoft.com/office/drawing/2014/main" id="{A619C727-BC69-3946-32CA-8D5BD2A3C7B9}"/>
                  </a:ext>
                </a:extLst>
              </p:cNvPr>
              <p:cNvSpPr>
                <a:spLocks/>
              </p:cNvSpPr>
              <p:nvPr/>
            </p:nvSpPr>
            <p:spPr bwMode="auto">
              <a:xfrm>
                <a:off x="2647038" y="2645085"/>
                <a:ext cx="70580" cy="199217"/>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15" name="Freeform 117">
                <a:extLst>
                  <a:ext uri="{FF2B5EF4-FFF2-40B4-BE49-F238E27FC236}">
                    <a16:creationId xmlns:a16="http://schemas.microsoft.com/office/drawing/2014/main" id="{F0FB5291-7731-0B43-602F-C885D54F73E2}"/>
                  </a:ext>
                </a:extLst>
              </p:cNvPr>
              <p:cNvSpPr>
                <a:spLocks/>
              </p:cNvSpPr>
              <p:nvPr/>
            </p:nvSpPr>
            <p:spPr bwMode="auto">
              <a:xfrm>
                <a:off x="2657283" y="2145334"/>
                <a:ext cx="161081" cy="53504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16" name="Freeform 118">
                <a:extLst>
                  <a:ext uri="{FF2B5EF4-FFF2-40B4-BE49-F238E27FC236}">
                    <a16:creationId xmlns:a16="http://schemas.microsoft.com/office/drawing/2014/main" id="{43FD8A1C-DFBB-C93F-83B7-A715BE64D5EF}"/>
                  </a:ext>
                </a:extLst>
              </p:cNvPr>
              <p:cNvSpPr>
                <a:spLocks/>
              </p:cNvSpPr>
              <p:nvPr/>
            </p:nvSpPr>
            <p:spPr bwMode="auto">
              <a:xfrm>
                <a:off x="2534907" y="2234697"/>
                <a:ext cx="151405" cy="301672"/>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17" name="Freeform 119">
                <a:extLst>
                  <a:ext uri="{FF2B5EF4-FFF2-40B4-BE49-F238E27FC236}">
                    <a16:creationId xmlns:a16="http://schemas.microsoft.com/office/drawing/2014/main" id="{1DEB5BE2-7B6B-3491-9025-831831AA3F0E}"/>
                  </a:ext>
                </a:extLst>
              </p:cNvPr>
              <p:cNvSpPr>
                <a:spLocks/>
              </p:cNvSpPr>
              <p:nvPr/>
            </p:nvSpPr>
            <p:spPr bwMode="auto">
              <a:xfrm>
                <a:off x="2179732" y="2506202"/>
                <a:ext cx="365421" cy="120099"/>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18" name="Freeform 120">
                <a:extLst>
                  <a:ext uri="{FF2B5EF4-FFF2-40B4-BE49-F238E27FC236}">
                    <a16:creationId xmlns:a16="http://schemas.microsoft.com/office/drawing/2014/main" id="{97D8675B-1F63-38C2-CDC4-E7A2704BDBCF}"/>
                  </a:ext>
                </a:extLst>
              </p:cNvPr>
              <p:cNvSpPr>
                <a:spLocks/>
              </p:cNvSpPr>
              <p:nvPr/>
            </p:nvSpPr>
            <p:spPr bwMode="auto">
              <a:xfrm>
                <a:off x="2529784" y="2508479"/>
                <a:ext cx="153113" cy="183280"/>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19" name="Freeform 121">
                <a:extLst>
                  <a:ext uri="{FF2B5EF4-FFF2-40B4-BE49-F238E27FC236}">
                    <a16:creationId xmlns:a16="http://schemas.microsoft.com/office/drawing/2014/main" id="{55536452-67AF-8911-0F00-5A8B90654E83}"/>
                  </a:ext>
                </a:extLst>
              </p:cNvPr>
              <p:cNvSpPr>
                <a:spLocks/>
              </p:cNvSpPr>
              <p:nvPr/>
            </p:nvSpPr>
            <p:spPr bwMode="auto">
              <a:xfrm>
                <a:off x="2040280" y="2827226"/>
                <a:ext cx="764425" cy="29598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20" name="Freeform 122">
                <a:extLst>
                  <a:ext uri="{FF2B5EF4-FFF2-40B4-BE49-F238E27FC236}">
                    <a16:creationId xmlns:a16="http://schemas.microsoft.com/office/drawing/2014/main" id="{F161F251-64F6-7514-2876-8891DA390266}"/>
                  </a:ext>
                </a:extLst>
              </p:cNvPr>
              <p:cNvSpPr>
                <a:spLocks/>
              </p:cNvSpPr>
              <p:nvPr/>
            </p:nvSpPr>
            <p:spPr bwMode="auto">
              <a:xfrm>
                <a:off x="2683466" y="2814135"/>
                <a:ext cx="118392" cy="155959"/>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21" name="Freeform 123">
                <a:extLst>
                  <a:ext uri="{FF2B5EF4-FFF2-40B4-BE49-F238E27FC236}">
                    <a16:creationId xmlns:a16="http://schemas.microsoft.com/office/drawing/2014/main" id="{F27ED104-730D-8382-9DCC-60A7E13320FE}"/>
                  </a:ext>
                </a:extLst>
              </p:cNvPr>
              <p:cNvSpPr>
                <a:spLocks/>
              </p:cNvSpPr>
              <p:nvPr/>
            </p:nvSpPr>
            <p:spPr bwMode="auto">
              <a:xfrm>
                <a:off x="2291862" y="2564829"/>
                <a:ext cx="132052" cy="120669"/>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22" name="Freeform 124">
                <a:extLst>
                  <a:ext uri="{FF2B5EF4-FFF2-40B4-BE49-F238E27FC236}">
                    <a16:creationId xmlns:a16="http://schemas.microsoft.com/office/drawing/2014/main" id="{28E1EC52-703B-132E-9B18-57AF55230879}"/>
                  </a:ext>
                </a:extLst>
              </p:cNvPr>
              <p:cNvSpPr>
                <a:spLocks/>
              </p:cNvSpPr>
              <p:nvPr/>
            </p:nvSpPr>
            <p:spPr bwMode="auto">
              <a:xfrm>
                <a:off x="2416515" y="3044657"/>
                <a:ext cx="261259" cy="284596"/>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23" name="Freeform 125">
                <a:extLst>
                  <a:ext uri="{FF2B5EF4-FFF2-40B4-BE49-F238E27FC236}">
                    <a16:creationId xmlns:a16="http://schemas.microsoft.com/office/drawing/2014/main" id="{C427DB17-300C-A9B7-9562-50B3E74975C3}"/>
                  </a:ext>
                </a:extLst>
              </p:cNvPr>
              <p:cNvSpPr>
                <a:spLocks/>
              </p:cNvSpPr>
              <p:nvPr/>
            </p:nvSpPr>
            <p:spPr bwMode="auto">
              <a:xfrm>
                <a:off x="2189977" y="3081655"/>
                <a:ext cx="250444" cy="228246"/>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24" name="Freeform 126">
                <a:extLst>
                  <a:ext uri="{FF2B5EF4-FFF2-40B4-BE49-F238E27FC236}">
                    <a16:creationId xmlns:a16="http://schemas.microsoft.com/office/drawing/2014/main" id="{65F28FDA-EB35-03C2-7A80-1BFDBE4FF532}"/>
                  </a:ext>
                </a:extLst>
              </p:cNvPr>
              <p:cNvSpPr>
                <a:spLocks/>
              </p:cNvSpPr>
              <p:nvPr/>
            </p:nvSpPr>
            <p:spPr bwMode="auto">
              <a:xfrm>
                <a:off x="2218437" y="3136297"/>
                <a:ext cx="223692" cy="56350"/>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25" name="Freeform 127">
                <a:extLst>
                  <a:ext uri="{FF2B5EF4-FFF2-40B4-BE49-F238E27FC236}">
                    <a16:creationId xmlns:a16="http://schemas.microsoft.com/office/drawing/2014/main" id="{041A1BC8-1DF0-61D5-7E04-F1C2C062C9A8}"/>
                  </a:ext>
                </a:extLst>
              </p:cNvPr>
              <p:cNvSpPr>
                <a:spLocks/>
              </p:cNvSpPr>
              <p:nvPr/>
            </p:nvSpPr>
            <p:spPr bwMode="auto">
              <a:xfrm>
                <a:off x="2423346" y="3131174"/>
                <a:ext cx="252721" cy="68872"/>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26" name="Freeform 128">
                <a:extLst>
                  <a:ext uri="{FF2B5EF4-FFF2-40B4-BE49-F238E27FC236}">
                    <a16:creationId xmlns:a16="http://schemas.microsoft.com/office/drawing/2014/main" id="{ABD7E8C7-DC3D-7315-9EB7-25B2B10C142A}"/>
                  </a:ext>
                </a:extLst>
              </p:cNvPr>
              <p:cNvSpPr>
                <a:spLocks/>
              </p:cNvSpPr>
              <p:nvPr/>
            </p:nvSpPr>
            <p:spPr bwMode="auto">
              <a:xfrm>
                <a:off x="2721602" y="2204530"/>
                <a:ext cx="48381" cy="21060"/>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27" name="Freeform 129">
                <a:extLst>
                  <a:ext uri="{FF2B5EF4-FFF2-40B4-BE49-F238E27FC236}">
                    <a16:creationId xmlns:a16="http://schemas.microsoft.com/office/drawing/2014/main" id="{F9DC5962-7515-0915-AB17-AA326FF80DB5}"/>
                  </a:ext>
                </a:extLst>
              </p:cNvPr>
              <p:cNvSpPr>
                <a:spLocks/>
              </p:cNvSpPr>
              <p:nvPr/>
            </p:nvSpPr>
            <p:spPr bwMode="auto">
              <a:xfrm>
                <a:off x="2656714" y="2181193"/>
                <a:ext cx="74564" cy="77979"/>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28" name="Freeform 130">
                <a:extLst>
                  <a:ext uri="{FF2B5EF4-FFF2-40B4-BE49-F238E27FC236}">
                    <a16:creationId xmlns:a16="http://schemas.microsoft.com/office/drawing/2014/main" id="{5F9B1877-8489-33C3-7061-3E118F342D3D}"/>
                  </a:ext>
                </a:extLst>
              </p:cNvPr>
              <p:cNvSpPr>
                <a:spLocks/>
              </p:cNvSpPr>
              <p:nvPr/>
            </p:nvSpPr>
            <p:spPr bwMode="auto">
              <a:xfrm>
                <a:off x="1979945" y="2552876"/>
                <a:ext cx="223123" cy="471291"/>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29" name="Freeform 131">
                <a:extLst>
                  <a:ext uri="{FF2B5EF4-FFF2-40B4-BE49-F238E27FC236}">
                    <a16:creationId xmlns:a16="http://schemas.microsoft.com/office/drawing/2014/main" id="{F1BF1693-331C-4C2B-D62B-7213E1E9520D}"/>
                  </a:ext>
                </a:extLst>
              </p:cNvPr>
              <p:cNvSpPr>
                <a:spLocks/>
              </p:cNvSpPr>
              <p:nvPr/>
            </p:nvSpPr>
            <p:spPr bwMode="auto">
              <a:xfrm>
                <a:off x="2167209" y="2596703"/>
                <a:ext cx="51227" cy="60904"/>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grpSp>
      </p:grpSp>
      <p:sp>
        <p:nvSpPr>
          <p:cNvPr id="2730" name="TextBox 2729">
            <a:extLst>
              <a:ext uri="{FF2B5EF4-FFF2-40B4-BE49-F238E27FC236}">
                <a16:creationId xmlns:a16="http://schemas.microsoft.com/office/drawing/2014/main" id="{E72B24C3-6E5E-4864-11C5-91F2EFCD371F}"/>
              </a:ext>
            </a:extLst>
          </p:cNvPr>
          <p:cNvSpPr txBox="1"/>
          <p:nvPr/>
        </p:nvSpPr>
        <p:spPr>
          <a:xfrm>
            <a:off x="2444711" y="3722045"/>
            <a:ext cx="886323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Các</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nhóm</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kể</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lại</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câu</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chuyện</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1"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Ông</a:t>
            </a:r>
            <a:r>
              <a:rPr kumimoji="0" lang="en-US" sz="2800" b="1"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1"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Bụt</a:t>
            </a:r>
            <a:r>
              <a:rPr kumimoji="0" lang="en-US" sz="2800" b="1"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1"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đã</a:t>
            </a:r>
            <a:r>
              <a:rPr kumimoji="0" lang="en-US" sz="2800" b="1"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1"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đến</a:t>
            </a:r>
            <a:r>
              <a:rPr kumimoji="0" lang="en-US" sz="2800" b="1"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và</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thảo</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luận</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về</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nhân</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vật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ông</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nhạc</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sĩ</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trong</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câu</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chuyện</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Viết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đoạn</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văn</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3-5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câu</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về</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nhân</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vật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ông</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nhạc</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sĩ</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endParaRPr kumimoji="0" lang="vi-VN" sz="6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2731" name="Rectangle: Rounded Corners 8">
            <a:extLst>
              <a:ext uri="{FF2B5EF4-FFF2-40B4-BE49-F238E27FC236}">
                <a16:creationId xmlns:a16="http://schemas.microsoft.com/office/drawing/2014/main" id="{BA066085-10BF-8F86-02CE-19FD93786323}"/>
              </a:ext>
            </a:extLst>
          </p:cNvPr>
          <p:cNvSpPr/>
          <p:nvPr/>
        </p:nvSpPr>
        <p:spPr>
          <a:xfrm>
            <a:off x="1995679" y="5573549"/>
            <a:ext cx="9268308" cy="1179676"/>
          </a:xfrm>
          <a:custGeom>
            <a:avLst/>
            <a:gdLst>
              <a:gd name="csX0" fmla="*/ 0 w 9268308"/>
              <a:gd name="csY0" fmla="*/ 118084 h 1179676"/>
              <a:gd name="csX1" fmla="*/ 397140 w 9268308"/>
              <a:gd name="csY1" fmla="*/ 0 h 1179676"/>
              <a:gd name="csX2" fmla="*/ 8871167 w 9268308"/>
              <a:gd name="csY2" fmla="*/ 0 h 1179676"/>
              <a:gd name="csX3" fmla="*/ 9268308 w 9268308"/>
              <a:gd name="csY3" fmla="*/ 118084 h 1179676"/>
              <a:gd name="csX4" fmla="*/ 9268308 w 9268308"/>
              <a:gd name="csY4" fmla="*/ 1061590 h 1179676"/>
              <a:gd name="csX5" fmla="*/ 8871167 w 9268308"/>
              <a:gd name="csY5" fmla="*/ 1179676 h 1179676"/>
              <a:gd name="csX6" fmla="*/ 397140 w 9268308"/>
              <a:gd name="csY6" fmla="*/ 1179676 h 1179676"/>
              <a:gd name="csX7" fmla="*/ 0 w 9268308"/>
              <a:gd name="csY7" fmla="*/ 1061590 h 1179676"/>
              <a:gd name="csX8" fmla="*/ 0 w 9268308"/>
              <a:gd name="csY8" fmla="*/ 118084 h 1179676"/>
              <a:gd name="csX0" fmla="*/ 0 w 9268308"/>
              <a:gd name="csY0" fmla="*/ 118084 h 1179676"/>
              <a:gd name="csX1" fmla="*/ 397140 w 9268308"/>
              <a:gd name="csY1" fmla="*/ 0 h 1179676"/>
              <a:gd name="csX2" fmla="*/ 8871167 w 9268308"/>
              <a:gd name="csY2" fmla="*/ 0 h 1179676"/>
              <a:gd name="csX3" fmla="*/ 9268308 w 9268308"/>
              <a:gd name="csY3" fmla="*/ 118084 h 1179676"/>
              <a:gd name="csX4" fmla="*/ 9268308 w 9268308"/>
              <a:gd name="csY4" fmla="*/ 1061590 h 1179676"/>
              <a:gd name="csX5" fmla="*/ 8871167 w 9268308"/>
              <a:gd name="csY5" fmla="*/ 1179676 h 1179676"/>
              <a:gd name="csX6" fmla="*/ 397140 w 9268308"/>
              <a:gd name="csY6" fmla="*/ 1179676 h 1179676"/>
              <a:gd name="csX7" fmla="*/ 0 w 9268308"/>
              <a:gd name="csY7" fmla="*/ 1061590 h 1179676"/>
              <a:gd name="csX8" fmla="*/ 0 w 9268308"/>
              <a:gd name="csY8" fmla="*/ 118084 h 1179676"/>
              <a:gd name="csX0" fmla="*/ 0 w 9268308"/>
              <a:gd name="csY0" fmla="*/ 118084 h 1179676"/>
              <a:gd name="csX1" fmla="*/ 397140 w 9268308"/>
              <a:gd name="csY1" fmla="*/ 0 h 1179676"/>
              <a:gd name="csX2" fmla="*/ 8871167 w 9268308"/>
              <a:gd name="csY2" fmla="*/ 0 h 1179676"/>
              <a:gd name="csX3" fmla="*/ 9268308 w 9268308"/>
              <a:gd name="csY3" fmla="*/ 118084 h 1179676"/>
              <a:gd name="csX4" fmla="*/ 9268308 w 9268308"/>
              <a:gd name="csY4" fmla="*/ 1061590 h 1179676"/>
              <a:gd name="csX5" fmla="*/ 8871167 w 9268308"/>
              <a:gd name="csY5" fmla="*/ 1179676 h 1179676"/>
              <a:gd name="csX6" fmla="*/ 397140 w 9268308"/>
              <a:gd name="csY6" fmla="*/ 1179676 h 1179676"/>
              <a:gd name="csX7" fmla="*/ 0 w 9268308"/>
              <a:gd name="csY7" fmla="*/ 1061590 h 1179676"/>
              <a:gd name="csX8" fmla="*/ 0 w 9268308"/>
              <a:gd name="csY8" fmla="*/ 118084 h 11796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268308" h="1179676" fill="none" extrusionOk="0">
                <a:moveTo>
                  <a:pt x="0" y="118084"/>
                </a:moveTo>
                <a:cubicBezTo>
                  <a:pt x="6863" y="116943"/>
                  <a:pt x="235441" y="-26159"/>
                  <a:pt x="397140" y="0"/>
                </a:cubicBezTo>
                <a:cubicBezTo>
                  <a:pt x="3341283" y="54339"/>
                  <a:pt x="7129296" y="-629313"/>
                  <a:pt x="8871167" y="0"/>
                </a:cubicBezTo>
                <a:cubicBezTo>
                  <a:pt x="9065332" y="-2122"/>
                  <a:pt x="9292625" y="41875"/>
                  <a:pt x="9268308" y="118084"/>
                </a:cubicBezTo>
                <a:cubicBezTo>
                  <a:pt x="9285775" y="496785"/>
                  <a:pt x="9429702" y="705326"/>
                  <a:pt x="9268308" y="1061590"/>
                </a:cubicBezTo>
                <a:cubicBezTo>
                  <a:pt x="9226390" y="1157716"/>
                  <a:pt x="9112377" y="1179204"/>
                  <a:pt x="8871167" y="1179676"/>
                </a:cubicBezTo>
                <a:cubicBezTo>
                  <a:pt x="6151066" y="1067722"/>
                  <a:pt x="2508821" y="1153443"/>
                  <a:pt x="397140" y="1179676"/>
                </a:cubicBezTo>
                <a:cubicBezTo>
                  <a:pt x="170033" y="1155972"/>
                  <a:pt x="782" y="1154539"/>
                  <a:pt x="0" y="1061590"/>
                </a:cubicBezTo>
                <a:cubicBezTo>
                  <a:pt x="-219687" y="618444"/>
                  <a:pt x="-1721" y="418925"/>
                  <a:pt x="0" y="118084"/>
                </a:cubicBezTo>
                <a:close/>
              </a:path>
              <a:path w="9268308" h="1179676" stroke="0" extrusionOk="0">
                <a:moveTo>
                  <a:pt x="0" y="118084"/>
                </a:moveTo>
                <a:cubicBezTo>
                  <a:pt x="-50206" y="83174"/>
                  <a:pt x="215458" y="-40324"/>
                  <a:pt x="397140" y="0"/>
                </a:cubicBezTo>
                <a:cubicBezTo>
                  <a:pt x="3106392" y="-230572"/>
                  <a:pt x="4745266" y="159823"/>
                  <a:pt x="8871167" y="0"/>
                </a:cubicBezTo>
                <a:cubicBezTo>
                  <a:pt x="9052815" y="-1621"/>
                  <a:pt x="9279710" y="69767"/>
                  <a:pt x="9268308" y="118084"/>
                </a:cubicBezTo>
                <a:cubicBezTo>
                  <a:pt x="9262315" y="394158"/>
                  <a:pt x="9506105" y="761099"/>
                  <a:pt x="9268308" y="1061590"/>
                </a:cubicBezTo>
                <a:cubicBezTo>
                  <a:pt x="9282897" y="1143708"/>
                  <a:pt x="9027523" y="1166661"/>
                  <a:pt x="8871167" y="1179676"/>
                </a:cubicBezTo>
                <a:cubicBezTo>
                  <a:pt x="7083261" y="1210280"/>
                  <a:pt x="2584233" y="1443485"/>
                  <a:pt x="397140" y="1179676"/>
                </a:cubicBezTo>
                <a:cubicBezTo>
                  <a:pt x="166690" y="1159207"/>
                  <a:pt x="4978" y="1121223"/>
                  <a:pt x="0" y="1061590"/>
                </a:cubicBezTo>
                <a:cubicBezTo>
                  <a:pt x="-209090" y="747449"/>
                  <a:pt x="-139153" y="499543"/>
                  <a:pt x="0" y="118084"/>
                </a:cubicBezTo>
                <a:close/>
              </a:path>
              <a:path w="9268308" h="1179676" fill="none" stroke="0" extrusionOk="0">
                <a:moveTo>
                  <a:pt x="0" y="118084"/>
                </a:moveTo>
                <a:cubicBezTo>
                  <a:pt x="-5230" y="20321"/>
                  <a:pt x="206505" y="378"/>
                  <a:pt x="397140" y="0"/>
                </a:cubicBezTo>
                <a:cubicBezTo>
                  <a:pt x="2911378" y="316780"/>
                  <a:pt x="6846917" y="85703"/>
                  <a:pt x="8871167" y="0"/>
                </a:cubicBezTo>
                <a:cubicBezTo>
                  <a:pt x="9077399" y="3609"/>
                  <a:pt x="9295034" y="49400"/>
                  <a:pt x="9268308" y="118084"/>
                </a:cubicBezTo>
                <a:cubicBezTo>
                  <a:pt x="9221181" y="572282"/>
                  <a:pt x="9417838" y="677819"/>
                  <a:pt x="9268308" y="1061590"/>
                </a:cubicBezTo>
                <a:cubicBezTo>
                  <a:pt x="9253315" y="1177162"/>
                  <a:pt x="9110129" y="1149580"/>
                  <a:pt x="8871167" y="1179676"/>
                </a:cubicBezTo>
                <a:cubicBezTo>
                  <a:pt x="6523503" y="1114428"/>
                  <a:pt x="4608589" y="1189737"/>
                  <a:pt x="397140" y="1179676"/>
                </a:cubicBezTo>
                <a:cubicBezTo>
                  <a:pt x="171684" y="1167582"/>
                  <a:pt x="18908" y="1134485"/>
                  <a:pt x="0" y="1061590"/>
                </a:cubicBezTo>
                <a:cubicBezTo>
                  <a:pt x="-148124" y="735929"/>
                  <a:pt x="-69708" y="469718"/>
                  <a:pt x="0" y="118084"/>
                </a:cubicBezTo>
                <a:close/>
              </a:path>
              <a:path w="9268308" h="1179676" fill="none" stroke="0" extrusionOk="0">
                <a:moveTo>
                  <a:pt x="0" y="118084"/>
                </a:moveTo>
                <a:cubicBezTo>
                  <a:pt x="1428" y="61513"/>
                  <a:pt x="239400" y="1146"/>
                  <a:pt x="397140" y="0"/>
                </a:cubicBezTo>
                <a:cubicBezTo>
                  <a:pt x="3034694" y="177205"/>
                  <a:pt x="7053221" y="-396982"/>
                  <a:pt x="8871167" y="0"/>
                </a:cubicBezTo>
                <a:cubicBezTo>
                  <a:pt x="9061700" y="-676"/>
                  <a:pt x="9292315" y="55865"/>
                  <a:pt x="9268308" y="118084"/>
                </a:cubicBezTo>
                <a:cubicBezTo>
                  <a:pt x="9252537" y="526274"/>
                  <a:pt x="9440866" y="701651"/>
                  <a:pt x="9268308" y="1061590"/>
                </a:cubicBezTo>
                <a:cubicBezTo>
                  <a:pt x="9228503" y="1158987"/>
                  <a:pt x="9106438" y="1176392"/>
                  <a:pt x="8871167" y="1179676"/>
                </a:cubicBezTo>
                <a:cubicBezTo>
                  <a:pt x="5472967" y="1116407"/>
                  <a:pt x="3079611" y="1041850"/>
                  <a:pt x="397140" y="1179676"/>
                </a:cubicBezTo>
                <a:cubicBezTo>
                  <a:pt x="166154" y="1149493"/>
                  <a:pt x="6431" y="1144413"/>
                  <a:pt x="0" y="1061590"/>
                </a:cubicBezTo>
                <a:cubicBezTo>
                  <a:pt x="-234539" y="666378"/>
                  <a:pt x="-13329" y="433832"/>
                  <a:pt x="0" y="118084"/>
                </a:cubicBezTo>
                <a:close/>
              </a:path>
            </a:pathLst>
          </a:custGeom>
          <a:solidFill>
            <a:schemeClr val="bg1"/>
          </a:solidFill>
          <a:ln w="38100">
            <a:solidFill>
              <a:srgbClr val="002060"/>
            </a:solidFill>
            <a:extLst>
              <a:ext uri="{C807C97D-BFC1-408E-A445-0C87EB9F89A2}">
                <ask:lineSketchStyleProps xmlns:ask="http://schemas.microsoft.com/office/drawing/2018/sketchyshapes" sd="3694780287">
                  <a:custGeom>
                    <a:avLst/>
                    <a:gdLst>
                      <a:gd name="connsiteX0" fmla="*/ 0 w 9268308"/>
                      <a:gd name="connsiteY0" fmla="*/ 119022 h 1189041"/>
                      <a:gd name="connsiteX1" fmla="*/ 397140 w 9268308"/>
                      <a:gd name="connsiteY1" fmla="*/ 0 h 1189041"/>
                      <a:gd name="connsiteX2" fmla="*/ 8871167 w 9268308"/>
                      <a:gd name="connsiteY2" fmla="*/ 0 h 1189041"/>
                      <a:gd name="connsiteX3" fmla="*/ 9268308 w 9268308"/>
                      <a:gd name="connsiteY3" fmla="*/ 119022 h 1189041"/>
                      <a:gd name="connsiteX4" fmla="*/ 9268308 w 9268308"/>
                      <a:gd name="connsiteY4" fmla="*/ 1070018 h 1189041"/>
                      <a:gd name="connsiteX5" fmla="*/ 8871167 w 9268308"/>
                      <a:gd name="connsiteY5" fmla="*/ 1189041 h 1189041"/>
                      <a:gd name="connsiteX6" fmla="*/ 397140 w 9268308"/>
                      <a:gd name="connsiteY6" fmla="*/ 1189041 h 1189041"/>
                      <a:gd name="connsiteX7" fmla="*/ 0 w 9268308"/>
                      <a:gd name="connsiteY7" fmla="*/ 1070018 h 1189041"/>
                      <a:gd name="connsiteX8" fmla="*/ 0 w 9268308"/>
                      <a:gd name="connsiteY8" fmla="*/ 119022 h 1189041"/>
                      <a:gd name="connsiteX0" fmla="*/ 0 w 9268308"/>
                      <a:gd name="connsiteY0" fmla="*/ 119022 h 1189041"/>
                      <a:gd name="connsiteX1" fmla="*/ 397140 w 9268308"/>
                      <a:gd name="connsiteY1" fmla="*/ 0 h 1189041"/>
                      <a:gd name="connsiteX2" fmla="*/ 8871167 w 9268308"/>
                      <a:gd name="connsiteY2" fmla="*/ 0 h 1189041"/>
                      <a:gd name="connsiteX3" fmla="*/ 9268308 w 9268308"/>
                      <a:gd name="connsiteY3" fmla="*/ 119022 h 1189041"/>
                      <a:gd name="connsiteX4" fmla="*/ 9268308 w 9268308"/>
                      <a:gd name="connsiteY4" fmla="*/ 1070018 h 1189041"/>
                      <a:gd name="connsiteX5" fmla="*/ 8871167 w 9268308"/>
                      <a:gd name="connsiteY5" fmla="*/ 1189041 h 1189041"/>
                      <a:gd name="connsiteX6" fmla="*/ 397140 w 9268308"/>
                      <a:gd name="connsiteY6" fmla="*/ 1189041 h 1189041"/>
                      <a:gd name="connsiteX7" fmla="*/ 0 w 9268308"/>
                      <a:gd name="connsiteY7" fmla="*/ 1070018 h 1189041"/>
                      <a:gd name="connsiteX8" fmla="*/ 0 w 9268308"/>
                      <a:gd name="connsiteY8" fmla="*/ 119022 h 118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68308" h="1189041" fill="none" extrusionOk="0">
                        <a:moveTo>
                          <a:pt x="0" y="119022"/>
                        </a:moveTo>
                        <a:cubicBezTo>
                          <a:pt x="3385" y="82852"/>
                          <a:pt x="220107" y="-14989"/>
                          <a:pt x="397140" y="0"/>
                        </a:cubicBezTo>
                        <a:cubicBezTo>
                          <a:pt x="3090563" y="50824"/>
                          <a:pt x="6921384" y="-319155"/>
                          <a:pt x="8871167" y="0"/>
                        </a:cubicBezTo>
                        <a:cubicBezTo>
                          <a:pt x="9070846" y="-1211"/>
                          <a:pt x="9286029" y="47622"/>
                          <a:pt x="9268308" y="119022"/>
                        </a:cubicBezTo>
                        <a:cubicBezTo>
                          <a:pt x="9254519" y="515782"/>
                          <a:pt x="9412033" y="690383"/>
                          <a:pt x="9268308" y="1070018"/>
                        </a:cubicBezTo>
                        <a:cubicBezTo>
                          <a:pt x="9234199" y="1158546"/>
                          <a:pt x="9109175" y="1188682"/>
                          <a:pt x="8871167" y="1189041"/>
                        </a:cubicBezTo>
                        <a:cubicBezTo>
                          <a:pt x="6816907" y="1169206"/>
                          <a:pt x="4345365" y="1154015"/>
                          <a:pt x="397140" y="1189041"/>
                        </a:cubicBezTo>
                        <a:cubicBezTo>
                          <a:pt x="170479" y="1168020"/>
                          <a:pt x="559" y="1153009"/>
                          <a:pt x="0" y="1070018"/>
                        </a:cubicBezTo>
                        <a:cubicBezTo>
                          <a:pt x="-205862" y="653123"/>
                          <a:pt x="-33501" y="436679"/>
                          <a:pt x="0" y="119022"/>
                        </a:cubicBezTo>
                        <a:close/>
                      </a:path>
                      <a:path w="9268308" h="1189041" stroke="0" extrusionOk="0">
                        <a:moveTo>
                          <a:pt x="0" y="119022"/>
                        </a:moveTo>
                        <a:cubicBezTo>
                          <a:pt x="-26248" y="64017"/>
                          <a:pt x="211615" y="-31424"/>
                          <a:pt x="397140" y="0"/>
                        </a:cubicBezTo>
                        <a:cubicBezTo>
                          <a:pt x="3095901" y="-149365"/>
                          <a:pt x="4812454" y="63259"/>
                          <a:pt x="8871167" y="0"/>
                        </a:cubicBezTo>
                        <a:cubicBezTo>
                          <a:pt x="9054737" y="-1249"/>
                          <a:pt x="9280724" y="65350"/>
                          <a:pt x="9268308" y="119022"/>
                        </a:cubicBezTo>
                        <a:cubicBezTo>
                          <a:pt x="9235334" y="389227"/>
                          <a:pt x="9475602" y="712522"/>
                          <a:pt x="9268308" y="1070018"/>
                        </a:cubicBezTo>
                        <a:cubicBezTo>
                          <a:pt x="9264918" y="1147069"/>
                          <a:pt x="9062334" y="1183059"/>
                          <a:pt x="8871167" y="1189041"/>
                        </a:cubicBezTo>
                        <a:cubicBezTo>
                          <a:pt x="7192452" y="1209402"/>
                          <a:pt x="2568213" y="1049227"/>
                          <a:pt x="397140" y="1189041"/>
                        </a:cubicBezTo>
                        <a:cubicBezTo>
                          <a:pt x="161430" y="1176674"/>
                          <a:pt x="7060" y="1134783"/>
                          <a:pt x="0" y="1070018"/>
                        </a:cubicBezTo>
                        <a:cubicBezTo>
                          <a:pt x="-188039" y="725757"/>
                          <a:pt x="-120637" y="506929"/>
                          <a:pt x="0" y="119022"/>
                        </a:cubicBezTo>
                        <a:close/>
                      </a:path>
                      <a:path w="9268308" h="1189041" fill="none" stroke="0" extrusionOk="0">
                        <a:moveTo>
                          <a:pt x="0" y="119022"/>
                        </a:moveTo>
                        <a:cubicBezTo>
                          <a:pt x="-2381" y="23518"/>
                          <a:pt x="218195" y="608"/>
                          <a:pt x="397140" y="0"/>
                        </a:cubicBezTo>
                        <a:cubicBezTo>
                          <a:pt x="2819422" y="359331"/>
                          <a:pt x="6989231" y="-167715"/>
                          <a:pt x="8871167" y="0"/>
                        </a:cubicBezTo>
                        <a:cubicBezTo>
                          <a:pt x="9069214" y="-680"/>
                          <a:pt x="9286055" y="52794"/>
                          <a:pt x="9268308" y="119022"/>
                        </a:cubicBezTo>
                        <a:cubicBezTo>
                          <a:pt x="9215774" y="571921"/>
                          <a:pt x="9409695" y="678020"/>
                          <a:pt x="9268308" y="1070018"/>
                        </a:cubicBezTo>
                        <a:cubicBezTo>
                          <a:pt x="9237560" y="1162805"/>
                          <a:pt x="9094571" y="1179948"/>
                          <a:pt x="8871167" y="1189041"/>
                        </a:cubicBezTo>
                        <a:cubicBezTo>
                          <a:pt x="6564366" y="1093930"/>
                          <a:pt x="4649359" y="983856"/>
                          <a:pt x="397140" y="1189041"/>
                        </a:cubicBezTo>
                        <a:cubicBezTo>
                          <a:pt x="167814" y="1168883"/>
                          <a:pt x="13436" y="1140811"/>
                          <a:pt x="0" y="1070018"/>
                        </a:cubicBezTo>
                        <a:cubicBezTo>
                          <a:pt x="-193597" y="713428"/>
                          <a:pt x="-34592" y="443217"/>
                          <a:pt x="0" y="11902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2732" name="Group 2731">
            <a:extLst>
              <a:ext uri="{FF2B5EF4-FFF2-40B4-BE49-F238E27FC236}">
                <a16:creationId xmlns:a16="http://schemas.microsoft.com/office/drawing/2014/main" id="{59FCF43A-65C6-E1BB-73A7-CA92E0AAA3E1}"/>
              </a:ext>
            </a:extLst>
          </p:cNvPr>
          <p:cNvGrpSpPr/>
          <p:nvPr/>
        </p:nvGrpSpPr>
        <p:grpSpPr>
          <a:xfrm>
            <a:off x="101011" y="5091892"/>
            <a:ext cx="2127839" cy="1689908"/>
            <a:chOff x="-159940" y="687786"/>
            <a:chExt cx="3145788" cy="2458908"/>
          </a:xfrm>
        </p:grpSpPr>
        <p:sp>
          <p:nvSpPr>
            <p:cNvPr id="2733" name="Oval 6">
              <a:extLst>
                <a:ext uri="{FF2B5EF4-FFF2-40B4-BE49-F238E27FC236}">
                  <a16:creationId xmlns:a16="http://schemas.microsoft.com/office/drawing/2014/main" id="{4EA0156A-449E-0AF9-2DFC-62BB514D6234}"/>
                </a:ext>
              </a:extLst>
            </p:cNvPr>
            <p:cNvSpPr>
              <a:spLocks noChangeArrowheads="1"/>
            </p:cNvSpPr>
            <p:nvPr/>
          </p:nvSpPr>
          <p:spPr bwMode="auto">
            <a:xfrm>
              <a:off x="845118" y="821688"/>
              <a:ext cx="2140730" cy="2140161"/>
            </a:xfrm>
            <a:prstGeom prst="ellipse">
              <a:avLst/>
            </a:prstGeom>
            <a:solidFill>
              <a:srgbClr val="FFFFFF"/>
            </a:solidFill>
            <a:ln w="57150">
              <a:solidFill>
                <a:srgbClr val="00206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2734" name="Group 2733">
              <a:extLst>
                <a:ext uri="{FF2B5EF4-FFF2-40B4-BE49-F238E27FC236}">
                  <a16:creationId xmlns:a16="http://schemas.microsoft.com/office/drawing/2014/main" id="{3584BFEE-7A46-4CC7-F177-847ABE4CB8E7}"/>
                </a:ext>
              </a:extLst>
            </p:cNvPr>
            <p:cNvGrpSpPr/>
            <p:nvPr/>
          </p:nvGrpSpPr>
          <p:grpSpPr>
            <a:xfrm>
              <a:off x="-159940" y="687786"/>
              <a:ext cx="3116094" cy="2458908"/>
              <a:chOff x="345226" y="1059601"/>
              <a:chExt cx="3072497" cy="2458908"/>
            </a:xfrm>
          </p:grpSpPr>
          <p:sp>
            <p:nvSpPr>
              <p:cNvPr id="2735" name="AutoShape 3">
                <a:extLst>
                  <a:ext uri="{FF2B5EF4-FFF2-40B4-BE49-F238E27FC236}">
                    <a16:creationId xmlns:a16="http://schemas.microsoft.com/office/drawing/2014/main" id="{80C19336-6607-6E49-C532-A143836B40B5}"/>
                  </a:ext>
                </a:extLst>
              </p:cNvPr>
              <p:cNvSpPr>
                <a:spLocks noChangeAspect="1" noChangeArrowheads="1" noTextEdit="1"/>
              </p:cNvSpPr>
              <p:nvPr/>
            </p:nvSpPr>
            <p:spPr bwMode="auto">
              <a:xfrm>
                <a:off x="345226" y="1059601"/>
                <a:ext cx="3072497" cy="2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36" name="Oval 7">
                <a:extLst>
                  <a:ext uri="{FF2B5EF4-FFF2-40B4-BE49-F238E27FC236}">
                    <a16:creationId xmlns:a16="http://schemas.microsoft.com/office/drawing/2014/main" id="{809DB854-2318-F796-06F3-019085305BB0}"/>
                  </a:ext>
                </a:extLst>
              </p:cNvPr>
              <p:cNvSpPr>
                <a:spLocks noChangeArrowheads="1"/>
              </p:cNvSpPr>
              <p:nvPr/>
            </p:nvSpPr>
            <p:spPr bwMode="auto">
              <a:xfrm>
                <a:off x="2034588" y="3263796"/>
                <a:ext cx="849234" cy="79687"/>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37" name="Freeform 8">
                <a:extLst>
                  <a:ext uri="{FF2B5EF4-FFF2-40B4-BE49-F238E27FC236}">
                    <a16:creationId xmlns:a16="http://schemas.microsoft.com/office/drawing/2014/main" id="{254F26B6-F191-5043-07A8-193D82C872B2}"/>
                  </a:ext>
                </a:extLst>
              </p:cNvPr>
              <p:cNvSpPr>
                <a:spLocks/>
              </p:cNvSpPr>
              <p:nvPr/>
            </p:nvSpPr>
            <p:spPr bwMode="auto">
              <a:xfrm>
                <a:off x="2742093" y="2130535"/>
                <a:ext cx="402988" cy="525364"/>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38" name="Freeform 9">
                <a:extLst>
                  <a:ext uri="{FF2B5EF4-FFF2-40B4-BE49-F238E27FC236}">
                    <a16:creationId xmlns:a16="http://schemas.microsoft.com/office/drawing/2014/main" id="{50B6B177-343F-D354-7A42-F79A1CC836A6}"/>
                  </a:ext>
                </a:extLst>
              </p:cNvPr>
              <p:cNvSpPr>
                <a:spLocks/>
              </p:cNvSpPr>
              <p:nvPr/>
            </p:nvSpPr>
            <p:spPr bwMode="auto">
              <a:xfrm>
                <a:off x="2743801" y="2247220"/>
                <a:ext cx="327285" cy="408680"/>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39" name="Freeform 10">
                <a:extLst>
                  <a:ext uri="{FF2B5EF4-FFF2-40B4-BE49-F238E27FC236}">
                    <a16:creationId xmlns:a16="http://schemas.microsoft.com/office/drawing/2014/main" id="{9EE67EB8-CDD6-C1F6-FC1D-3529E90CA58B}"/>
                  </a:ext>
                </a:extLst>
              </p:cNvPr>
              <p:cNvSpPr>
                <a:spLocks/>
              </p:cNvSpPr>
              <p:nvPr/>
            </p:nvSpPr>
            <p:spPr bwMode="auto">
              <a:xfrm>
                <a:off x="2960663" y="2139642"/>
                <a:ext cx="151974" cy="341515"/>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40" name="Freeform 11">
                <a:extLst>
                  <a:ext uri="{FF2B5EF4-FFF2-40B4-BE49-F238E27FC236}">
                    <a16:creationId xmlns:a16="http://schemas.microsoft.com/office/drawing/2014/main" id="{BFE806B3-98E5-8CDC-EC9A-E58B4DAF5D1F}"/>
                  </a:ext>
                </a:extLst>
              </p:cNvPr>
              <p:cNvSpPr>
                <a:spLocks/>
              </p:cNvSpPr>
              <p:nvPr/>
            </p:nvSpPr>
            <p:spPr bwMode="auto">
              <a:xfrm>
                <a:off x="2958386" y="2119721"/>
                <a:ext cx="155959" cy="290288"/>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41" name="Freeform 12">
                <a:extLst>
                  <a:ext uri="{FF2B5EF4-FFF2-40B4-BE49-F238E27FC236}">
                    <a16:creationId xmlns:a16="http://schemas.microsoft.com/office/drawing/2014/main" id="{06F073D2-C31E-831A-DE92-4284E0FC2904}"/>
                  </a:ext>
                </a:extLst>
              </p:cNvPr>
              <p:cNvSpPr>
                <a:spLocks/>
              </p:cNvSpPr>
              <p:nvPr/>
            </p:nvSpPr>
            <p:spPr bwMode="auto">
              <a:xfrm>
                <a:off x="2900898" y="2270557"/>
                <a:ext cx="47812" cy="98470"/>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42" name="Freeform 13">
                <a:extLst>
                  <a:ext uri="{FF2B5EF4-FFF2-40B4-BE49-F238E27FC236}">
                    <a16:creationId xmlns:a16="http://schemas.microsoft.com/office/drawing/2014/main" id="{449AD565-D78E-FC50-49B5-9E1D6659F289}"/>
                  </a:ext>
                </a:extLst>
              </p:cNvPr>
              <p:cNvSpPr>
                <a:spLocks/>
              </p:cNvSpPr>
              <p:nvPr/>
            </p:nvSpPr>
            <p:spPr bwMode="auto">
              <a:xfrm>
                <a:off x="2859347" y="2291047"/>
                <a:ext cx="64319" cy="4382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43" name="Freeform 14">
                <a:extLst>
                  <a:ext uri="{FF2B5EF4-FFF2-40B4-BE49-F238E27FC236}">
                    <a16:creationId xmlns:a16="http://schemas.microsoft.com/office/drawing/2014/main" id="{7D0AF358-5A01-A7E5-C4A7-AEC48908E78C}"/>
                  </a:ext>
                </a:extLst>
              </p:cNvPr>
              <p:cNvSpPr>
                <a:spLocks/>
              </p:cNvSpPr>
              <p:nvPr/>
            </p:nvSpPr>
            <p:spPr bwMode="auto">
              <a:xfrm>
                <a:off x="2736970" y="2367319"/>
                <a:ext cx="140021" cy="81964"/>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44" name="Freeform 15">
                <a:extLst>
                  <a:ext uri="{FF2B5EF4-FFF2-40B4-BE49-F238E27FC236}">
                    <a16:creationId xmlns:a16="http://schemas.microsoft.com/office/drawing/2014/main" id="{53DC8B43-ED96-0ABB-A0C4-518E60AC221B}"/>
                  </a:ext>
                </a:extLst>
              </p:cNvPr>
              <p:cNvSpPr>
                <a:spLocks/>
              </p:cNvSpPr>
              <p:nvPr/>
            </p:nvSpPr>
            <p:spPr bwMode="auto">
              <a:xfrm>
                <a:off x="3011321" y="2365042"/>
                <a:ext cx="118961" cy="162789"/>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45" name="Freeform 16">
                <a:extLst>
                  <a:ext uri="{FF2B5EF4-FFF2-40B4-BE49-F238E27FC236}">
                    <a16:creationId xmlns:a16="http://schemas.microsoft.com/office/drawing/2014/main" id="{3AD9AAF8-43BC-3A2C-6D11-8AC6CFFCE0CC}"/>
                  </a:ext>
                </a:extLst>
              </p:cNvPr>
              <p:cNvSpPr>
                <a:spLocks/>
              </p:cNvSpPr>
              <p:nvPr/>
            </p:nvSpPr>
            <p:spPr bwMode="auto">
              <a:xfrm>
                <a:off x="2955540" y="2424238"/>
                <a:ext cx="35290" cy="71149"/>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46" name="Freeform 17">
                <a:extLst>
                  <a:ext uri="{FF2B5EF4-FFF2-40B4-BE49-F238E27FC236}">
                    <a16:creationId xmlns:a16="http://schemas.microsoft.com/office/drawing/2014/main" id="{FC79F1D6-DC0F-B4DD-F885-1AC75A0E2112}"/>
                  </a:ext>
                </a:extLst>
              </p:cNvPr>
              <p:cNvSpPr>
                <a:spLocks/>
              </p:cNvSpPr>
              <p:nvPr/>
            </p:nvSpPr>
            <p:spPr bwMode="auto">
              <a:xfrm>
                <a:off x="2921388" y="2437899"/>
                <a:ext cx="55212" cy="33013"/>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47" name="Freeform 18">
                <a:extLst>
                  <a:ext uri="{FF2B5EF4-FFF2-40B4-BE49-F238E27FC236}">
                    <a16:creationId xmlns:a16="http://schemas.microsoft.com/office/drawing/2014/main" id="{A413B3AD-4BC5-94A5-99FC-FDC65DF7E403}"/>
                  </a:ext>
                </a:extLst>
              </p:cNvPr>
              <p:cNvSpPr>
                <a:spLocks/>
              </p:cNvSpPr>
              <p:nvPr/>
            </p:nvSpPr>
            <p:spPr bwMode="auto">
              <a:xfrm>
                <a:off x="2834871" y="2419685"/>
                <a:ext cx="168481" cy="146282"/>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48" name="Freeform 19">
                <a:extLst>
                  <a:ext uri="{FF2B5EF4-FFF2-40B4-BE49-F238E27FC236}">
                    <a16:creationId xmlns:a16="http://schemas.microsoft.com/office/drawing/2014/main" id="{0680FE2C-B5B6-8F23-5A0B-E907767D4B63}"/>
                  </a:ext>
                </a:extLst>
              </p:cNvPr>
              <p:cNvSpPr>
                <a:spLocks/>
              </p:cNvSpPr>
              <p:nvPr/>
            </p:nvSpPr>
            <p:spPr bwMode="auto">
              <a:xfrm>
                <a:off x="2985138" y="2501079"/>
                <a:ext cx="58627" cy="37567"/>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49" name="Freeform 20">
                <a:extLst>
                  <a:ext uri="{FF2B5EF4-FFF2-40B4-BE49-F238E27FC236}">
                    <a16:creationId xmlns:a16="http://schemas.microsoft.com/office/drawing/2014/main" id="{0770D56D-3501-B717-4260-02DBEFCCFA6C}"/>
                  </a:ext>
                </a:extLst>
              </p:cNvPr>
              <p:cNvSpPr>
                <a:spLocks/>
              </p:cNvSpPr>
              <p:nvPr/>
            </p:nvSpPr>
            <p:spPr bwMode="auto">
              <a:xfrm>
                <a:off x="2963509" y="2488557"/>
                <a:ext cx="193525" cy="176449"/>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50" name="Freeform 21">
                <a:extLst>
                  <a:ext uri="{FF2B5EF4-FFF2-40B4-BE49-F238E27FC236}">
                    <a16:creationId xmlns:a16="http://schemas.microsoft.com/office/drawing/2014/main" id="{E56AED37-2563-E18A-0F33-8A4AA5A29EFE}"/>
                  </a:ext>
                </a:extLst>
              </p:cNvPr>
              <p:cNvSpPr>
                <a:spLocks/>
              </p:cNvSpPr>
              <p:nvPr/>
            </p:nvSpPr>
            <p:spPr bwMode="auto">
              <a:xfrm>
                <a:off x="1639569" y="1530038"/>
                <a:ext cx="1355246" cy="1064958"/>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51" name="Freeform 22">
                <a:extLst>
                  <a:ext uri="{FF2B5EF4-FFF2-40B4-BE49-F238E27FC236}">
                    <a16:creationId xmlns:a16="http://schemas.microsoft.com/office/drawing/2014/main" id="{5B09835D-D139-9E43-F429-E0FA10AD50ED}"/>
                  </a:ext>
                </a:extLst>
              </p:cNvPr>
              <p:cNvSpPr>
                <a:spLocks/>
              </p:cNvSpPr>
              <p:nvPr/>
            </p:nvSpPr>
            <p:spPr bwMode="auto">
              <a:xfrm>
                <a:off x="1618509" y="1283578"/>
                <a:ext cx="1302880" cy="883955"/>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52" name="Freeform 23">
                <a:extLst>
                  <a:ext uri="{FF2B5EF4-FFF2-40B4-BE49-F238E27FC236}">
                    <a16:creationId xmlns:a16="http://schemas.microsoft.com/office/drawing/2014/main" id="{E8B7FB1E-FE23-FB81-EE1D-702A3EC4EDFF}"/>
                  </a:ext>
                </a:extLst>
              </p:cNvPr>
              <p:cNvSpPr>
                <a:spLocks/>
              </p:cNvSpPr>
              <p:nvPr/>
            </p:nvSpPr>
            <p:spPr bwMode="auto">
              <a:xfrm>
                <a:off x="1626477" y="1498733"/>
                <a:ext cx="1294911" cy="668800"/>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53" name="Freeform 24">
                <a:extLst>
                  <a:ext uri="{FF2B5EF4-FFF2-40B4-BE49-F238E27FC236}">
                    <a16:creationId xmlns:a16="http://schemas.microsoft.com/office/drawing/2014/main" id="{8F63CC82-DC9D-FA5D-BDF7-0CA349F83CE8}"/>
                  </a:ext>
                </a:extLst>
              </p:cNvPr>
              <p:cNvSpPr>
                <a:spLocks/>
              </p:cNvSpPr>
              <p:nvPr/>
            </p:nvSpPr>
            <p:spPr bwMode="auto">
              <a:xfrm>
                <a:off x="1904243" y="2157287"/>
                <a:ext cx="203201" cy="162220"/>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54" name="Freeform 25">
                <a:extLst>
                  <a:ext uri="{FF2B5EF4-FFF2-40B4-BE49-F238E27FC236}">
                    <a16:creationId xmlns:a16="http://schemas.microsoft.com/office/drawing/2014/main" id="{E89BE658-D5F8-0719-2592-B8F25B9841CB}"/>
                  </a:ext>
                </a:extLst>
              </p:cNvPr>
              <p:cNvSpPr>
                <a:spLocks/>
              </p:cNvSpPr>
              <p:nvPr/>
            </p:nvSpPr>
            <p:spPr bwMode="auto">
              <a:xfrm>
                <a:off x="2514416" y="2042311"/>
                <a:ext cx="203201" cy="1616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55" name="Freeform 26">
                <a:extLst>
                  <a:ext uri="{FF2B5EF4-FFF2-40B4-BE49-F238E27FC236}">
                    <a16:creationId xmlns:a16="http://schemas.microsoft.com/office/drawing/2014/main" id="{A59E333F-82D6-9232-0E90-F0AF8ABA6EC3}"/>
                  </a:ext>
                </a:extLst>
              </p:cNvPr>
              <p:cNvSpPr>
                <a:spLocks/>
              </p:cNvSpPr>
              <p:nvPr/>
            </p:nvSpPr>
            <p:spPr bwMode="auto">
              <a:xfrm>
                <a:off x="2262264" y="2095815"/>
                <a:ext cx="81394" cy="51796"/>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56" name="Freeform 27">
                <a:extLst>
                  <a:ext uri="{FF2B5EF4-FFF2-40B4-BE49-F238E27FC236}">
                    <a16:creationId xmlns:a16="http://schemas.microsoft.com/office/drawing/2014/main" id="{7BE94F23-FFAD-15D6-24D8-9C5082D35D98}"/>
                  </a:ext>
                </a:extLst>
              </p:cNvPr>
              <p:cNvSpPr>
                <a:spLocks/>
              </p:cNvSpPr>
              <p:nvPr/>
            </p:nvSpPr>
            <p:spPr bwMode="auto">
              <a:xfrm>
                <a:off x="1522884" y="1346758"/>
                <a:ext cx="561223" cy="787761"/>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57" name="Freeform 28">
                <a:extLst>
                  <a:ext uri="{FF2B5EF4-FFF2-40B4-BE49-F238E27FC236}">
                    <a16:creationId xmlns:a16="http://schemas.microsoft.com/office/drawing/2014/main" id="{9FEA9945-4C70-6E56-EC14-45406C32F2AA}"/>
                  </a:ext>
                </a:extLst>
              </p:cNvPr>
              <p:cNvSpPr>
                <a:spLocks/>
              </p:cNvSpPr>
              <p:nvPr/>
            </p:nvSpPr>
            <p:spPr bwMode="auto">
              <a:xfrm>
                <a:off x="1757391" y="1815772"/>
                <a:ext cx="1055281" cy="347207"/>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58" name="Freeform 29">
                <a:extLst>
                  <a:ext uri="{FF2B5EF4-FFF2-40B4-BE49-F238E27FC236}">
                    <a16:creationId xmlns:a16="http://schemas.microsoft.com/office/drawing/2014/main" id="{04B44006-FED0-2829-642B-11DD916411C1}"/>
                  </a:ext>
                </a:extLst>
              </p:cNvPr>
              <p:cNvSpPr>
                <a:spLocks/>
              </p:cNvSpPr>
              <p:nvPr/>
            </p:nvSpPr>
            <p:spPr bwMode="auto">
              <a:xfrm>
                <a:off x="1720963" y="2207376"/>
                <a:ext cx="105300" cy="165066"/>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59" name="Freeform 30">
                <a:extLst>
                  <a:ext uri="{FF2B5EF4-FFF2-40B4-BE49-F238E27FC236}">
                    <a16:creationId xmlns:a16="http://schemas.microsoft.com/office/drawing/2014/main" id="{1C11B34D-23C3-FA53-A854-E647B5CD20E8}"/>
                  </a:ext>
                </a:extLst>
              </p:cNvPr>
              <p:cNvSpPr>
                <a:spLocks/>
              </p:cNvSpPr>
              <p:nvPr/>
            </p:nvSpPr>
            <p:spPr bwMode="auto">
              <a:xfrm>
                <a:off x="2810965" y="2002467"/>
                <a:ext cx="112700" cy="193525"/>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60" name="Freeform 31">
                <a:extLst>
                  <a:ext uri="{FF2B5EF4-FFF2-40B4-BE49-F238E27FC236}">
                    <a16:creationId xmlns:a16="http://schemas.microsoft.com/office/drawing/2014/main" id="{A0EF37F7-37AA-2241-B17A-5F9AA0E210B3}"/>
                  </a:ext>
                </a:extLst>
              </p:cNvPr>
              <p:cNvSpPr>
                <a:spLocks/>
              </p:cNvSpPr>
              <p:nvPr/>
            </p:nvSpPr>
            <p:spPr bwMode="auto">
              <a:xfrm>
                <a:off x="1989622" y="2155011"/>
                <a:ext cx="832728" cy="852649"/>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61" name="Freeform 32">
                <a:extLst>
                  <a:ext uri="{FF2B5EF4-FFF2-40B4-BE49-F238E27FC236}">
                    <a16:creationId xmlns:a16="http://schemas.microsoft.com/office/drawing/2014/main" id="{890D72DF-640C-C818-7E79-B5849CC48C46}"/>
                  </a:ext>
                </a:extLst>
              </p:cNvPr>
              <p:cNvSpPr>
                <a:spLocks/>
              </p:cNvSpPr>
              <p:nvPr/>
            </p:nvSpPr>
            <p:spPr bwMode="auto">
              <a:xfrm>
                <a:off x="2207053" y="3052626"/>
                <a:ext cx="458769" cy="144005"/>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62" name="Freeform 33">
                <a:extLst>
                  <a:ext uri="{FF2B5EF4-FFF2-40B4-BE49-F238E27FC236}">
                    <a16:creationId xmlns:a16="http://schemas.microsoft.com/office/drawing/2014/main" id="{502F949F-0464-136D-2F02-1DE76A6BE58F}"/>
                  </a:ext>
                </a:extLst>
              </p:cNvPr>
              <p:cNvSpPr>
                <a:spLocks/>
              </p:cNvSpPr>
              <p:nvPr/>
            </p:nvSpPr>
            <p:spPr bwMode="auto">
              <a:xfrm>
                <a:off x="2546291" y="2334306"/>
                <a:ext cx="252152" cy="332408"/>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63" name="Freeform 34">
                <a:extLst>
                  <a:ext uri="{FF2B5EF4-FFF2-40B4-BE49-F238E27FC236}">
                    <a16:creationId xmlns:a16="http://schemas.microsoft.com/office/drawing/2014/main" id="{332AB543-2642-087B-0535-84CBA1849193}"/>
                  </a:ext>
                </a:extLst>
              </p:cNvPr>
              <p:cNvSpPr>
                <a:spLocks/>
              </p:cNvSpPr>
              <p:nvPr/>
            </p:nvSpPr>
            <p:spPr bwMode="auto">
              <a:xfrm>
                <a:off x="1998729" y="2584181"/>
                <a:ext cx="209463" cy="424617"/>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64" name="Freeform 35">
                <a:extLst>
                  <a:ext uri="{FF2B5EF4-FFF2-40B4-BE49-F238E27FC236}">
                    <a16:creationId xmlns:a16="http://schemas.microsoft.com/office/drawing/2014/main" id="{4DEFB21E-CD47-6E46-C87D-1F202482B81A}"/>
                  </a:ext>
                </a:extLst>
              </p:cNvPr>
              <p:cNvSpPr>
                <a:spLocks/>
              </p:cNvSpPr>
              <p:nvPr/>
            </p:nvSpPr>
            <p:spPr bwMode="auto">
              <a:xfrm>
                <a:off x="2306092" y="3097023"/>
                <a:ext cx="126930" cy="83102"/>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65" name="Freeform 36">
                <a:extLst>
                  <a:ext uri="{FF2B5EF4-FFF2-40B4-BE49-F238E27FC236}">
                    <a16:creationId xmlns:a16="http://schemas.microsoft.com/office/drawing/2014/main" id="{B715B428-75F0-9671-3BAF-E44EC8344C58}"/>
                  </a:ext>
                </a:extLst>
              </p:cNvPr>
              <p:cNvSpPr>
                <a:spLocks/>
              </p:cNvSpPr>
              <p:nvPr/>
            </p:nvSpPr>
            <p:spPr bwMode="auto">
              <a:xfrm>
                <a:off x="2551983" y="3050349"/>
                <a:ext cx="112700" cy="111562"/>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66" name="Freeform 37">
                <a:extLst>
                  <a:ext uri="{FF2B5EF4-FFF2-40B4-BE49-F238E27FC236}">
                    <a16:creationId xmlns:a16="http://schemas.microsoft.com/office/drawing/2014/main" id="{26D6E85A-9583-7716-8856-525D37D5DABB}"/>
                  </a:ext>
                </a:extLst>
              </p:cNvPr>
              <p:cNvSpPr>
                <a:spLocks/>
              </p:cNvSpPr>
              <p:nvPr/>
            </p:nvSpPr>
            <p:spPr bwMode="auto">
              <a:xfrm>
                <a:off x="2229820" y="3147681"/>
                <a:ext cx="437708" cy="174173"/>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67" name="Freeform 38">
                <a:extLst>
                  <a:ext uri="{FF2B5EF4-FFF2-40B4-BE49-F238E27FC236}">
                    <a16:creationId xmlns:a16="http://schemas.microsoft.com/office/drawing/2014/main" id="{ECBF49B2-EC26-BD0E-8BB8-45E5AC953750}"/>
                  </a:ext>
                </a:extLst>
              </p:cNvPr>
              <p:cNvSpPr>
                <a:spLocks/>
              </p:cNvSpPr>
              <p:nvPr/>
            </p:nvSpPr>
            <p:spPr bwMode="auto">
              <a:xfrm>
                <a:off x="2049956" y="2521570"/>
                <a:ext cx="735965" cy="590821"/>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68" name="Freeform 39">
                <a:extLst>
                  <a:ext uri="{FF2B5EF4-FFF2-40B4-BE49-F238E27FC236}">
                    <a16:creationId xmlns:a16="http://schemas.microsoft.com/office/drawing/2014/main" id="{2C97B54D-2E79-4658-C575-471876A26C24}"/>
                  </a:ext>
                </a:extLst>
              </p:cNvPr>
              <p:cNvSpPr>
                <a:spLocks/>
              </p:cNvSpPr>
              <p:nvPr/>
            </p:nvSpPr>
            <p:spPr bwMode="auto">
              <a:xfrm>
                <a:off x="2193961" y="2522139"/>
                <a:ext cx="340946" cy="92778"/>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69" name="Freeform 40">
                <a:extLst>
                  <a:ext uri="{FF2B5EF4-FFF2-40B4-BE49-F238E27FC236}">
                    <a16:creationId xmlns:a16="http://schemas.microsoft.com/office/drawing/2014/main" id="{256E7BAD-0942-015F-348D-26A6AF309D1A}"/>
                  </a:ext>
                </a:extLst>
              </p:cNvPr>
              <p:cNvSpPr>
                <a:spLocks/>
              </p:cNvSpPr>
              <p:nvPr/>
            </p:nvSpPr>
            <p:spPr bwMode="auto">
              <a:xfrm>
                <a:off x="2375534" y="3147681"/>
                <a:ext cx="64319" cy="14799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70" name="Freeform 41">
                <a:extLst>
                  <a:ext uri="{FF2B5EF4-FFF2-40B4-BE49-F238E27FC236}">
                    <a16:creationId xmlns:a16="http://schemas.microsoft.com/office/drawing/2014/main" id="{D7B2A4B9-4AB4-324B-CCFD-CFC91C957618}"/>
                  </a:ext>
                </a:extLst>
              </p:cNvPr>
              <p:cNvSpPr>
                <a:spLocks/>
              </p:cNvSpPr>
              <p:nvPr/>
            </p:nvSpPr>
            <p:spPr bwMode="auto">
              <a:xfrm>
                <a:off x="2599795" y="3145973"/>
                <a:ext cx="60904" cy="153113"/>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71" name="Freeform 42">
                <a:extLst>
                  <a:ext uri="{FF2B5EF4-FFF2-40B4-BE49-F238E27FC236}">
                    <a16:creationId xmlns:a16="http://schemas.microsoft.com/office/drawing/2014/main" id="{B6B24650-2804-F6FA-1386-F327B8FC4914}"/>
                  </a:ext>
                </a:extLst>
              </p:cNvPr>
              <p:cNvSpPr>
                <a:spLocks/>
              </p:cNvSpPr>
              <p:nvPr/>
            </p:nvSpPr>
            <p:spPr bwMode="auto">
              <a:xfrm>
                <a:off x="2209899" y="2808443"/>
                <a:ext cx="396727" cy="85948"/>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72" name="Freeform 43">
                <a:extLst>
                  <a:ext uri="{FF2B5EF4-FFF2-40B4-BE49-F238E27FC236}">
                    <a16:creationId xmlns:a16="http://schemas.microsoft.com/office/drawing/2014/main" id="{5898A83A-9002-A8E8-830E-C90CC05F3A95}"/>
                  </a:ext>
                </a:extLst>
              </p:cNvPr>
              <p:cNvSpPr>
                <a:spLocks/>
              </p:cNvSpPr>
              <p:nvPr/>
            </p:nvSpPr>
            <p:spPr bwMode="auto">
              <a:xfrm>
                <a:off x="2171194" y="2914881"/>
                <a:ext cx="81394" cy="178157"/>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73" name="Freeform 44">
                <a:extLst>
                  <a:ext uri="{FF2B5EF4-FFF2-40B4-BE49-F238E27FC236}">
                    <a16:creationId xmlns:a16="http://schemas.microsoft.com/office/drawing/2014/main" id="{77936A33-FC08-7DF4-058B-CB6436B29143}"/>
                  </a:ext>
                </a:extLst>
              </p:cNvPr>
              <p:cNvSpPr>
                <a:spLocks/>
              </p:cNvSpPr>
              <p:nvPr/>
            </p:nvSpPr>
            <p:spPr bwMode="auto">
              <a:xfrm>
                <a:off x="2396594" y="2925696"/>
                <a:ext cx="51796" cy="179295"/>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74" name="Freeform 45">
                <a:extLst>
                  <a:ext uri="{FF2B5EF4-FFF2-40B4-BE49-F238E27FC236}">
                    <a16:creationId xmlns:a16="http://schemas.microsoft.com/office/drawing/2014/main" id="{C582A63E-75A5-2A3D-FCC5-09CBAC425566}"/>
                  </a:ext>
                </a:extLst>
              </p:cNvPr>
              <p:cNvSpPr>
                <a:spLocks/>
              </p:cNvSpPr>
              <p:nvPr/>
            </p:nvSpPr>
            <p:spPr bwMode="auto">
              <a:xfrm>
                <a:off x="2581012" y="2881299"/>
                <a:ext cx="112700" cy="155389"/>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75" name="Oval 46">
                <a:extLst>
                  <a:ext uri="{FF2B5EF4-FFF2-40B4-BE49-F238E27FC236}">
                    <a16:creationId xmlns:a16="http://schemas.microsoft.com/office/drawing/2014/main" id="{AAAA2E83-BB3D-ACE8-F990-F789898D8413}"/>
                  </a:ext>
                </a:extLst>
              </p:cNvPr>
              <p:cNvSpPr>
                <a:spLocks noChangeArrowheads="1"/>
              </p:cNvSpPr>
              <p:nvPr/>
            </p:nvSpPr>
            <p:spPr bwMode="auto">
              <a:xfrm>
                <a:off x="2041987" y="2063940"/>
                <a:ext cx="87656" cy="785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76" name="Oval 47">
                <a:extLst>
                  <a:ext uri="{FF2B5EF4-FFF2-40B4-BE49-F238E27FC236}">
                    <a16:creationId xmlns:a16="http://schemas.microsoft.com/office/drawing/2014/main" id="{FE6674E5-F509-6305-5374-164105117233}"/>
                  </a:ext>
                </a:extLst>
              </p:cNvPr>
              <p:cNvSpPr>
                <a:spLocks noChangeArrowheads="1"/>
              </p:cNvSpPr>
              <p:nvPr/>
            </p:nvSpPr>
            <p:spPr bwMode="auto">
              <a:xfrm>
                <a:off x="2462051" y="1990514"/>
                <a:ext cx="87656" cy="785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77" name="Freeform 48">
                <a:extLst>
                  <a:ext uri="{FF2B5EF4-FFF2-40B4-BE49-F238E27FC236}">
                    <a16:creationId xmlns:a16="http://schemas.microsoft.com/office/drawing/2014/main" id="{F0CD8C1C-6AB9-3CE6-27C3-AC2459FE7D7F}"/>
                  </a:ext>
                </a:extLst>
              </p:cNvPr>
              <p:cNvSpPr>
                <a:spLocks/>
              </p:cNvSpPr>
              <p:nvPr/>
            </p:nvSpPr>
            <p:spPr bwMode="auto">
              <a:xfrm>
                <a:off x="2267956" y="2689482"/>
                <a:ext cx="171896" cy="116115"/>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78" name="Freeform 49">
                <a:extLst>
                  <a:ext uri="{FF2B5EF4-FFF2-40B4-BE49-F238E27FC236}">
                    <a16:creationId xmlns:a16="http://schemas.microsoft.com/office/drawing/2014/main" id="{EA8DAF13-1896-9F62-5998-60A9AD3722C9}"/>
                  </a:ext>
                </a:extLst>
              </p:cNvPr>
              <p:cNvSpPr>
                <a:spLocks/>
              </p:cNvSpPr>
              <p:nvPr/>
            </p:nvSpPr>
            <p:spPr bwMode="auto">
              <a:xfrm>
                <a:off x="2295277" y="2678667"/>
                <a:ext cx="55781" cy="51796"/>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79" name="Freeform 50">
                <a:extLst>
                  <a:ext uri="{FF2B5EF4-FFF2-40B4-BE49-F238E27FC236}">
                    <a16:creationId xmlns:a16="http://schemas.microsoft.com/office/drawing/2014/main" id="{71DD06DC-9CD9-FDF5-7CFE-D4FA2BDE9CF4}"/>
                  </a:ext>
                </a:extLst>
              </p:cNvPr>
              <p:cNvSpPr>
                <a:spLocks/>
              </p:cNvSpPr>
              <p:nvPr/>
            </p:nvSpPr>
            <p:spPr bwMode="auto">
              <a:xfrm>
                <a:off x="2348782" y="2674113"/>
                <a:ext cx="55212" cy="52366"/>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80" name="Freeform 51">
                <a:extLst>
                  <a:ext uri="{FF2B5EF4-FFF2-40B4-BE49-F238E27FC236}">
                    <a16:creationId xmlns:a16="http://schemas.microsoft.com/office/drawing/2014/main" id="{63CEE3B8-503B-FA8C-FF04-9A8CAE7CEC65}"/>
                  </a:ext>
                </a:extLst>
              </p:cNvPr>
              <p:cNvSpPr>
                <a:spLocks/>
              </p:cNvSpPr>
              <p:nvPr/>
            </p:nvSpPr>
            <p:spPr bwMode="auto">
              <a:xfrm>
                <a:off x="2309507" y="2688343"/>
                <a:ext cx="21060" cy="15368"/>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81" name="Freeform 52">
                <a:extLst>
                  <a:ext uri="{FF2B5EF4-FFF2-40B4-BE49-F238E27FC236}">
                    <a16:creationId xmlns:a16="http://schemas.microsoft.com/office/drawing/2014/main" id="{E0553F11-CF67-CED9-5BBA-6A1E5A737A54}"/>
                  </a:ext>
                </a:extLst>
              </p:cNvPr>
              <p:cNvSpPr>
                <a:spLocks/>
              </p:cNvSpPr>
              <p:nvPr/>
            </p:nvSpPr>
            <p:spPr bwMode="auto">
              <a:xfrm>
                <a:off x="2368134" y="2684928"/>
                <a:ext cx="21060" cy="14799"/>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82" name="Freeform 53">
                <a:extLst>
                  <a:ext uri="{FF2B5EF4-FFF2-40B4-BE49-F238E27FC236}">
                    <a16:creationId xmlns:a16="http://schemas.microsoft.com/office/drawing/2014/main" id="{45E732EC-0194-F865-15A7-E2A58679E985}"/>
                  </a:ext>
                </a:extLst>
              </p:cNvPr>
              <p:cNvSpPr>
                <a:spLocks/>
              </p:cNvSpPr>
              <p:nvPr/>
            </p:nvSpPr>
            <p:spPr bwMode="auto">
              <a:xfrm>
                <a:off x="2329998" y="2714526"/>
                <a:ext cx="42689" cy="29029"/>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83" name="Freeform 54">
                <a:extLst>
                  <a:ext uri="{FF2B5EF4-FFF2-40B4-BE49-F238E27FC236}">
                    <a16:creationId xmlns:a16="http://schemas.microsoft.com/office/drawing/2014/main" id="{30ADF319-9ED4-122E-8705-1716BCDBE1E9}"/>
                  </a:ext>
                </a:extLst>
              </p:cNvPr>
              <p:cNvSpPr>
                <a:spLocks/>
              </p:cNvSpPr>
              <p:nvPr/>
            </p:nvSpPr>
            <p:spPr bwMode="auto">
              <a:xfrm>
                <a:off x="2342520" y="2712818"/>
                <a:ext cx="15368" cy="9107"/>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84" name="Freeform 55">
                <a:extLst>
                  <a:ext uri="{FF2B5EF4-FFF2-40B4-BE49-F238E27FC236}">
                    <a16:creationId xmlns:a16="http://schemas.microsoft.com/office/drawing/2014/main" id="{119DC481-C1C2-6B3E-B51B-DA6987DB4EF4}"/>
                  </a:ext>
                </a:extLst>
              </p:cNvPr>
              <p:cNvSpPr>
                <a:spLocks/>
              </p:cNvSpPr>
              <p:nvPr/>
            </p:nvSpPr>
            <p:spPr bwMode="auto">
              <a:xfrm>
                <a:off x="2331137" y="2712818"/>
                <a:ext cx="7969" cy="8538"/>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85" name="Freeform 56">
                <a:extLst>
                  <a:ext uri="{FF2B5EF4-FFF2-40B4-BE49-F238E27FC236}">
                    <a16:creationId xmlns:a16="http://schemas.microsoft.com/office/drawing/2014/main" id="{C213881E-FAF5-D284-E93D-BF7991E97979}"/>
                  </a:ext>
                </a:extLst>
              </p:cNvPr>
              <p:cNvSpPr>
                <a:spLocks/>
              </p:cNvSpPr>
              <p:nvPr/>
            </p:nvSpPr>
            <p:spPr bwMode="auto">
              <a:xfrm>
                <a:off x="2362442" y="2709972"/>
                <a:ext cx="7399" cy="7969"/>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86" name="Freeform 57">
                <a:extLst>
                  <a:ext uri="{FF2B5EF4-FFF2-40B4-BE49-F238E27FC236}">
                    <a16:creationId xmlns:a16="http://schemas.microsoft.com/office/drawing/2014/main" id="{8B67352F-4FC7-243F-428C-E22AE5C1D719}"/>
                  </a:ext>
                </a:extLst>
              </p:cNvPr>
              <p:cNvSpPr>
                <a:spLocks/>
              </p:cNvSpPr>
              <p:nvPr/>
            </p:nvSpPr>
            <p:spPr bwMode="auto">
              <a:xfrm>
                <a:off x="2349920" y="2720218"/>
                <a:ext cx="2277" cy="11384"/>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87" name="Freeform 58">
                <a:extLst>
                  <a:ext uri="{FF2B5EF4-FFF2-40B4-BE49-F238E27FC236}">
                    <a16:creationId xmlns:a16="http://schemas.microsoft.com/office/drawing/2014/main" id="{90971135-4E7C-365A-49D0-B53D4D61BB5A}"/>
                  </a:ext>
                </a:extLst>
              </p:cNvPr>
              <p:cNvSpPr>
                <a:spLocks noEditPoints="1"/>
              </p:cNvSpPr>
              <p:nvPr/>
            </p:nvSpPr>
            <p:spPr bwMode="auto">
              <a:xfrm>
                <a:off x="2030603" y="2027512"/>
                <a:ext cx="153682" cy="193525"/>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88" name="Freeform 59">
                <a:extLst>
                  <a:ext uri="{FF2B5EF4-FFF2-40B4-BE49-F238E27FC236}">
                    <a16:creationId xmlns:a16="http://schemas.microsoft.com/office/drawing/2014/main" id="{070EAF98-F4B1-BC9B-0AA7-DE38ED778411}"/>
                  </a:ext>
                </a:extLst>
              </p:cNvPr>
              <p:cNvSpPr>
                <a:spLocks noEditPoints="1"/>
              </p:cNvSpPr>
              <p:nvPr/>
            </p:nvSpPr>
            <p:spPr bwMode="auto">
              <a:xfrm>
                <a:off x="2419930" y="1968316"/>
                <a:ext cx="143436" cy="175311"/>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89" name="Freeform 60">
                <a:extLst>
                  <a:ext uri="{FF2B5EF4-FFF2-40B4-BE49-F238E27FC236}">
                    <a16:creationId xmlns:a16="http://schemas.microsoft.com/office/drawing/2014/main" id="{79B146A1-3C83-E8BA-0EC7-2596CDF7E6DA}"/>
                  </a:ext>
                </a:extLst>
              </p:cNvPr>
              <p:cNvSpPr>
                <a:spLocks/>
              </p:cNvSpPr>
              <p:nvPr/>
            </p:nvSpPr>
            <p:spPr bwMode="auto">
              <a:xfrm>
                <a:off x="2208760" y="2136796"/>
                <a:ext cx="232799" cy="181003"/>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90" name="Freeform 61">
                <a:extLst>
                  <a:ext uri="{FF2B5EF4-FFF2-40B4-BE49-F238E27FC236}">
                    <a16:creationId xmlns:a16="http://schemas.microsoft.com/office/drawing/2014/main" id="{D53A9D9E-DFEB-4987-5F1B-374BAB603A23}"/>
                  </a:ext>
                </a:extLst>
              </p:cNvPr>
              <p:cNvSpPr>
                <a:spLocks/>
              </p:cNvSpPr>
              <p:nvPr/>
            </p:nvSpPr>
            <p:spPr bwMode="auto">
              <a:xfrm>
                <a:off x="2230959" y="2227298"/>
                <a:ext cx="203771" cy="90501"/>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91" name="Freeform 62">
                <a:extLst>
                  <a:ext uri="{FF2B5EF4-FFF2-40B4-BE49-F238E27FC236}">
                    <a16:creationId xmlns:a16="http://schemas.microsoft.com/office/drawing/2014/main" id="{37BFC8C5-DBEA-36BD-2D80-78EEF631FF12}"/>
                  </a:ext>
                </a:extLst>
              </p:cNvPr>
              <p:cNvSpPr>
                <a:spLocks/>
              </p:cNvSpPr>
              <p:nvPr/>
            </p:nvSpPr>
            <p:spPr bwMode="auto">
              <a:xfrm>
                <a:off x="2246896" y="2149888"/>
                <a:ext cx="142867" cy="47812"/>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92" name="Freeform 63">
                <a:extLst>
                  <a:ext uri="{FF2B5EF4-FFF2-40B4-BE49-F238E27FC236}">
                    <a16:creationId xmlns:a16="http://schemas.microsoft.com/office/drawing/2014/main" id="{55E38C6F-51C6-BC31-9F91-E851C1A60310}"/>
                  </a:ext>
                </a:extLst>
              </p:cNvPr>
              <p:cNvSpPr>
                <a:spLocks/>
              </p:cNvSpPr>
              <p:nvPr/>
            </p:nvSpPr>
            <p:spPr bwMode="auto">
              <a:xfrm>
                <a:off x="2203068" y="2136796"/>
                <a:ext cx="238491" cy="186695"/>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93" name="Freeform 64">
                <a:extLst>
                  <a:ext uri="{FF2B5EF4-FFF2-40B4-BE49-F238E27FC236}">
                    <a16:creationId xmlns:a16="http://schemas.microsoft.com/office/drawing/2014/main" id="{36F45EAC-B43A-C6AF-483B-5D1206E66F79}"/>
                  </a:ext>
                </a:extLst>
              </p:cNvPr>
              <p:cNvSpPr>
                <a:spLocks/>
              </p:cNvSpPr>
              <p:nvPr/>
            </p:nvSpPr>
            <p:spPr bwMode="auto">
              <a:xfrm>
                <a:off x="1578096" y="2332598"/>
                <a:ext cx="361437" cy="502027"/>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94" name="Freeform 65">
                <a:extLst>
                  <a:ext uri="{FF2B5EF4-FFF2-40B4-BE49-F238E27FC236}">
                    <a16:creationId xmlns:a16="http://schemas.microsoft.com/office/drawing/2014/main" id="{48363D6A-A856-D39E-AE49-5E8BDA01D142}"/>
                  </a:ext>
                </a:extLst>
              </p:cNvPr>
              <p:cNvSpPr>
                <a:spLocks/>
              </p:cNvSpPr>
              <p:nvPr/>
            </p:nvSpPr>
            <p:spPr bwMode="auto">
              <a:xfrm>
                <a:off x="1737470" y="2415131"/>
                <a:ext cx="202063" cy="418356"/>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95" name="Freeform 66">
                <a:extLst>
                  <a:ext uri="{FF2B5EF4-FFF2-40B4-BE49-F238E27FC236}">
                    <a16:creationId xmlns:a16="http://schemas.microsoft.com/office/drawing/2014/main" id="{C65EE5B6-F282-6465-D786-27EDC7B3029C}"/>
                  </a:ext>
                </a:extLst>
              </p:cNvPr>
              <p:cNvSpPr>
                <a:spLocks/>
              </p:cNvSpPr>
              <p:nvPr/>
            </p:nvSpPr>
            <p:spPr bwMode="auto">
              <a:xfrm>
                <a:off x="1575250" y="2337152"/>
                <a:ext cx="120669" cy="358022"/>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96" name="Freeform 67">
                <a:extLst>
                  <a:ext uri="{FF2B5EF4-FFF2-40B4-BE49-F238E27FC236}">
                    <a16:creationId xmlns:a16="http://schemas.microsoft.com/office/drawing/2014/main" id="{FF5FADF4-0FB6-0346-9E17-FF9B34E2767F}"/>
                  </a:ext>
                </a:extLst>
              </p:cNvPr>
              <p:cNvSpPr>
                <a:spLocks/>
              </p:cNvSpPr>
              <p:nvPr/>
            </p:nvSpPr>
            <p:spPr bwMode="auto">
              <a:xfrm>
                <a:off x="1571835" y="2318369"/>
                <a:ext cx="177019" cy="285734"/>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97" name="Freeform 68">
                <a:extLst>
                  <a:ext uri="{FF2B5EF4-FFF2-40B4-BE49-F238E27FC236}">
                    <a16:creationId xmlns:a16="http://schemas.microsoft.com/office/drawing/2014/main" id="{ACE359C0-3A17-5505-9CDA-2A1E2FE7A783}"/>
                  </a:ext>
                </a:extLst>
              </p:cNvPr>
              <p:cNvSpPr>
                <a:spLocks/>
              </p:cNvSpPr>
              <p:nvPr/>
            </p:nvSpPr>
            <p:spPr bwMode="auto">
              <a:xfrm>
                <a:off x="1734624" y="2448714"/>
                <a:ext cx="73995" cy="86517"/>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98" name="Freeform 69">
                <a:extLst>
                  <a:ext uri="{FF2B5EF4-FFF2-40B4-BE49-F238E27FC236}">
                    <a16:creationId xmlns:a16="http://schemas.microsoft.com/office/drawing/2014/main" id="{911D6FA7-5CFB-C9EF-DFD6-2418DCBC7B52}"/>
                  </a:ext>
                </a:extLst>
              </p:cNvPr>
              <p:cNvSpPr>
                <a:spLocks/>
              </p:cNvSpPr>
              <p:nvPr/>
            </p:nvSpPr>
            <p:spPr bwMode="auto">
              <a:xfrm>
                <a:off x="1772190" y="2444729"/>
                <a:ext cx="54642" cy="5748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799" name="Freeform 70">
                <a:extLst>
                  <a:ext uri="{FF2B5EF4-FFF2-40B4-BE49-F238E27FC236}">
                    <a16:creationId xmlns:a16="http://schemas.microsoft.com/office/drawing/2014/main" id="{C45D2536-0046-09B4-BF9F-715338CFE009}"/>
                  </a:ext>
                </a:extLst>
              </p:cNvPr>
              <p:cNvSpPr>
                <a:spLocks/>
              </p:cNvSpPr>
              <p:nvPr/>
            </p:nvSpPr>
            <p:spPr bwMode="auto">
              <a:xfrm>
                <a:off x="1855861" y="2492541"/>
                <a:ext cx="103593" cy="97332"/>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00" name="Freeform 71">
                <a:extLst>
                  <a:ext uri="{FF2B5EF4-FFF2-40B4-BE49-F238E27FC236}">
                    <a16:creationId xmlns:a16="http://schemas.microsoft.com/office/drawing/2014/main" id="{92F6C50A-6EF6-7624-1F17-D3771A34D11C}"/>
                  </a:ext>
                </a:extLst>
              </p:cNvPr>
              <p:cNvSpPr>
                <a:spLocks/>
              </p:cNvSpPr>
              <p:nvPr/>
            </p:nvSpPr>
            <p:spPr bwMode="auto">
              <a:xfrm>
                <a:off x="1615663" y="2575074"/>
                <a:ext cx="139452" cy="147421"/>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01" name="Freeform 72">
                <a:extLst>
                  <a:ext uri="{FF2B5EF4-FFF2-40B4-BE49-F238E27FC236}">
                    <a16:creationId xmlns:a16="http://schemas.microsoft.com/office/drawing/2014/main" id="{F36FEE99-B318-2EAD-8EE2-C2C0B7C3721C}"/>
                  </a:ext>
                </a:extLst>
              </p:cNvPr>
              <p:cNvSpPr>
                <a:spLocks/>
              </p:cNvSpPr>
              <p:nvPr/>
            </p:nvSpPr>
            <p:spPr bwMode="auto">
              <a:xfrm>
                <a:off x="1749992" y="2608656"/>
                <a:ext cx="48950" cy="63749"/>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02" name="Freeform 73">
                <a:extLst>
                  <a:ext uri="{FF2B5EF4-FFF2-40B4-BE49-F238E27FC236}">
                    <a16:creationId xmlns:a16="http://schemas.microsoft.com/office/drawing/2014/main" id="{F1687DEC-832D-C285-B88F-3EE6E0FB3FD0}"/>
                  </a:ext>
                </a:extLst>
              </p:cNvPr>
              <p:cNvSpPr>
                <a:spLocks/>
              </p:cNvSpPr>
              <p:nvPr/>
            </p:nvSpPr>
            <p:spPr bwMode="auto">
              <a:xfrm>
                <a:off x="1772759" y="2605241"/>
                <a:ext cx="47243" cy="41551"/>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03" name="Freeform 74">
                <a:extLst>
                  <a:ext uri="{FF2B5EF4-FFF2-40B4-BE49-F238E27FC236}">
                    <a16:creationId xmlns:a16="http://schemas.microsoft.com/office/drawing/2014/main" id="{6912B3FF-1E11-7A5D-E9BA-9F58048F53B7}"/>
                  </a:ext>
                </a:extLst>
              </p:cNvPr>
              <p:cNvSpPr>
                <a:spLocks/>
              </p:cNvSpPr>
              <p:nvPr/>
            </p:nvSpPr>
            <p:spPr bwMode="auto">
              <a:xfrm>
                <a:off x="1767068" y="2564829"/>
                <a:ext cx="149697" cy="166773"/>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04" name="Freeform 75">
                <a:extLst>
                  <a:ext uri="{FF2B5EF4-FFF2-40B4-BE49-F238E27FC236}">
                    <a16:creationId xmlns:a16="http://schemas.microsoft.com/office/drawing/2014/main" id="{6CA1ABCD-E211-E5A7-1998-B55A13147EE1}"/>
                  </a:ext>
                </a:extLst>
              </p:cNvPr>
              <p:cNvSpPr>
                <a:spLocks/>
              </p:cNvSpPr>
              <p:nvPr/>
            </p:nvSpPr>
            <p:spPr bwMode="auto">
              <a:xfrm>
                <a:off x="1727793" y="2698589"/>
                <a:ext cx="61473" cy="23906"/>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05" name="Freeform 76">
                <a:extLst>
                  <a:ext uri="{FF2B5EF4-FFF2-40B4-BE49-F238E27FC236}">
                    <a16:creationId xmlns:a16="http://schemas.microsoft.com/office/drawing/2014/main" id="{013CA063-D641-5B3D-28C7-997101E43E01}"/>
                  </a:ext>
                </a:extLst>
              </p:cNvPr>
              <p:cNvSpPr>
                <a:spLocks/>
              </p:cNvSpPr>
              <p:nvPr/>
            </p:nvSpPr>
            <p:spPr bwMode="auto">
              <a:xfrm>
                <a:off x="1647537" y="2697450"/>
                <a:ext cx="192387" cy="151974"/>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06" name="Freeform 77">
                <a:extLst>
                  <a:ext uri="{FF2B5EF4-FFF2-40B4-BE49-F238E27FC236}">
                    <a16:creationId xmlns:a16="http://schemas.microsoft.com/office/drawing/2014/main" id="{B0A59A41-335F-6ADC-4429-4948CF3B2D26}"/>
                  </a:ext>
                </a:extLst>
              </p:cNvPr>
              <p:cNvSpPr>
                <a:spLocks/>
              </p:cNvSpPr>
              <p:nvPr/>
            </p:nvSpPr>
            <p:spPr bwMode="auto">
              <a:xfrm>
                <a:off x="1799511" y="2320076"/>
                <a:ext cx="761009" cy="261828"/>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07" name="Freeform 78">
                <a:extLst>
                  <a:ext uri="{FF2B5EF4-FFF2-40B4-BE49-F238E27FC236}">
                    <a16:creationId xmlns:a16="http://schemas.microsoft.com/office/drawing/2014/main" id="{1F692608-A24F-3707-36AC-EF325124B957}"/>
                  </a:ext>
                </a:extLst>
              </p:cNvPr>
              <p:cNvSpPr>
                <a:spLocks/>
              </p:cNvSpPr>
              <p:nvPr/>
            </p:nvSpPr>
            <p:spPr bwMode="auto">
              <a:xfrm>
                <a:off x="2800151" y="2165825"/>
                <a:ext cx="35859" cy="105870"/>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08" name="Freeform 79">
                <a:extLst>
                  <a:ext uri="{FF2B5EF4-FFF2-40B4-BE49-F238E27FC236}">
                    <a16:creationId xmlns:a16="http://schemas.microsoft.com/office/drawing/2014/main" id="{D9CCD296-1269-645F-5662-6812FC402324}"/>
                  </a:ext>
                </a:extLst>
              </p:cNvPr>
              <p:cNvSpPr>
                <a:spLocks/>
              </p:cNvSpPr>
              <p:nvPr/>
            </p:nvSpPr>
            <p:spPr bwMode="auto">
              <a:xfrm>
                <a:off x="1583788" y="1285855"/>
                <a:ext cx="1345000" cy="897615"/>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09" name="Freeform 80">
                <a:extLst>
                  <a:ext uri="{FF2B5EF4-FFF2-40B4-BE49-F238E27FC236}">
                    <a16:creationId xmlns:a16="http://schemas.microsoft.com/office/drawing/2014/main" id="{4E1CB4DD-CB95-841C-C81B-DFA5B2DE9E4F}"/>
                  </a:ext>
                </a:extLst>
              </p:cNvPr>
              <p:cNvSpPr>
                <a:spLocks/>
              </p:cNvSpPr>
              <p:nvPr/>
            </p:nvSpPr>
            <p:spPr bwMode="auto">
              <a:xfrm>
                <a:off x="1746007" y="2124843"/>
                <a:ext cx="63180" cy="146282"/>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10" name="Freeform 81">
                <a:extLst>
                  <a:ext uri="{FF2B5EF4-FFF2-40B4-BE49-F238E27FC236}">
                    <a16:creationId xmlns:a16="http://schemas.microsoft.com/office/drawing/2014/main" id="{A5A23BB0-9871-BE3B-91CA-9DD6E32034CA}"/>
                  </a:ext>
                </a:extLst>
              </p:cNvPr>
              <p:cNvSpPr>
                <a:spLocks/>
              </p:cNvSpPr>
              <p:nvPr/>
            </p:nvSpPr>
            <p:spPr bwMode="auto">
              <a:xfrm>
                <a:off x="2806981" y="1946686"/>
                <a:ext cx="193525" cy="317040"/>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11" name="Freeform 82">
                <a:extLst>
                  <a:ext uri="{FF2B5EF4-FFF2-40B4-BE49-F238E27FC236}">
                    <a16:creationId xmlns:a16="http://schemas.microsoft.com/office/drawing/2014/main" id="{F7AD79CF-29E4-BD69-9083-8F791E64B727}"/>
                  </a:ext>
                </a:extLst>
              </p:cNvPr>
              <p:cNvSpPr>
                <a:spLocks/>
              </p:cNvSpPr>
              <p:nvPr/>
            </p:nvSpPr>
            <p:spPr bwMode="auto">
              <a:xfrm>
                <a:off x="1636153" y="2138504"/>
                <a:ext cx="235645" cy="301102"/>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12" name="Freeform 83">
                <a:extLst>
                  <a:ext uri="{FF2B5EF4-FFF2-40B4-BE49-F238E27FC236}">
                    <a16:creationId xmlns:a16="http://schemas.microsoft.com/office/drawing/2014/main" id="{51284773-74BC-EC25-FD1E-7F0A9916FA83}"/>
                  </a:ext>
                </a:extLst>
              </p:cNvPr>
              <p:cNvSpPr>
                <a:spLocks/>
              </p:cNvSpPr>
              <p:nvPr/>
            </p:nvSpPr>
            <p:spPr bwMode="auto">
              <a:xfrm>
                <a:off x="2901467" y="1952948"/>
                <a:ext cx="16507" cy="22198"/>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13" name="Freeform 84">
                <a:extLst>
                  <a:ext uri="{FF2B5EF4-FFF2-40B4-BE49-F238E27FC236}">
                    <a16:creationId xmlns:a16="http://schemas.microsoft.com/office/drawing/2014/main" id="{356B28A0-2718-5AFB-B073-B8FFF507FCD3}"/>
                  </a:ext>
                </a:extLst>
              </p:cNvPr>
              <p:cNvSpPr>
                <a:spLocks/>
              </p:cNvSpPr>
              <p:nvPr/>
            </p:nvSpPr>
            <p:spPr bwMode="auto">
              <a:xfrm>
                <a:off x="2796166" y="1936441"/>
                <a:ext cx="31875" cy="163927"/>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14" name="Freeform 85">
                <a:extLst>
                  <a:ext uri="{FF2B5EF4-FFF2-40B4-BE49-F238E27FC236}">
                    <a16:creationId xmlns:a16="http://schemas.microsoft.com/office/drawing/2014/main" id="{9F30A55A-06B0-1DAE-6F6F-A619B9086ABF}"/>
                  </a:ext>
                </a:extLst>
              </p:cNvPr>
              <p:cNvSpPr>
                <a:spLocks/>
              </p:cNvSpPr>
              <p:nvPr/>
            </p:nvSpPr>
            <p:spPr bwMode="auto">
              <a:xfrm>
                <a:off x="1726655" y="1802112"/>
                <a:ext cx="1122446" cy="340946"/>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15" name="Freeform 86">
                <a:extLst>
                  <a:ext uri="{FF2B5EF4-FFF2-40B4-BE49-F238E27FC236}">
                    <a16:creationId xmlns:a16="http://schemas.microsoft.com/office/drawing/2014/main" id="{7E37B7E4-170E-2FEF-4939-AE914E12DA7F}"/>
                  </a:ext>
                </a:extLst>
              </p:cNvPr>
              <p:cNvSpPr>
                <a:spLocks/>
              </p:cNvSpPr>
              <p:nvPr/>
            </p:nvSpPr>
            <p:spPr bwMode="auto">
              <a:xfrm>
                <a:off x="1936687" y="1329114"/>
                <a:ext cx="159374" cy="555531"/>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16" name="Freeform 87">
                <a:extLst>
                  <a:ext uri="{FF2B5EF4-FFF2-40B4-BE49-F238E27FC236}">
                    <a16:creationId xmlns:a16="http://schemas.microsoft.com/office/drawing/2014/main" id="{AFC9E279-3F49-5DA1-0792-3A517F1E7563}"/>
                  </a:ext>
                </a:extLst>
              </p:cNvPr>
              <p:cNvSpPr>
                <a:spLocks/>
              </p:cNvSpPr>
              <p:nvPr/>
            </p:nvSpPr>
            <p:spPr bwMode="auto">
              <a:xfrm>
                <a:off x="2205345" y="1304638"/>
                <a:ext cx="279473" cy="523656"/>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17" name="Freeform 88">
                <a:extLst>
                  <a:ext uri="{FF2B5EF4-FFF2-40B4-BE49-F238E27FC236}">
                    <a16:creationId xmlns:a16="http://schemas.microsoft.com/office/drawing/2014/main" id="{350398D1-20A7-FF51-3BF4-A64985EBAC69}"/>
                  </a:ext>
                </a:extLst>
              </p:cNvPr>
              <p:cNvSpPr>
                <a:spLocks/>
              </p:cNvSpPr>
              <p:nvPr/>
            </p:nvSpPr>
            <p:spPr bwMode="auto">
              <a:xfrm>
                <a:off x="2222421" y="1300654"/>
                <a:ext cx="561792" cy="628957"/>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18" name="Freeform 89">
                <a:extLst>
                  <a:ext uri="{FF2B5EF4-FFF2-40B4-BE49-F238E27FC236}">
                    <a16:creationId xmlns:a16="http://schemas.microsoft.com/office/drawing/2014/main" id="{AE1A0A4C-A1DA-EAD1-9630-61E1AC9CDB3C}"/>
                  </a:ext>
                </a:extLst>
              </p:cNvPr>
              <p:cNvSpPr>
                <a:spLocks/>
              </p:cNvSpPr>
              <p:nvPr/>
            </p:nvSpPr>
            <p:spPr bwMode="auto">
              <a:xfrm>
                <a:off x="1716979" y="1338221"/>
                <a:ext cx="356883" cy="772393"/>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19" name="Freeform 90">
                <a:extLst>
                  <a:ext uri="{FF2B5EF4-FFF2-40B4-BE49-F238E27FC236}">
                    <a16:creationId xmlns:a16="http://schemas.microsoft.com/office/drawing/2014/main" id="{A755FE70-5210-3A26-C058-61F859E49069}"/>
                  </a:ext>
                </a:extLst>
              </p:cNvPr>
              <p:cNvSpPr>
                <a:spLocks/>
              </p:cNvSpPr>
              <p:nvPr/>
            </p:nvSpPr>
            <p:spPr bwMode="auto">
              <a:xfrm>
                <a:off x="1773898" y="1544268"/>
                <a:ext cx="108716" cy="118392"/>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20" name="Freeform 91">
                <a:extLst>
                  <a:ext uri="{FF2B5EF4-FFF2-40B4-BE49-F238E27FC236}">
                    <a16:creationId xmlns:a16="http://schemas.microsoft.com/office/drawing/2014/main" id="{159DD943-FA18-F491-A5FA-B1A01EF8E091}"/>
                  </a:ext>
                </a:extLst>
              </p:cNvPr>
              <p:cNvSpPr>
                <a:spLocks/>
              </p:cNvSpPr>
              <p:nvPr/>
            </p:nvSpPr>
            <p:spPr bwMode="auto">
              <a:xfrm>
                <a:off x="1854723" y="1561344"/>
                <a:ext cx="107577" cy="118392"/>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21" name="Freeform 92">
                <a:extLst>
                  <a:ext uri="{FF2B5EF4-FFF2-40B4-BE49-F238E27FC236}">
                    <a16:creationId xmlns:a16="http://schemas.microsoft.com/office/drawing/2014/main" id="{2692C84E-6028-0202-C649-3554BF571436}"/>
                  </a:ext>
                </a:extLst>
              </p:cNvPr>
              <p:cNvSpPr>
                <a:spLocks/>
              </p:cNvSpPr>
              <p:nvPr/>
            </p:nvSpPr>
            <p:spPr bwMode="auto">
              <a:xfrm>
                <a:off x="1667459" y="1607448"/>
                <a:ext cx="362575" cy="22540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22" name="Freeform 93">
                <a:extLst>
                  <a:ext uri="{FF2B5EF4-FFF2-40B4-BE49-F238E27FC236}">
                    <a16:creationId xmlns:a16="http://schemas.microsoft.com/office/drawing/2014/main" id="{D6A4AD0E-1DB7-D82B-5DEA-D5C29159720B}"/>
                  </a:ext>
                </a:extLst>
              </p:cNvPr>
              <p:cNvSpPr>
                <a:spLocks/>
              </p:cNvSpPr>
              <p:nvPr/>
            </p:nvSpPr>
            <p:spPr bwMode="auto">
              <a:xfrm>
                <a:off x="1920749" y="1818049"/>
                <a:ext cx="17645" cy="2846"/>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23" name="Freeform 94">
                <a:extLst>
                  <a:ext uri="{FF2B5EF4-FFF2-40B4-BE49-F238E27FC236}">
                    <a16:creationId xmlns:a16="http://schemas.microsoft.com/office/drawing/2014/main" id="{775731B3-AD57-8D29-3746-F9EA83B95F73}"/>
                  </a:ext>
                </a:extLst>
              </p:cNvPr>
              <p:cNvSpPr>
                <a:spLocks/>
              </p:cNvSpPr>
              <p:nvPr/>
            </p:nvSpPr>
            <p:spPr bwMode="auto">
              <a:xfrm>
                <a:off x="1920749" y="1818049"/>
                <a:ext cx="17645" cy="2846"/>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24" name="Freeform 95">
                <a:extLst>
                  <a:ext uri="{FF2B5EF4-FFF2-40B4-BE49-F238E27FC236}">
                    <a16:creationId xmlns:a16="http://schemas.microsoft.com/office/drawing/2014/main" id="{A313812C-67C5-3A94-B63C-04EB52E974E6}"/>
                  </a:ext>
                </a:extLst>
              </p:cNvPr>
              <p:cNvSpPr>
                <a:spLocks/>
              </p:cNvSpPr>
              <p:nvPr/>
            </p:nvSpPr>
            <p:spPr bwMode="auto">
              <a:xfrm>
                <a:off x="2000436" y="1767391"/>
                <a:ext cx="6830" cy="13661"/>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25" name="Freeform 96">
                <a:extLst>
                  <a:ext uri="{FF2B5EF4-FFF2-40B4-BE49-F238E27FC236}">
                    <a16:creationId xmlns:a16="http://schemas.microsoft.com/office/drawing/2014/main" id="{62892D34-F7EE-F4BA-A0BB-BE4BA3BE6465}"/>
                  </a:ext>
                </a:extLst>
              </p:cNvPr>
              <p:cNvSpPr>
                <a:spLocks/>
              </p:cNvSpPr>
              <p:nvPr/>
            </p:nvSpPr>
            <p:spPr bwMode="auto">
              <a:xfrm>
                <a:off x="2000436" y="1767391"/>
                <a:ext cx="6830" cy="13661"/>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26" name="Freeform 97">
                <a:extLst>
                  <a:ext uri="{FF2B5EF4-FFF2-40B4-BE49-F238E27FC236}">
                    <a16:creationId xmlns:a16="http://schemas.microsoft.com/office/drawing/2014/main" id="{E6D307EF-287D-5EE3-A0BC-CC1ABCAD737F}"/>
                  </a:ext>
                </a:extLst>
              </p:cNvPr>
              <p:cNvSpPr>
                <a:spLocks/>
              </p:cNvSpPr>
              <p:nvPr/>
            </p:nvSpPr>
            <p:spPr bwMode="auto">
              <a:xfrm>
                <a:off x="1952624" y="1781052"/>
                <a:ext cx="47812" cy="33013"/>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27" name="Freeform 98">
                <a:extLst>
                  <a:ext uri="{FF2B5EF4-FFF2-40B4-BE49-F238E27FC236}">
                    <a16:creationId xmlns:a16="http://schemas.microsoft.com/office/drawing/2014/main" id="{4C2FABA3-25F3-DBBC-2747-8DF10565D0C3}"/>
                  </a:ext>
                </a:extLst>
              </p:cNvPr>
              <p:cNvSpPr>
                <a:spLocks/>
              </p:cNvSpPr>
              <p:nvPr/>
            </p:nvSpPr>
            <p:spPr bwMode="auto">
              <a:xfrm>
                <a:off x="1952624" y="1781052"/>
                <a:ext cx="47812" cy="33013"/>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28" name="Freeform 99">
                <a:extLst>
                  <a:ext uri="{FF2B5EF4-FFF2-40B4-BE49-F238E27FC236}">
                    <a16:creationId xmlns:a16="http://schemas.microsoft.com/office/drawing/2014/main" id="{BDA4EC75-B90A-0FFE-BEC6-14AC6F604DF6}"/>
                  </a:ext>
                </a:extLst>
              </p:cNvPr>
              <p:cNvSpPr>
                <a:spLocks/>
              </p:cNvSpPr>
              <p:nvPr/>
            </p:nvSpPr>
            <p:spPr bwMode="auto">
              <a:xfrm>
                <a:off x="1938394" y="1814065"/>
                <a:ext cx="14230" cy="3984"/>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29" name="Freeform 100">
                <a:extLst>
                  <a:ext uri="{FF2B5EF4-FFF2-40B4-BE49-F238E27FC236}">
                    <a16:creationId xmlns:a16="http://schemas.microsoft.com/office/drawing/2014/main" id="{5CF19C0B-FC8B-AEC1-5F6E-7A93B31E5F53}"/>
                  </a:ext>
                </a:extLst>
              </p:cNvPr>
              <p:cNvSpPr>
                <a:spLocks/>
              </p:cNvSpPr>
              <p:nvPr/>
            </p:nvSpPr>
            <p:spPr bwMode="auto">
              <a:xfrm>
                <a:off x="1938394" y="1814065"/>
                <a:ext cx="14230" cy="3984"/>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30" name="Freeform 101">
                <a:extLst>
                  <a:ext uri="{FF2B5EF4-FFF2-40B4-BE49-F238E27FC236}">
                    <a16:creationId xmlns:a16="http://schemas.microsoft.com/office/drawing/2014/main" id="{D7A22A8E-D3B4-E448-9BA0-EA76EDBBF441}"/>
                  </a:ext>
                </a:extLst>
              </p:cNvPr>
              <p:cNvSpPr>
                <a:spLocks/>
              </p:cNvSpPr>
              <p:nvPr/>
            </p:nvSpPr>
            <p:spPr bwMode="auto">
              <a:xfrm>
                <a:off x="2003282" y="1709334"/>
                <a:ext cx="8538" cy="27321"/>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31" name="Freeform 102">
                <a:extLst>
                  <a:ext uri="{FF2B5EF4-FFF2-40B4-BE49-F238E27FC236}">
                    <a16:creationId xmlns:a16="http://schemas.microsoft.com/office/drawing/2014/main" id="{2BD90100-C5D1-24E1-C4D9-F1F78619718D}"/>
                  </a:ext>
                </a:extLst>
              </p:cNvPr>
              <p:cNvSpPr>
                <a:spLocks/>
              </p:cNvSpPr>
              <p:nvPr/>
            </p:nvSpPr>
            <p:spPr bwMode="auto">
              <a:xfrm>
                <a:off x="2003282" y="1709334"/>
                <a:ext cx="8538" cy="27321"/>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32" name="Freeform 103">
                <a:extLst>
                  <a:ext uri="{FF2B5EF4-FFF2-40B4-BE49-F238E27FC236}">
                    <a16:creationId xmlns:a16="http://schemas.microsoft.com/office/drawing/2014/main" id="{377951E1-4E1D-C322-B743-9483EC5858FB}"/>
                  </a:ext>
                </a:extLst>
              </p:cNvPr>
              <p:cNvSpPr>
                <a:spLocks/>
              </p:cNvSpPr>
              <p:nvPr/>
            </p:nvSpPr>
            <p:spPr bwMode="auto">
              <a:xfrm>
                <a:off x="1686242" y="1682582"/>
                <a:ext cx="6830" cy="25044"/>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33" name="Freeform 104">
                <a:extLst>
                  <a:ext uri="{FF2B5EF4-FFF2-40B4-BE49-F238E27FC236}">
                    <a16:creationId xmlns:a16="http://schemas.microsoft.com/office/drawing/2014/main" id="{BB48A644-1248-8EC8-C387-1BBD6F840B6F}"/>
                  </a:ext>
                </a:extLst>
              </p:cNvPr>
              <p:cNvSpPr>
                <a:spLocks/>
              </p:cNvSpPr>
              <p:nvPr/>
            </p:nvSpPr>
            <p:spPr bwMode="auto">
              <a:xfrm>
                <a:off x="1686242" y="1682582"/>
                <a:ext cx="6830" cy="25044"/>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34" name="Freeform 105">
                <a:extLst>
                  <a:ext uri="{FF2B5EF4-FFF2-40B4-BE49-F238E27FC236}">
                    <a16:creationId xmlns:a16="http://schemas.microsoft.com/office/drawing/2014/main" id="{258EFE72-7E8C-3CD3-4798-D4F2AB766B5E}"/>
                  </a:ext>
                </a:extLst>
              </p:cNvPr>
              <p:cNvSpPr>
                <a:spLocks/>
              </p:cNvSpPr>
              <p:nvPr/>
            </p:nvSpPr>
            <p:spPr bwMode="auto">
              <a:xfrm>
                <a:off x="1682258" y="1685997"/>
                <a:ext cx="330131" cy="136606"/>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35" name="Freeform 106">
                <a:extLst>
                  <a:ext uri="{FF2B5EF4-FFF2-40B4-BE49-F238E27FC236}">
                    <a16:creationId xmlns:a16="http://schemas.microsoft.com/office/drawing/2014/main" id="{15E3D27A-736A-8A01-0F6B-9A6038A1B6AC}"/>
                  </a:ext>
                </a:extLst>
              </p:cNvPr>
              <p:cNvSpPr>
                <a:spLocks/>
              </p:cNvSpPr>
              <p:nvPr/>
            </p:nvSpPr>
            <p:spPr bwMode="auto">
              <a:xfrm>
                <a:off x="1682258" y="1685997"/>
                <a:ext cx="330131" cy="136606"/>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36" name="Freeform 107">
                <a:extLst>
                  <a:ext uri="{FF2B5EF4-FFF2-40B4-BE49-F238E27FC236}">
                    <a16:creationId xmlns:a16="http://schemas.microsoft.com/office/drawing/2014/main" id="{EACDE39B-7022-E5C3-FAC9-8F4BCC8BA7D8}"/>
                  </a:ext>
                </a:extLst>
              </p:cNvPr>
              <p:cNvSpPr>
                <a:spLocks/>
              </p:cNvSpPr>
              <p:nvPr/>
            </p:nvSpPr>
            <p:spPr bwMode="auto">
              <a:xfrm>
                <a:off x="1834232" y="1660383"/>
                <a:ext cx="31306" cy="18214"/>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37" name="Freeform 108">
                <a:extLst>
                  <a:ext uri="{FF2B5EF4-FFF2-40B4-BE49-F238E27FC236}">
                    <a16:creationId xmlns:a16="http://schemas.microsoft.com/office/drawing/2014/main" id="{65973FFC-3BAB-D257-B684-E56962A4E98F}"/>
                  </a:ext>
                </a:extLst>
              </p:cNvPr>
              <p:cNvSpPr>
                <a:spLocks/>
              </p:cNvSpPr>
              <p:nvPr/>
            </p:nvSpPr>
            <p:spPr bwMode="auto">
              <a:xfrm>
                <a:off x="1813172" y="1651845"/>
                <a:ext cx="17076" cy="15937"/>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38" name="Freeform 109">
                <a:extLst>
                  <a:ext uri="{FF2B5EF4-FFF2-40B4-BE49-F238E27FC236}">
                    <a16:creationId xmlns:a16="http://schemas.microsoft.com/office/drawing/2014/main" id="{281B89A4-BE7E-0442-5E0C-16B3C477D448}"/>
                  </a:ext>
                </a:extLst>
              </p:cNvPr>
              <p:cNvSpPr>
                <a:spLocks/>
              </p:cNvSpPr>
              <p:nvPr/>
            </p:nvSpPr>
            <p:spPr bwMode="auto">
              <a:xfrm>
                <a:off x="1872937" y="1666075"/>
                <a:ext cx="17076" cy="15368"/>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39" name="Freeform 110">
                <a:extLst>
                  <a:ext uri="{FF2B5EF4-FFF2-40B4-BE49-F238E27FC236}">
                    <a16:creationId xmlns:a16="http://schemas.microsoft.com/office/drawing/2014/main" id="{0D5A9124-6C68-2324-6C22-9E7D7F676F4C}"/>
                  </a:ext>
                </a:extLst>
              </p:cNvPr>
              <p:cNvSpPr>
                <a:spLocks/>
              </p:cNvSpPr>
              <p:nvPr/>
            </p:nvSpPr>
            <p:spPr bwMode="auto">
              <a:xfrm>
                <a:off x="1838786" y="1674613"/>
                <a:ext cx="10245" cy="19353"/>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40" name="Freeform 111">
                <a:extLst>
                  <a:ext uri="{FF2B5EF4-FFF2-40B4-BE49-F238E27FC236}">
                    <a16:creationId xmlns:a16="http://schemas.microsoft.com/office/drawing/2014/main" id="{B620F725-8DC5-260A-2D38-F0BAE10AA171}"/>
                  </a:ext>
                </a:extLst>
              </p:cNvPr>
              <p:cNvSpPr>
                <a:spLocks/>
              </p:cNvSpPr>
              <p:nvPr/>
            </p:nvSpPr>
            <p:spPr bwMode="auto">
              <a:xfrm>
                <a:off x="1802927" y="1569312"/>
                <a:ext cx="49520" cy="5748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41" name="Freeform 112">
                <a:extLst>
                  <a:ext uri="{FF2B5EF4-FFF2-40B4-BE49-F238E27FC236}">
                    <a16:creationId xmlns:a16="http://schemas.microsoft.com/office/drawing/2014/main" id="{7C40D8D7-74DD-E033-C5F4-81EDEBBFB78A}"/>
                  </a:ext>
                </a:extLst>
              </p:cNvPr>
              <p:cNvSpPr>
                <a:spLocks/>
              </p:cNvSpPr>
              <p:nvPr/>
            </p:nvSpPr>
            <p:spPr bwMode="auto">
              <a:xfrm>
                <a:off x="1876922" y="1582973"/>
                <a:ext cx="49520" cy="58058"/>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42" name="Freeform 113">
                <a:extLst>
                  <a:ext uri="{FF2B5EF4-FFF2-40B4-BE49-F238E27FC236}">
                    <a16:creationId xmlns:a16="http://schemas.microsoft.com/office/drawing/2014/main" id="{E16E2A43-5930-6494-7B99-25299047478A}"/>
                  </a:ext>
                </a:extLst>
              </p:cNvPr>
              <p:cNvSpPr>
                <a:spLocks/>
              </p:cNvSpPr>
              <p:nvPr/>
            </p:nvSpPr>
            <p:spPr bwMode="auto">
              <a:xfrm>
                <a:off x="1774467" y="1650707"/>
                <a:ext cx="40982" cy="29029"/>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43" name="Freeform 114">
                <a:extLst>
                  <a:ext uri="{FF2B5EF4-FFF2-40B4-BE49-F238E27FC236}">
                    <a16:creationId xmlns:a16="http://schemas.microsoft.com/office/drawing/2014/main" id="{F65BAE2C-0ABD-0802-A916-1BF340902136}"/>
                  </a:ext>
                </a:extLst>
              </p:cNvPr>
              <p:cNvSpPr>
                <a:spLocks/>
              </p:cNvSpPr>
              <p:nvPr/>
            </p:nvSpPr>
            <p:spPr bwMode="auto">
              <a:xfrm>
                <a:off x="1876922" y="1675751"/>
                <a:ext cx="40982" cy="29029"/>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44" name="Freeform 115">
                <a:extLst>
                  <a:ext uri="{FF2B5EF4-FFF2-40B4-BE49-F238E27FC236}">
                    <a16:creationId xmlns:a16="http://schemas.microsoft.com/office/drawing/2014/main" id="{E2D38039-4406-5777-6C21-E3341EF40B3D}"/>
                  </a:ext>
                </a:extLst>
              </p:cNvPr>
              <p:cNvSpPr>
                <a:spLocks/>
              </p:cNvSpPr>
              <p:nvPr/>
            </p:nvSpPr>
            <p:spPr bwMode="auto">
              <a:xfrm>
                <a:off x="2125658" y="2638824"/>
                <a:ext cx="60904" cy="21230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45" name="Freeform 116">
                <a:extLst>
                  <a:ext uri="{FF2B5EF4-FFF2-40B4-BE49-F238E27FC236}">
                    <a16:creationId xmlns:a16="http://schemas.microsoft.com/office/drawing/2014/main" id="{B065033E-D65E-A848-DD0F-663EEDC45D36}"/>
                  </a:ext>
                </a:extLst>
              </p:cNvPr>
              <p:cNvSpPr>
                <a:spLocks/>
              </p:cNvSpPr>
              <p:nvPr/>
            </p:nvSpPr>
            <p:spPr bwMode="auto">
              <a:xfrm>
                <a:off x="2647038" y="2645085"/>
                <a:ext cx="70580" cy="199217"/>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46" name="Freeform 117">
                <a:extLst>
                  <a:ext uri="{FF2B5EF4-FFF2-40B4-BE49-F238E27FC236}">
                    <a16:creationId xmlns:a16="http://schemas.microsoft.com/office/drawing/2014/main" id="{A983B4A4-5BF2-4175-9C92-B2E190243F9E}"/>
                  </a:ext>
                </a:extLst>
              </p:cNvPr>
              <p:cNvSpPr>
                <a:spLocks/>
              </p:cNvSpPr>
              <p:nvPr/>
            </p:nvSpPr>
            <p:spPr bwMode="auto">
              <a:xfrm>
                <a:off x="2657283" y="2145334"/>
                <a:ext cx="161081" cy="53504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47" name="Freeform 118">
                <a:extLst>
                  <a:ext uri="{FF2B5EF4-FFF2-40B4-BE49-F238E27FC236}">
                    <a16:creationId xmlns:a16="http://schemas.microsoft.com/office/drawing/2014/main" id="{EEF5A529-001C-3076-040F-9CFA1451E912}"/>
                  </a:ext>
                </a:extLst>
              </p:cNvPr>
              <p:cNvSpPr>
                <a:spLocks/>
              </p:cNvSpPr>
              <p:nvPr/>
            </p:nvSpPr>
            <p:spPr bwMode="auto">
              <a:xfrm>
                <a:off x="2534907" y="2234697"/>
                <a:ext cx="151405" cy="301672"/>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48" name="Freeform 119">
                <a:extLst>
                  <a:ext uri="{FF2B5EF4-FFF2-40B4-BE49-F238E27FC236}">
                    <a16:creationId xmlns:a16="http://schemas.microsoft.com/office/drawing/2014/main" id="{9C4E77EE-CD3B-6D56-B416-5133A5B1B30C}"/>
                  </a:ext>
                </a:extLst>
              </p:cNvPr>
              <p:cNvSpPr>
                <a:spLocks/>
              </p:cNvSpPr>
              <p:nvPr/>
            </p:nvSpPr>
            <p:spPr bwMode="auto">
              <a:xfrm>
                <a:off x="2179732" y="2506202"/>
                <a:ext cx="365421" cy="120099"/>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49" name="Freeform 120">
                <a:extLst>
                  <a:ext uri="{FF2B5EF4-FFF2-40B4-BE49-F238E27FC236}">
                    <a16:creationId xmlns:a16="http://schemas.microsoft.com/office/drawing/2014/main" id="{559F6740-1B21-C263-B9FB-DF6AAB23EFF5}"/>
                  </a:ext>
                </a:extLst>
              </p:cNvPr>
              <p:cNvSpPr>
                <a:spLocks/>
              </p:cNvSpPr>
              <p:nvPr/>
            </p:nvSpPr>
            <p:spPr bwMode="auto">
              <a:xfrm>
                <a:off x="2529784" y="2508479"/>
                <a:ext cx="153113" cy="183280"/>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50" name="Freeform 121">
                <a:extLst>
                  <a:ext uri="{FF2B5EF4-FFF2-40B4-BE49-F238E27FC236}">
                    <a16:creationId xmlns:a16="http://schemas.microsoft.com/office/drawing/2014/main" id="{21E755C3-6AC3-6298-5D05-45541C04B34A}"/>
                  </a:ext>
                </a:extLst>
              </p:cNvPr>
              <p:cNvSpPr>
                <a:spLocks/>
              </p:cNvSpPr>
              <p:nvPr/>
            </p:nvSpPr>
            <p:spPr bwMode="auto">
              <a:xfrm>
                <a:off x="2040280" y="2827226"/>
                <a:ext cx="764425" cy="29598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51" name="Freeform 122">
                <a:extLst>
                  <a:ext uri="{FF2B5EF4-FFF2-40B4-BE49-F238E27FC236}">
                    <a16:creationId xmlns:a16="http://schemas.microsoft.com/office/drawing/2014/main" id="{700D9A7F-39EC-F406-57E8-0387D06F5665}"/>
                  </a:ext>
                </a:extLst>
              </p:cNvPr>
              <p:cNvSpPr>
                <a:spLocks/>
              </p:cNvSpPr>
              <p:nvPr/>
            </p:nvSpPr>
            <p:spPr bwMode="auto">
              <a:xfrm>
                <a:off x="2683466" y="2814135"/>
                <a:ext cx="118392" cy="155959"/>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52" name="Freeform 123">
                <a:extLst>
                  <a:ext uri="{FF2B5EF4-FFF2-40B4-BE49-F238E27FC236}">
                    <a16:creationId xmlns:a16="http://schemas.microsoft.com/office/drawing/2014/main" id="{C733634E-85D5-0A64-B9BA-19F8E5943673}"/>
                  </a:ext>
                </a:extLst>
              </p:cNvPr>
              <p:cNvSpPr>
                <a:spLocks/>
              </p:cNvSpPr>
              <p:nvPr/>
            </p:nvSpPr>
            <p:spPr bwMode="auto">
              <a:xfrm>
                <a:off x="2291862" y="2564829"/>
                <a:ext cx="132052" cy="120669"/>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53" name="Freeform 124">
                <a:extLst>
                  <a:ext uri="{FF2B5EF4-FFF2-40B4-BE49-F238E27FC236}">
                    <a16:creationId xmlns:a16="http://schemas.microsoft.com/office/drawing/2014/main" id="{1BF7D990-ACED-A00A-A16D-C050FF8B5630}"/>
                  </a:ext>
                </a:extLst>
              </p:cNvPr>
              <p:cNvSpPr>
                <a:spLocks/>
              </p:cNvSpPr>
              <p:nvPr/>
            </p:nvSpPr>
            <p:spPr bwMode="auto">
              <a:xfrm>
                <a:off x="2416515" y="3044657"/>
                <a:ext cx="261259" cy="284596"/>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54" name="Freeform 125">
                <a:extLst>
                  <a:ext uri="{FF2B5EF4-FFF2-40B4-BE49-F238E27FC236}">
                    <a16:creationId xmlns:a16="http://schemas.microsoft.com/office/drawing/2014/main" id="{E37A9E33-C54E-DBAA-0143-4F440B8CFAB3}"/>
                  </a:ext>
                </a:extLst>
              </p:cNvPr>
              <p:cNvSpPr>
                <a:spLocks/>
              </p:cNvSpPr>
              <p:nvPr/>
            </p:nvSpPr>
            <p:spPr bwMode="auto">
              <a:xfrm>
                <a:off x="2189977" y="3081655"/>
                <a:ext cx="250444" cy="228246"/>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55" name="Freeform 126">
                <a:extLst>
                  <a:ext uri="{FF2B5EF4-FFF2-40B4-BE49-F238E27FC236}">
                    <a16:creationId xmlns:a16="http://schemas.microsoft.com/office/drawing/2014/main" id="{8ED81785-3873-71DC-A846-5952EA028D9F}"/>
                  </a:ext>
                </a:extLst>
              </p:cNvPr>
              <p:cNvSpPr>
                <a:spLocks/>
              </p:cNvSpPr>
              <p:nvPr/>
            </p:nvSpPr>
            <p:spPr bwMode="auto">
              <a:xfrm>
                <a:off x="2218437" y="3136297"/>
                <a:ext cx="223692" cy="56350"/>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56" name="Freeform 127">
                <a:extLst>
                  <a:ext uri="{FF2B5EF4-FFF2-40B4-BE49-F238E27FC236}">
                    <a16:creationId xmlns:a16="http://schemas.microsoft.com/office/drawing/2014/main" id="{75A6AA06-D4C8-A68A-E872-1CD692F47A31}"/>
                  </a:ext>
                </a:extLst>
              </p:cNvPr>
              <p:cNvSpPr>
                <a:spLocks/>
              </p:cNvSpPr>
              <p:nvPr/>
            </p:nvSpPr>
            <p:spPr bwMode="auto">
              <a:xfrm>
                <a:off x="2423346" y="3131174"/>
                <a:ext cx="252721" cy="68872"/>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57" name="Freeform 128">
                <a:extLst>
                  <a:ext uri="{FF2B5EF4-FFF2-40B4-BE49-F238E27FC236}">
                    <a16:creationId xmlns:a16="http://schemas.microsoft.com/office/drawing/2014/main" id="{CB0945FC-8B69-2002-EBF9-7F29BFD7A090}"/>
                  </a:ext>
                </a:extLst>
              </p:cNvPr>
              <p:cNvSpPr>
                <a:spLocks/>
              </p:cNvSpPr>
              <p:nvPr/>
            </p:nvSpPr>
            <p:spPr bwMode="auto">
              <a:xfrm>
                <a:off x="2721602" y="2204530"/>
                <a:ext cx="48381" cy="21060"/>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58" name="Freeform 129">
                <a:extLst>
                  <a:ext uri="{FF2B5EF4-FFF2-40B4-BE49-F238E27FC236}">
                    <a16:creationId xmlns:a16="http://schemas.microsoft.com/office/drawing/2014/main" id="{3C5C92FA-C2FD-EDEA-9BFD-BD58BDE21FDE}"/>
                  </a:ext>
                </a:extLst>
              </p:cNvPr>
              <p:cNvSpPr>
                <a:spLocks/>
              </p:cNvSpPr>
              <p:nvPr/>
            </p:nvSpPr>
            <p:spPr bwMode="auto">
              <a:xfrm>
                <a:off x="2656714" y="2181193"/>
                <a:ext cx="74564" cy="77979"/>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59" name="Freeform 130">
                <a:extLst>
                  <a:ext uri="{FF2B5EF4-FFF2-40B4-BE49-F238E27FC236}">
                    <a16:creationId xmlns:a16="http://schemas.microsoft.com/office/drawing/2014/main" id="{0D9C3A0A-20C9-E263-F4CC-0DFD0E294895}"/>
                  </a:ext>
                </a:extLst>
              </p:cNvPr>
              <p:cNvSpPr>
                <a:spLocks/>
              </p:cNvSpPr>
              <p:nvPr/>
            </p:nvSpPr>
            <p:spPr bwMode="auto">
              <a:xfrm>
                <a:off x="1979945" y="2552876"/>
                <a:ext cx="223123" cy="471291"/>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2860" name="Freeform 131">
                <a:extLst>
                  <a:ext uri="{FF2B5EF4-FFF2-40B4-BE49-F238E27FC236}">
                    <a16:creationId xmlns:a16="http://schemas.microsoft.com/office/drawing/2014/main" id="{9756C455-EEB6-5180-9903-4FAA1ACF8C3C}"/>
                  </a:ext>
                </a:extLst>
              </p:cNvPr>
              <p:cNvSpPr>
                <a:spLocks/>
              </p:cNvSpPr>
              <p:nvPr/>
            </p:nvSpPr>
            <p:spPr bwMode="auto">
              <a:xfrm>
                <a:off x="2167209" y="2596703"/>
                <a:ext cx="51227" cy="60904"/>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endParaRPr>
              </a:p>
            </p:txBody>
          </p:sp>
        </p:grpSp>
      </p:grpSp>
      <p:sp>
        <p:nvSpPr>
          <p:cNvPr id="2861" name="TextBox 2860">
            <a:extLst>
              <a:ext uri="{FF2B5EF4-FFF2-40B4-BE49-F238E27FC236}">
                <a16:creationId xmlns:a16="http://schemas.microsoft.com/office/drawing/2014/main" id="{2DCA4898-7AC3-B996-E8F8-AA531F8E4B00}"/>
              </a:ext>
            </a:extLst>
          </p:cNvPr>
          <p:cNvSpPr txBox="1"/>
          <p:nvPr/>
        </p:nvSpPr>
        <p:spPr>
          <a:xfrm>
            <a:off x="2435186" y="5674670"/>
            <a:ext cx="886323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Nhóm</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nào</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hoàn</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thành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xong</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nhanh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nhất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được</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đính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bảng</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và</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được</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phần</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quà</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3944629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34"/>
                                            </p:tgtEl>
                                            <p:attrNameLst>
                                              <p:attrName>style.visibility</p:attrName>
                                            </p:attrNameLst>
                                          </p:cBhvr>
                                          <p:to>
                                            <p:strVal val="visible"/>
                                          </p:to>
                                        </p:set>
                                        <p:anim calcmode="lin" valueType="num">
                                          <p:cBhvr additive="base">
                                            <p:cTn id="7" dur="500" fill="hold"/>
                                            <p:tgtEl>
                                              <p:spTgt spid="2134"/>
                                            </p:tgtEl>
                                            <p:attrNameLst>
                                              <p:attrName>ppt_x</p:attrName>
                                            </p:attrNameLst>
                                          </p:cBhvr>
                                          <p:tavLst>
                                            <p:tav tm="0">
                                              <p:val>
                                                <p:strVal val="#ppt_x"/>
                                              </p:val>
                                            </p:tav>
                                            <p:tav tm="100000">
                                              <p:val>
                                                <p:strVal val="#ppt_x"/>
                                              </p:val>
                                            </p:tav>
                                          </p:tavLst>
                                        </p:anim>
                                        <p:anim calcmode="lin" valueType="num">
                                          <p:cBhvr additive="base">
                                            <p:cTn id="8" dur="500" fill="hold"/>
                                            <p:tgtEl>
                                              <p:spTgt spid="21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08"/>
                                            </p:tgtEl>
                                            <p:attrNameLst>
                                              <p:attrName>style.visibility</p:attrName>
                                            </p:attrNameLst>
                                          </p:cBhvr>
                                          <p:to>
                                            <p:strVal val="visible"/>
                                          </p:to>
                                        </p:set>
                                        <p:anim calcmode="lin" valueType="num">
                                          <p:cBhvr additive="base">
                                            <p:cTn id="11" dur="500" fill="hold"/>
                                            <p:tgtEl>
                                              <p:spTgt spid="1908"/>
                                            </p:tgtEl>
                                            <p:attrNameLst>
                                              <p:attrName>ppt_x</p:attrName>
                                            </p:attrNameLst>
                                          </p:cBhvr>
                                          <p:tavLst>
                                            <p:tav tm="0">
                                              <p:val>
                                                <p:strVal val="#ppt_x"/>
                                              </p:val>
                                            </p:tav>
                                            <p:tav tm="100000">
                                              <p:val>
                                                <p:strVal val="#ppt_x"/>
                                              </p:val>
                                            </p:tav>
                                          </p:tavLst>
                                        </p:anim>
                                        <p:anim calcmode="lin" valueType="num">
                                          <p:cBhvr additive="base">
                                            <p:cTn id="12" dur="500" fill="hold"/>
                                            <p:tgtEl>
                                              <p:spTgt spid="190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14:presetBounceEnd="66000">
                                      <p:stCondLst>
                                        <p:cond delay="0"/>
                                      </p:stCondLst>
                                      <p:childTnLst>
                                        <p:set>
                                          <p:cBhvr>
                                            <p:cTn id="16" dur="1" fill="hold">
                                              <p:stCondLst>
                                                <p:cond delay="0"/>
                                              </p:stCondLst>
                                            </p:cTn>
                                            <p:tgtEl>
                                              <p:spTgt spid="2136"/>
                                            </p:tgtEl>
                                            <p:attrNameLst>
                                              <p:attrName>style.visibility</p:attrName>
                                            </p:attrNameLst>
                                          </p:cBhvr>
                                          <p:to>
                                            <p:strVal val="visible"/>
                                          </p:to>
                                        </p:set>
                                        <p:anim calcmode="lin" valueType="num" p14:bounceEnd="66000">
                                          <p:cBhvr additive="base">
                                            <p:cTn id="17" dur="500" fill="hold"/>
                                            <p:tgtEl>
                                              <p:spTgt spid="2136"/>
                                            </p:tgtEl>
                                            <p:attrNameLst>
                                              <p:attrName>ppt_x</p:attrName>
                                            </p:attrNameLst>
                                          </p:cBhvr>
                                          <p:tavLst>
                                            <p:tav tm="0">
                                              <p:val>
                                                <p:strVal val="0-#ppt_w/2"/>
                                              </p:val>
                                            </p:tav>
                                            <p:tav tm="100000">
                                              <p:val>
                                                <p:strVal val="#ppt_x"/>
                                              </p:val>
                                            </p:tav>
                                          </p:tavLst>
                                        </p:anim>
                                        <p:anim calcmode="lin" valueType="num" p14:bounceEnd="66000">
                                          <p:cBhvr additive="base">
                                            <p:cTn id="18" dur="500" fill="hold"/>
                                            <p:tgtEl>
                                              <p:spTgt spid="213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14:presetBounceEnd="76000">
                                      <p:stCondLst>
                                        <p:cond delay="0"/>
                                      </p:stCondLst>
                                      <p:childTnLst>
                                        <p:set>
                                          <p:cBhvr>
                                            <p:cTn id="20" dur="1" fill="hold">
                                              <p:stCondLst>
                                                <p:cond delay="0"/>
                                              </p:stCondLst>
                                            </p:cTn>
                                            <p:tgtEl>
                                              <p:spTgt spid="2135"/>
                                            </p:tgtEl>
                                            <p:attrNameLst>
                                              <p:attrName>style.visibility</p:attrName>
                                            </p:attrNameLst>
                                          </p:cBhvr>
                                          <p:to>
                                            <p:strVal val="visible"/>
                                          </p:to>
                                        </p:set>
                                        <p:anim calcmode="lin" valueType="num" p14:bounceEnd="76000">
                                          <p:cBhvr additive="base">
                                            <p:cTn id="21" dur="750" fill="hold"/>
                                            <p:tgtEl>
                                              <p:spTgt spid="2135"/>
                                            </p:tgtEl>
                                            <p:attrNameLst>
                                              <p:attrName>ppt_x</p:attrName>
                                            </p:attrNameLst>
                                          </p:cBhvr>
                                          <p:tavLst>
                                            <p:tav tm="0">
                                              <p:val>
                                                <p:strVal val="0-#ppt_w/2"/>
                                              </p:val>
                                            </p:tav>
                                            <p:tav tm="100000">
                                              <p:val>
                                                <p:strVal val="#ppt_x"/>
                                              </p:val>
                                            </p:tav>
                                          </p:tavLst>
                                        </p:anim>
                                        <p:anim calcmode="lin" valueType="num" p14:bounceEnd="76000">
                                          <p:cBhvr additive="base">
                                            <p:cTn id="22" dur="750" fill="hold"/>
                                            <p:tgtEl>
                                              <p:spTgt spid="2135"/>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16" presetClass="entr" presetSubtype="21" fill="hold" grpId="0" nodeType="afterEffect">
                                      <p:stCondLst>
                                        <p:cond delay="0"/>
                                      </p:stCondLst>
                                      <p:childTnLst>
                                        <p:set>
                                          <p:cBhvr>
                                            <p:cTn id="25" dur="1" fill="hold">
                                              <p:stCondLst>
                                                <p:cond delay="0"/>
                                              </p:stCondLst>
                                            </p:cTn>
                                            <p:tgtEl>
                                              <p:spTgt spid="2264"/>
                                            </p:tgtEl>
                                            <p:attrNameLst>
                                              <p:attrName>style.visibility</p:attrName>
                                            </p:attrNameLst>
                                          </p:cBhvr>
                                          <p:to>
                                            <p:strVal val="visible"/>
                                          </p:to>
                                        </p:set>
                                        <p:animEffect transition="in" filter="barn(inVertical)">
                                          <p:cBhvr>
                                            <p:cTn id="26" dur="1000"/>
                                            <p:tgtEl>
                                              <p:spTgt spid="226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14:presetBounceEnd="66000">
                                      <p:stCondLst>
                                        <p:cond delay="0"/>
                                      </p:stCondLst>
                                      <p:childTnLst>
                                        <p:set>
                                          <p:cBhvr>
                                            <p:cTn id="30" dur="1" fill="hold">
                                              <p:stCondLst>
                                                <p:cond delay="0"/>
                                              </p:stCondLst>
                                            </p:cTn>
                                            <p:tgtEl>
                                              <p:spTgt spid="2601"/>
                                            </p:tgtEl>
                                            <p:attrNameLst>
                                              <p:attrName>style.visibility</p:attrName>
                                            </p:attrNameLst>
                                          </p:cBhvr>
                                          <p:to>
                                            <p:strVal val="visible"/>
                                          </p:to>
                                        </p:set>
                                        <p:anim calcmode="lin" valueType="num" p14:bounceEnd="66000">
                                          <p:cBhvr additive="base">
                                            <p:cTn id="31" dur="500" fill="hold"/>
                                            <p:tgtEl>
                                              <p:spTgt spid="2601"/>
                                            </p:tgtEl>
                                            <p:attrNameLst>
                                              <p:attrName>ppt_x</p:attrName>
                                            </p:attrNameLst>
                                          </p:cBhvr>
                                          <p:tavLst>
                                            <p:tav tm="0">
                                              <p:val>
                                                <p:strVal val="0-#ppt_w/2"/>
                                              </p:val>
                                            </p:tav>
                                            <p:tav tm="100000">
                                              <p:val>
                                                <p:strVal val="#ppt_x"/>
                                              </p:val>
                                            </p:tav>
                                          </p:tavLst>
                                        </p:anim>
                                        <p:anim calcmode="lin" valueType="num" p14:bounceEnd="66000">
                                          <p:cBhvr additive="base">
                                            <p:cTn id="32" dur="500" fill="hold"/>
                                            <p:tgtEl>
                                              <p:spTgt spid="260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76000">
                                      <p:stCondLst>
                                        <p:cond delay="0"/>
                                      </p:stCondLst>
                                      <p:childTnLst>
                                        <p:set>
                                          <p:cBhvr>
                                            <p:cTn id="34" dur="1" fill="hold">
                                              <p:stCondLst>
                                                <p:cond delay="0"/>
                                              </p:stCondLst>
                                            </p:cTn>
                                            <p:tgtEl>
                                              <p:spTgt spid="2600"/>
                                            </p:tgtEl>
                                            <p:attrNameLst>
                                              <p:attrName>style.visibility</p:attrName>
                                            </p:attrNameLst>
                                          </p:cBhvr>
                                          <p:to>
                                            <p:strVal val="visible"/>
                                          </p:to>
                                        </p:set>
                                        <p:anim calcmode="lin" valueType="num" p14:bounceEnd="76000">
                                          <p:cBhvr additive="base">
                                            <p:cTn id="35" dur="750" fill="hold"/>
                                            <p:tgtEl>
                                              <p:spTgt spid="2600"/>
                                            </p:tgtEl>
                                            <p:attrNameLst>
                                              <p:attrName>ppt_x</p:attrName>
                                            </p:attrNameLst>
                                          </p:cBhvr>
                                          <p:tavLst>
                                            <p:tav tm="0">
                                              <p:val>
                                                <p:strVal val="0-#ppt_w/2"/>
                                              </p:val>
                                            </p:tav>
                                            <p:tav tm="100000">
                                              <p:val>
                                                <p:strVal val="#ppt_x"/>
                                              </p:val>
                                            </p:tav>
                                          </p:tavLst>
                                        </p:anim>
                                        <p:anim calcmode="lin" valueType="num" p14:bounceEnd="76000">
                                          <p:cBhvr additive="base">
                                            <p:cTn id="36" dur="750" fill="hold"/>
                                            <p:tgtEl>
                                              <p:spTgt spid="2600"/>
                                            </p:tgtEl>
                                            <p:attrNameLst>
                                              <p:attrName>ppt_y</p:attrName>
                                            </p:attrNameLst>
                                          </p:cBhvr>
                                          <p:tavLst>
                                            <p:tav tm="0">
                                              <p:val>
                                                <p:strVal val="#ppt_y"/>
                                              </p:val>
                                            </p:tav>
                                            <p:tav tm="100000">
                                              <p:val>
                                                <p:strVal val="#ppt_y"/>
                                              </p:val>
                                            </p:tav>
                                          </p:tavLst>
                                        </p:anim>
                                      </p:childTnLst>
                                    </p:cTn>
                                  </p:par>
                                </p:childTnLst>
                              </p:cTn>
                            </p:par>
                            <p:par>
                              <p:cTn id="37" fill="hold">
                                <p:stCondLst>
                                  <p:cond delay="750"/>
                                </p:stCondLst>
                                <p:childTnLst>
                                  <p:par>
                                    <p:cTn id="38" presetID="16" presetClass="entr" presetSubtype="21" fill="hold" grpId="0" nodeType="afterEffect">
                                      <p:stCondLst>
                                        <p:cond delay="0"/>
                                      </p:stCondLst>
                                      <p:childTnLst>
                                        <p:set>
                                          <p:cBhvr>
                                            <p:cTn id="39" dur="1" fill="hold">
                                              <p:stCondLst>
                                                <p:cond delay="0"/>
                                              </p:stCondLst>
                                            </p:cTn>
                                            <p:tgtEl>
                                              <p:spTgt spid="2730"/>
                                            </p:tgtEl>
                                            <p:attrNameLst>
                                              <p:attrName>style.visibility</p:attrName>
                                            </p:attrNameLst>
                                          </p:cBhvr>
                                          <p:to>
                                            <p:strVal val="visible"/>
                                          </p:to>
                                        </p:set>
                                        <p:animEffect transition="in" filter="barn(inVertical)">
                                          <p:cBhvr>
                                            <p:cTn id="40" dur="1000"/>
                                            <p:tgtEl>
                                              <p:spTgt spid="273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14:presetBounceEnd="66000">
                                      <p:stCondLst>
                                        <p:cond delay="0"/>
                                      </p:stCondLst>
                                      <p:childTnLst>
                                        <p:set>
                                          <p:cBhvr>
                                            <p:cTn id="44" dur="1" fill="hold">
                                              <p:stCondLst>
                                                <p:cond delay="0"/>
                                              </p:stCondLst>
                                            </p:cTn>
                                            <p:tgtEl>
                                              <p:spTgt spid="2732"/>
                                            </p:tgtEl>
                                            <p:attrNameLst>
                                              <p:attrName>style.visibility</p:attrName>
                                            </p:attrNameLst>
                                          </p:cBhvr>
                                          <p:to>
                                            <p:strVal val="visible"/>
                                          </p:to>
                                        </p:set>
                                        <p:anim calcmode="lin" valueType="num" p14:bounceEnd="66000">
                                          <p:cBhvr additive="base">
                                            <p:cTn id="45" dur="500" fill="hold"/>
                                            <p:tgtEl>
                                              <p:spTgt spid="2732"/>
                                            </p:tgtEl>
                                            <p:attrNameLst>
                                              <p:attrName>ppt_x</p:attrName>
                                            </p:attrNameLst>
                                          </p:cBhvr>
                                          <p:tavLst>
                                            <p:tav tm="0">
                                              <p:val>
                                                <p:strVal val="0-#ppt_w/2"/>
                                              </p:val>
                                            </p:tav>
                                            <p:tav tm="100000">
                                              <p:val>
                                                <p:strVal val="#ppt_x"/>
                                              </p:val>
                                            </p:tav>
                                          </p:tavLst>
                                        </p:anim>
                                        <p:anim calcmode="lin" valueType="num" p14:bounceEnd="66000">
                                          <p:cBhvr additive="base">
                                            <p:cTn id="46" dur="500" fill="hold"/>
                                            <p:tgtEl>
                                              <p:spTgt spid="273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14:presetBounceEnd="76000">
                                      <p:stCondLst>
                                        <p:cond delay="0"/>
                                      </p:stCondLst>
                                      <p:childTnLst>
                                        <p:set>
                                          <p:cBhvr>
                                            <p:cTn id="48" dur="1" fill="hold">
                                              <p:stCondLst>
                                                <p:cond delay="0"/>
                                              </p:stCondLst>
                                            </p:cTn>
                                            <p:tgtEl>
                                              <p:spTgt spid="2731"/>
                                            </p:tgtEl>
                                            <p:attrNameLst>
                                              <p:attrName>style.visibility</p:attrName>
                                            </p:attrNameLst>
                                          </p:cBhvr>
                                          <p:to>
                                            <p:strVal val="visible"/>
                                          </p:to>
                                        </p:set>
                                        <p:anim calcmode="lin" valueType="num" p14:bounceEnd="76000">
                                          <p:cBhvr additive="base">
                                            <p:cTn id="49" dur="750" fill="hold"/>
                                            <p:tgtEl>
                                              <p:spTgt spid="2731"/>
                                            </p:tgtEl>
                                            <p:attrNameLst>
                                              <p:attrName>ppt_x</p:attrName>
                                            </p:attrNameLst>
                                          </p:cBhvr>
                                          <p:tavLst>
                                            <p:tav tm="0">
                                              <p:val>
                                                <p:strVal val="0-#ppt_w/2"/>
                                              </p:val>
                                            </p:tav>
                                            <p:tav tm="100000">
                                              <p:val>
                                                <p:strVal val="#ppt_x"/>
                                              </p:val>
                                            </p:tav>
                                          </p:tavLst>
                                        </p:anim>
                                        <p:anim calcmode="lin" valueType="num" p14:bounceEnd="76000">
                                          <p:cBhvr additive="base">
                                            <p:cTn id="50" dur="750" fill="hold"/>
                                            <p:tgtEl>
                                              <p:spTgt spid="2731"/>
                                            </p:tgtEl>
                                            <p:attrNameLst>
                                              <p:attrName>ppt_y</p:attrName>
                                            </p:attrNameLst>
                                          </p:cBhvr>
                                          <p:tavLst>
                                            <p:tav tm="0">
                                              <p:val>
                                                <p:strVal val="#ppt_y"/>
                                              </p:val>
                                            </p:tav>
                                            <p:tav tm="100000">
                                              <p:val>
                                                <p:strVal val="#ppt_y"/>
                                              </p:val>
                                            </p:tav>
                                          </p:tavLst>
                                        </p:anim>
                                      </p:childTnLst>
                                    </p:cTn>
                                  </p:par>
                                </p:childTnLst>
                              </p:cTn>
                            </p:par>
                            <p:par>
                              <p:cTn id="51" fill="hold">
                                <p:stCondLst>
                                  <p:cond delay="750"/>
                                </p:stCondLst>
                                <p:childTnLst>
                                  <p:par>
                                    <p:cTn id="52" presetID="16" presetClass="entr" presetSubtype="21" fill="hold" grpId="0" nodeType="afterEffect">
                                      <p:stCondLst>
                                        <p:cond delay="0"/>
                                      </p:stCondLst>
                                      <p:childTnLst>
                                        <p:set>
                                          <p:cBhvr>
                                            <p:cTn id="53" dur="1" fill="hold">
                                              <p:stCondLst>
                                                <p:cond delay="0"/>
                                              </p:stCondLst>
                                            </p:cTn>
                                            <p:tgtEl>
                                              <p:spTgt spid="2861"/>
                                            </p:tgtEl>
                                            <p:attrNameLst>
                                              <p:attrName>style.visibility</p:attrName>
                                            </p:attrNameLst>
                                          </p:cBhvr>
                                          <p:to>
                                            <p:strVal val="visible"/>
                                          </p:to>
                                        </p:set>
                                        <p:animEffect transition="in" filter="barn(inVertical)">
                                          <p:cBhvr>
                                            <p:cTn id="54" dur="1000"/>
                                            <p:tgtEl>
                                              <p:spTgt spid="2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 grpId="0" animBg="1"/>
          <p:bldP spid="2264" grpId="0"/>
          <p:bldP spid="2600" grpId="0" animBg="1"/>
          <p:bldP spid="2730" grpId="0"/>
          <p:bldP spid="2731" grpId="0" animBg="1"/>
          <p:bldP spid="286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34"/>
                                            </p:tgtEl>
                                            <p:attrNameLst>
                                              <p:attrName>style.visibility</p:attrName>
                                            </p:attrNameLst>
                                          </p:cBhvr>
                                          <p:to>
                                            <p:strVal val="visible"/>
                                          </p:to>
                                        </p:set>
                                        <p:anim calcmode="lin" valueType="num">
                                          <p:cBhvr additive="base">
                                            <p:cTn id="7" dur="500" fill="hold"/>
                                            <p:tgtEl>
                                              <p:spTgt spid="2134"/>
                                            </p:tgtEl>
                                            <p:attrNameLst>
                                              <p:attrName>ppt_x</p:attrName>
                                            </p:attrNameLst>
                                          </p:cBhvr>
                                          <p:tavLst>
                                            <p:tav tm="0">
                                              <p:val>
                                                <p:strVal val="#ppt_x"/>
                                              </p:val>
                                            </p:tav>
                                            <p:tav tm="100000">
                                              <p:val>
                                                <p:strVal val="#ppt_x"/>
                                              </p:val>
                                            </p:tav>
                                          </p:tavLst>
                                        </p:anim>
                                        <p:anim calcmode="lin" valueType="num">
                                          <p:cBhvr additive="base">
                                            <p:cTn id="8" dur="500" fill="hold"/>
                                            <p:tgtEl>
                                              <p:spTgt spid="21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08"/>
                                            </p:tgtEl>
                                            <p:attrNameLst>
                                              <p:attrName>style.visibility</p:attrName>
                                            </p:attrNameLst>
                                          </p:cBhvr>
                                          <p:to>
                                            <p:strVal val="visible"/>
                                          </p:to>
                                        </p:set>
                                        <p:anim calcmode="lin" valueType="num">
                                          <p:cBhvr additive="base">
                                            <p:cTn id="11" dur="500" fill="hold"/>
                                            <p:tgtEl>
                                              <p:spTgt spid="1908"/>
                                            </p:tgtEl>
                                            <p:attrNameLst>
                                              <p:attrName>ppt_x</p:attrName>
                                            </p:attrNameLst>
                                          </p:cBhvr>
                                          <p:tavLst>
                                            <p:tav tm="0">
                                              <p:val>
                                                <p:strVal val="#ppt_x"/>
                                              </p:val>
                                            </p:tav>
                                            <p:tav tm="100000">
                                              <p:val>
                                                <p:strVal val="#ppt_x"/>
                                              </p:val>
                                            </p:tav>
                                          </p:tavLst>
                                        </p:anim>
                                        <p:anim calcmode="lin" valueType="num">
                                          <p:cBhvr additive="base">
                                            <p:cTn id="12" dur="500" fill="hold"/>
                                            <p:tgtEl>
                                              <p:spTgt spid="190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136"/>
                                            </p:tgtEl>
                                            <p:attrNameLst>
                                              <p:attrName>style.visibility</p:attrName>
                                            </p:attrNameLst>
                                          </p:cBhvr>
                                          <p:to>
                                            <p:strVal val="visible"/>
                                          </p:to>
                                        </p:set>
                                        <p:anim calcmode="lin" valueType="num">
                                          <p:cBhvr additive="base">
                                            <p:cTn id="17" dur="500" fill="hold"/>
                                            <p:tgtEl>
                                              <p:spTgt spid="2136"/>
                                            </p:tgtEl>
                                            <p:attrNameLst>
                                              <p:attrName>ppt_x</p:attrName>
                                            </p:attrNameLst>
                                          </p:cBhvr>
                                          <p:tavLst>
                                            <p:tav tm="0">
                                              <p:val>
                                                <p:strVal val="0-#ppt_w/2"/>
                                              </p:val>
                                            </p:tav>
                                            <p:tav tm="100000">
                                              <p:val>
                                                <p:strVal val="#ppt_x"/>
                                              </p:val>
                                            </p:tav>
                                          </p:tavLst>
                                        </p:anim>
                                        <p:anim calcmode="lin" valueType="num">
                                          <p:cBhvr additive="base">
                                            <p:cTn id="18" dur="500" fill="hold"/>
                                            <p:tgtEl>
                                              <p:spTgt spid="213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135"/>
                                            </p:tgtEl>
                                            <p:attrNameLst>
                                              <p:attrName>style.visibility</p:attrName>
                                            </p:attrNameLst>
                                          </p:cBhvr>
                                          <p:to>
                                            <p:strVal val="visible"/>
                                          </p:to>
                                        </p:set>
                                        <p:anim calcmode="lin" valueType="num">
                                          <p:cBhvr additive="base">
                                            <p:cTn id="21" dur="750" fill="hold"/>
                                            <p:tgtEl>
                                              <p:spTgt spid="2135"/>
                                            </p:tgtEl>
                                            <p:attrNameLst>
                                              <p:attrName>ppt_x</p:attrName>
                                            </p:attrNameLst>
                                          </p:cBhvr>
                                          <p:tavLst>
                                            <p:tav tm="0">
                                              <p:val>
                                                <p:strVal val="0-#ppt_w/2"/>
                                              </p:val>
                                            </p:tav>
                                            <p:tav tm="100000">
                                              <p:val>
                                                <p:strVal val="#ppt_x"/>
                                              </p:val>
                                            </p:tav>
                                          </p:tavLst>
                                        </p:anim>
                                        <p:anim calcmode="lin" valueType="num">
                                          <p:cBhvr additive="base">
                                            <p:cTn id="22" dur="750" fill="hold"/>
                                            <p:tgtEl>
                                              <p:spTgt spid="2135"/>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16" presetClass="entr" presetSubtype="21" fill="hold" grpId="0" nodeType="afterEffect">
                                      <p:stCondLst>
                                        <p:cond delay="0"/>
                                      </p:stCondLst>
                                      <p:childTnLst>
                                        <p:set>
                                          <p:cBhvr>
                                            <p:cTn id="25" dur="1" fill="hold">
                                              <p:stCondLst>
                                                <p:cond delay="0"/>
                                              </p:stCondLst>
                                            </p:cTn>
                                            <p:tgtEl>
                                              <p:spTgt spid="2264"/>
                                            </p:tgtEl>
                                            <p:attrNameLst>
                                              <p:attrName>style.visibility</p:attrName>
                                            </p:attrNameLst>
                                          </p:cBhvr>
                                          <p:to>
                                            <p:strVal val="visible"/>
                                          </p:to>
                                        </p:set>
                                        <p:animEffect transition="in" filter="barn(inVertical)">
                                          <p:cBhvr>
                                            <p:cTn id="26" dur="1000"/>
                                            <p:tgtEl>
                                              <p:spTgt spid="226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601"/>
                                            </p:tgtEl>
                                            <p:attrNameLst>
                                              <p:attrName>style.visibility</p:attrName>
                                            </p:attrNameLst>
                                          </p:cBhvr>
                                          <p:to>
                                            <p:strVal val="visible"/>
                                          </p:to>
                                        </p:set>
                                        <p:anim calcmode="lin" valueType="num">
                                          <p:cBhvr additive="base">
                                            <p:cTn id="31" dur="500" fill="hold"/>
                                            <p:tgtEl>
                                              <p:spTgt spid="2601"/>
                                            </p:tgtEl>
                                            <p:attrNameLst>
                                              <p:attrName>ppt_x</p:attrName>
                                            </p:attrNameLst>
                                          </p:cBhvr>
                                          <p:tavLst>
                                            <p:tav tm="0">
                                              <p:val>
                                                <p:strVal val="0-#ppt_w/2"/>
                                              </p:val>
                                            </p:tav>
                                            <p:tav tm="100000">
                                              <p:val>
                                                <p:strVal val="#ppt_x"/>
                                              </p:val>
                                            </p:tav>
                                          </p:tavLst>
                                        </p:anim>
                                        <p:anim calcmode="lin" valueType="num">
                                          <p:cBhvr additive="base">
                                            <p:cTn id="32" dur="500" fill="hold"/>
                                            <p:tgtEl>
                                              <p:spTgt spid="260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600"/>
                                            </p:tgtEl>
                                            <p:attrNameLst>
                                              <p:attrName>style.visibility</p:attrName>
                                            </p:attrNameLst>
                                          </p:cBhvr>
                                          <p:to>
                                            <p:strVal val="visible"/>
                                          </p:to>
                                        </p:set>
                                        <p:anim calcmode="lin" valueType="num">
                                          <p:cBhvr additive="base">
                                            <p:cTn id="35" dur="750" fill="hold"/>
                                            <p:tgtEl>
                                              <p:spTgt spid="2600"/>
                                            </p:tgtEl>
                                            <p:attrNameLst>
                                              <p:attrName>ppt_x</p:attrName>
                                            </p:attrNameLst>
                                          </p:cBhvr>
                                          <p:tavLst>
                                            <p:tav tm="0">
                                              <p:val>
                                                <p:strVal val="0-#ppt_w/2"/>
                                              </p:val>
                                            </p:tav>
                                            <p:tav tm="100000">
                                              <p:val>
                                                <p:strVal val="#ppt_x"/>
                                              </p:val>
                                            </p:tav>
                                          </p:tavLst>
                                        </p:anim>
                                        <p:anim calcmode="lin" valueType="num">
                                          <p:cBhvr additive="base">
                                            <p:cTn id="36" dur="750" fill="hold"/>
                                            <p:tgtEl>
                                              <p:spTgt spid="2600"/>
                                            </p:tgtEl>
                                            <p:attrNameLst>
                                              <p:attrName>ppt_y</p:attrName>
                                            </p:attrNameLst>
                                          </p:cBhvr>
                                          <p:tavLst>
                                            <p:tav tm="0">
                                              <p:val>
                                                <p:strVal val="#ppt_y"/>
                                              </p:val>
                                            </p:tav>
                                            <p:tav tm="100000">
                                              <p:val>
                                                <p:strVal val="#ppt_y"/>
                                              </p:val>
                                            </p:tav>
                                          </p:tavLst>
                                        </p:anim>
                                      </p:childTnLst>
                                    </p:cTn>
                                  </p:par>
                                </p:childTnLst>
                              </p:cTn>
                            </p:par>
                            <p:par>
                              <p:cTn id="37" fill="hold">
                                <p:stCondLst>
                                  <p:cond delay="750"/>
                                </p:stCondLst>
                                <p:childTnLst>
                                  <p:par>
                                    <p:cTn id="38" presetID="16" presetClass="entr" presetSubtype="21" fill="hold" grpId="0" nodeType="afterEffect">
                                      <p:stCondLst>
                                        <p:cond delay="0"/>
                                      </p:stCondLst>
                                      <p:childTnLst>
                                        <p:set>
                                          <p:cBhvr>
                                            <p:cTn id="39" dur="1" fill="hold">
                                              <p:stCondLst>
                                                <p:cond delay="0"/>
                                              </p:stCondLst>
                                            </p:cTn>
                                            <p:tgtEl>
                                              <p:spTgt spid="2730"/>
                                            </p:tgtEl>
                                            <p:attrNameLst>
                                              <p:attrName>style.visibility</p:attrName>
                                            </p:attrNameLst>
                                          </p:cBhvr>
                                          <p:to>
                                            <p:strVal val="visible"/>
                                          </p:to>
                                        </p:set>
                                        <p:animEffect transition="in" filter="barn(inVertical)">
                                          <p:cBhvr>
                                            <p:cTn id="40" dur="1000"/>
                                            <p:tgtEl>
                                              <p:spTgt spid="273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2732"/>
                                            </p:tgtEl>
                                            <p:attrNameLst>
                                              <p:attrName>style.visibility</p:attrName>
                                            </p:attrNameLst>
                                          </p:cBhvr>
                                          <p:to>
                                            <p:strVal val="visible"/>
                                          </p:to>
                                        </p:set>
                                        <p:anim calcmode="lin" valueType="num">
                                          <p:cBhvr additive="base">
                                            <p:cTn id="45" dur="500" fill="hold"/>
                                            <p:tgtEl>
                                              <p:spTgt spid="2732"/>
                                            </p:tgtEl>
                                            <p:attrNameLst>
                                              <p:attrName>ppt_x</p:attrName>
                                            </p:attrNameLst>
                                          </p:cBhvr>
                                          <p:tavLst>
                                            <p:tav tm="0">
                                              <p:val>
                                                <p:strVal val="0-#ppt_w/2"/>
                                              </p:val>
                                            </p:tav>
                                            <p:tav tm="100000">
                                              <p:val>
                                                <p:strVal val="#ppt_x"/>
                                              </p:val>
                                            </p:tav>
                                          </p:tavLst>
                                        </p:anim>
                                        <p:anim calcmode="lin" valueType="num">
                                          <p:cBhvr additive="base">
                                            <p:cTn id="46" dur="500" fill="hold"/>
                                            <p:tgtEl>
                                              <p:spTgt spid="273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731"/>
                                            </p:tgtEl>
                                            <p:attrNameLst>
                                              <p:attrName>style.visibility</p:attrName>
                                            </p:attrNameLst>
                                          </p:cBhvr>
                                          <p:to>
                                            <p:strVal val="visible"/>
                                          </p:to>
                                        </p:set>
                                        <p:anim calcmode="lin" valueType="num">
                                          <p:cBhvr additive="base">
                                            <p:cTn id="49" dur="750" fill="hold"/>
                                            <p:tgtEl>
                                              <p:spTgt spid="2731"/>
                                            </p:tgtEl>
                                            <p:attrNameLst>
                                              <p:attrName>ppt_x</p:attrName>
                                            </p:attrNameLst>
                                          </p:cBhvr>
                                          <p:tavLst>
                                            <p:tav tm="0">
                                              <p:val>
                                                <p:strVal val="0-#ppt_w/2"/>
                                              </p:val>
                                            </p:tav>
                                            <p:tav tm="100000">
                                              <p:val>
                                                <p:strVal val="#ppt_x"/>
                                              </p:val>
                                            </p:tav>
                                          </p:tavLst>
                                        </p:anim>
                                        <p:anim calcmode="lin" valueType="num">
                                          <p:cBhvr additive="base">
                                            <p:cTn id="50" dur="750" fill="hold"/>
                                            <p:tgtEl>
                                              <p:spTgt spid="2731"/>
                                            </p:tgtEl>
                                            <p:attrNameLst>
                                              <p:attrName>ppt_y</p:attrName>
                                            </p:attrNameLst>
                                          </p:cBhvr>
                                          <p:tavLst>
                                            <p:tav tm="0">
                                              <p:val>
                                                <p:strVal val="#ppt_y"/>
                                              </p:val>
                                            </p:tav>
                                            <p:tav tm="100000">
                                              <p:val>
                                                <p:strVal val="#ppt_y"/>
                                              </p:val>
                                            </p:tav>
                                          </p:tavLst>
                                        </p:anim>
                                      </p:childTnLst>
                                    </p:cTn>
                                  </p:par>
                                </p:childTnLst>
                              </p:cTn>
                            </p:par>
                            <p:par>
                              <p:cTn id="51" fill="hold">
                                <p:stCondLst>
                                  <p:cond delay="750"/>
                                </p:stCondLst>
                                <p:childTnLst>
                                  <p:par>
                                    <p:cTn id="52" presetID="16" presetClass="entr" presetSubtype="21" fill="hold" grpId="0" nodeType="afterEffect">
                                      <p:stCondLst>
                                        <p:cond delay="0"/>
                                      </p:stCondLst>
                                      <p:childTnLst>
                                        <p:set>
                                          <p:cBhvr>
                                            <p:cTn id="53" dur="1" fill="hold">
                                              <p:stCondLst>
                                                <p:cond delay="0"/>
                                              </p:stCondLst>
                                            </p:cTn>
                                            <p:tgtEl>
                                              <p:spTgt spid="2861"/>
                                            </p:tgtEl>
                                            <p:attrNameLst>
                                              <p:attrName>style.visibility</p:attrName>
                                            </p:attrNameLst>
                                          </p:cBhvr>
                                          <p:to>
                                            <p:strVal val="visible"/>
                                          </p:to>
                                        </p:set>
                                        <p:animEffect transition="in" filter="barn(inVertical)">
                                          <p:cBhvr>
                                            <p:cTn id="54" dur="1000"/>
                                            <p:tgtEl>
                                              <p:spTgt spid="2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 grpId="0" animBg="1"/>
          <p:bldP spid="2264" grpId="0"/>
          <p:bldP spid="2600" grpId="0" animBg="1"/>
          <p:bldP spid="2730" grpId="0"/>
          <p:bldP spid="2731" grpId="0" animBg="1"/>
          <p:bldP spid="2861"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67CAA5A-EE0C-9B2A-EA1D-DF282C4C01AB}"/>
              </a:ext>
            </a:extLst>
          </p:cNvPr>
          <p:cNvPicPr>
            <a:picLocks noChangeAspect="1"/>
          </p:cNvPicPr>
          <p:nvPr/>
        </p:nvPicPr>
        <p:blipFill>
          <a:blip r:embed="rId3"/>
          <a:stretch>
            <a:fillRect/>
          </a:stretch>
        </p:blipFill>
        <p:spPr>
          <a:xfrm>
            <a:off x="4306675" y="155375"/>
            <a:ext cx="3426249" cy="1670449"/>
          </a:xfrm>
          <a:prstGeom prst="rect">
            <a:avLst/>
          </a:prstGeom>
        </p:spPr>
      </p:pic>
      <p:sp>
        <p:nvSpPr>
          <p:cNvPr id="14" name="Rectangle: Rounded Corners 13">
            <a:extLst>
              <a:ext uri="{FF2B5EF4-FFF2-40B4-BE49-F238E27FC236}">
                <a16:creationId xmlns:a16="http://schemas.microsoft.com/office/drawing/2014/main" id="{3D988361-FBBE-FB44-2C30-9324E3B86D54}"/>
              </a:ext>
            </a:extLst>
          </p:cNvPr>
          <p:cNvSpPr/>
          <p:nvPr/>
        </p:nvSpPr>
        <p:spPr>
          <a:xfrm>
            <a:off x="771256" y="2438401"/>
            <a:ext cx="11096894" cy="4067174"/>
          </a:xfrm>
          <a:prstGeom prst="roundRect">
            <a:avLst/>
          </a:prstGeom>
          <a:solidFill>
            <a:schemeClr val="bg1"/>
          </a:solidFill>
          <a:ln w="28575">
            <a:solidFill>
              <a:srgbClr val="57B8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73A091"/>
              </a:solidFill>
              <a:effectLst/>
              <a:uLnTx/>
              <a:uFillTx/>
              <a:latin typeface="思源黑体 Medium"/>
              <a:cs typeface="+mn-cs"/>
            </a:endParaRPr>
          </a:p>
        </p:txBody>
      </p:sp>
      <p:sp>
        <p:nvSpPr>
          <p:cNvPr id="15" name="TextBox 14">
            <a:extLst>
              <a:ext uri="{FF2B5EF4-FFF2-40B4-BE49-F238E27FC236}">
                <a16:creationId xmlns:a16="http://schemas.microsoft.com/office/drawing/2014/main" id="{595428BD-0026-EA7D-8E0D-FB51D22C142F}"/>
              </a:ext>
            </a:extLst>
          </p:cNvPr>
          <p:cNvSpPr txBox="1"/>
          <p:nvPr/>
        </p:nvSpPr>
        <p:spPr>
          <a:xfrm>
            <a:off x="1175459" y="2746853"/>
            <a:ext cx="10508337"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E6E6">
                    <a:lumMod val="10000"/>
                  </a:srgbClr>
                </a:solidFill>
                <a:effectLst/>
                <a:uLnTx/>
                <a:uFillTx/>
                <a:latin typeface="Calibri" panose="020F0502020204030204" pitchFamily="34" charset="0"/>
                <a:cs typeface="Calibri" panose="020F0502020204030204" pitchFamily="34" charset="0"/>
              </a:rPr>
              <a:t>   </a:t>
            </a:r>
            <a:r>
              <a:rPr kumimoji="0" lang="vi-VN" sz="3600" b="1" i="0" u="none" strike="noStrike" kern="1200" cap="none" spc="0" normalizeH="0" baseline="0" noProof="0" dirty="0">
                <a:ln>
                  <a:noFill/>
                </a:ln>
                <a:solidFill>
                  <a:srgbClr val="E7E6E6">
                    <a:lumMod val="10000"/>
                  </a:srgbClr>
                </a:solidFill>
                <a:effectLst/>
                <a:uLnTx/>
                <a:uFillTx/>
                <a:latin typeface="Calibri" panose="020F0502020204030204" pitchFamily="34" charset="0"/>
                <a:cs typeface="Calibri" panose="020F0502020204030204" pitchFamily="34" charset="0"/>
              </a:rPr>
              <a:t>Cô bé Mai sơ ý làm gãy hoa của ông nhạc sĩ. Cô bé đã vô cùng lo lắng, khóc và cầu khẩn ông Bụt. Cuối cùng, ông Bụt đã “hóa phép” làm cho cành hoa liền lại. Người nhạc sĩ chính là ông Bụt nhân từ đó. Qua câu chuyện, ta thấy được tâm hồn đẹp của ông nhạc sĩ và cuộc sống này đúng là “Sống để yêu thương”.</a:t>
            </a:r>
            <a:endParaRPr kumimoji="0" lang="vi-VN" sz="3600" b="0" i="0" u="none" strike="noStrike" kern="1200" cap="none" spc="0" normalizeH="0" baseline="0" noProof="0" dirty="0">
              <a:ln>
                <a:noFill/>
              </a:ln>
              <a:solidFill>
                <a:srgbClr val="E7E6E6">
                  <a:lumMod val="10000"/>
                </a:srgbClr>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8443178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 presetClass="entr" presetSubtype="1" fill="hold" grpId="0" nodeType="afterEffect" p14:presetBounceEnd="60000">
                                      <p:stCondLst>
                                        <p:cond delay="0"/>
                                      </p:stCondLst>
                                      <p:iterate type="wd">
                                        <p:tmPct val="10000"/>
                                      </p:iterate>
                                      <p:childTnLst>
                                        <p:set>
                                          <p:cBhvr>
                                            <p:cTn id="10" dur="1" fill="hold">
                                              <p:stCondLst>
                                                <p:cond delay="0"/>
                                              </p:stCondLst>
                                            </p:cTn>
                                            <p:tgtEl>
                                              <p:spTgt spid="15"/>
                                            </p:tgtEl>
                                            <p:attrNameLst>
                                              <p:attrName>style.visibility</p:attrName>
                                            </p:attrNameLst>
                                          </p:cBhvr>
                                          <p:to>
                                            <p:strVal val="visible"/>
                                          </p:to>
                                        </p:set>
                                        <p:anim calcmode="lin" valueType="num" p14:bounceEnd="60000">
                                          <p:cBhvr additive="base">
                                            <p:cTn id="11" dur="50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 presetClass="entr" presetSubtype="1" fill="hold" grpId="0" nodeType="afterEffect">
                                      <p:stCondLst>
                                        <p:cond delay="0"/>
                                      </p:stCondLst>
                                      <p:iterate type="wd">
                                        <p:tmPct val="10000"/>
                                      </p:iterate>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02"/>
        <p:cNvGrpSpPr/>
        <p:nvPr/>
      </p:nvGrpSpPr>
      <p:grpSpPr>
        <a:xfrm>
          <a:off x="0" y="0"/>
          <a:ext cx="0" cy="0"/>
          <a:chOff x="0" y="0"/>
          <a:chExt cx="0" cy="0"/>
        </a:xfrm>
      </p:grpSpPr>
      <p:grpSp>
        <p:nvGrpSpPr>
          <p:cNvPr id="4041" name="Google Shape;4041;p27"/>
          <p:cNvGrpSpPr/>
          <p:nvPr/>
        </p:nvGrpSpPr>
        <p:grpSpPr>
          <a:xfrm>
            <a:off x="10423381" y="163531"/>
            <a:ext cx="1512065" cy="2100923"/>
            <a:chOff x="3670375" y="3008850"/>
            <a:chExt cx="255175" cy="354525"/>
          </a:xfrm>
          <a:solidFill>
            <a:srgbClr val="FCEE21"/>
          </a:solidFill>
        </p:grpSpPr>
        <p:sp>
          <p:nvSpPr>
            <p:cNvPr id="4042" name="Google Shape;4042;p27"/>
            <p:cNvSpPr/>
            <p:nvPr/>
          </p:nvSpPr>
          <p:spPr>
            <a:xfrm>
              <a:off x="3759675" y="3118025"/>
              <a:ext cx="163900" cy="243625"/>
            </a:xfrm>
            <a:custGeom>
              <a:avLst/>
              <a:gdLst/>
              <a:ahLst/>
              <a:cxnLst/>
              <a:rect l="l" t="t" r="r" b="b"/>
              <a:pathLst>
                <a:path w="6556" h="9745" extrusionOk="0">
                  <a:moveTo>
                    <a:pt x="3278" y="1"/>
                  </a:moveTo>
                  <a:cubicBezTo>
                    <a:pt x="2847" y="3621"/>
                    <a:pt x="1924" y="4240"/>
                    <a:pt x="1" y="4868"/>
                  </a:cubicBezTo>
                  <a:cubicBezTo>
                    <a:pt x="1924" y="5505"/>
                    <a:pt x="2847" y="6114"/>
                    <a:pt x="3278" y="9745"/>
                  </a:cubicBezTo>
                  <a:cubicBezTo>
                    <a:pt x="3701" y="6114"/>
                    <a:pt x="4633" y="5505"/>
                    <a:pt x="6556" y="4868"/>
                  </a:cubicBezTo>
                  <a:cubicBezTo>
                    <a:pt x="4633" y="4240"/>
                    <a:pt x="3701" y="3621"/>
                    <a:pt x="3278"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043" name="Google Shape;4043;p27"/>
            <p:cNvSpPr/>
            <p:nvPr/>
          </p:nvSpPr>
          <p:spPr>
            <a:xfrm>
              <a:off x="3757725" y="3116075"/>
              <a:ext cx="167825" cy="247300"/>
            </a:xfrm>
            <a:custGeom>
              <a:avLst/>
              <a:gdLst/>
              <a:ahLst/>
              <a:cxnLst/>
              <a:rect l="l" t="t" r="r" b="b"/>
              <a:pathLst>
                <a:path w="6713" h="9892" extrusionOk="0">
                  <a:moveTo>
                    <a:pt x="3356" y="667"/>
                  </a:moveTo>
                  <a:cubicBezTo>
                    <a:pt x="3798" y="3651"/>
                    <a:pt x="4662" y="4347"/>
                    <a:pt x="6398" y="4946"/>
                  </a:cubicBezTo>
                  <a:cubicBezTo>
                    <a:pt x="4662" y="5544"/>
                    <a:pt x="3798" y="6241"/>
                    <a:pt x="3356" y="9234"/>
                  </a:cubicBezTo>
                  <a:cubicBezTo>
                    <a:pt x="2915" y="6241"/>
                    <a:pt x="2052" y="5544"/>
                    <a:pt x="314" y="4946"/>
                  </a:cubicBezTo>
                  <a:cubicBezTo>
                    <a:pt x="2052" y="4347"/>
                    <a:pt x="2915" y="3651"/>
                    <a:pt x="3356" y="667"/>
                  </a:cubicBezTo>
                  <a:close/>
                  <a:moveTo>
                    <a:pt x="3356" y="0"/>
                  </a:moveTo>
                  <a:cubicBezTo>
                    <a:pt x="3317" y="0"/>
                    <a:pt x="3288" y="29"/>
                    <a:pt x="3278" y="68"/>
                  </a:cubicBezTo>
                  <a:cubicBezTo>
                    <a:pt x="2866" y="3592"/>
                    <a:pt x="1983" y="4239"/>
                    <a:pt x="59" y="4877"/>
                  </a:cubicBezTo>
                  <a:cubicBezTo>
                    <a:pt x="20" y="4887"/>
                    <a:pt x="0" y="4916"/>
                    <a:pt x="0" y="4946"/>
                  </a:cubicBezTo>
                  <a:cubicBezTo>
                    <a:pt x="0" y="4985"/>
                    <a:pt x="20" y="5014"/>
                    <a:pt x="59" y="5024"/>
                  </a:cubicBezTo>
                  <a:cubicBezTo>
                    <a:pt x="1983" y="5652"/>
                    <a:pt x="2866" y="6300"/>
                    <a:pt x="3278" y="9823"/>
                  </a:cubicBezTo>
                  <a:cubicBezTo>
                    <a:pt x="3288" y="9862"/>
                    <a:pt x="3317" y="9892"/>
                    <a:pt x="3356" y="9892"/>
                  </a:cubicBezTo>
                  <a:cubicBezTo>
                    <a:pt x="3396" y="9892"/>
                    <a:pt x="3425" y="9862"/>
                    <a:pt x="3435" y="9823"/>
                  </a:cubicBezTo>
                  <a:cubicBezTo>
                    <a:pt x="3847" y="6300"/>
                    <a:pt x="4730" y="5652"/>
                    <a:pt x="6654" y="5024"/>
                  </a:cubicBezTo>
                  <a:cubicBezTo>
                    <a:pt x="6683" y="5014"/>
                    <a:pt x="6712" y="4985"/>
                    <a:pt x="6712" y="4946"/>
                  </a:cubicBezTo>
                  <a:cubicBezTo>
                    <a:pt x="6712" y="4916"/>
                    <a:pt x="6683" y="4887"/>
                    <a:pt x="6654" y="4877"/>
                  </a:cubicBezTo>
                  <a:cubicBezTo>
                    <a:pt x="4730" y="4239"/>
                    <a:pt x="3847" y="3592"/>
                    <a:pt x="3435" y="68"/>
                  </a:cubicBezTo>
                  <a:cubicBezTo>
                    <a:pt x="3425" y="29"/>
                    <a:pt x="3396" y="0"/>
                    <a:pt x="3356" y="0"/>
                  </a:cubicBezTo>
                  <a:close/>
                </a:path>
              </a:pathLst>
            </a:custGeom>
            <a:grp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044" name="Google Shape;4044;p27"/>
            <p:cNvSpPr/>
            <p:nvPr/>
          </p:nvSpPr>
          <p:spPr>
            <a:xfrm>
              <a:off x="3672350" y="3010800"/>
              <a:ext cx="102825" cy="152875"/>
            </a:xfrm>
            <a:custGeom>
              <a:avLst/>
              <a:gdLst/>
              <a:ahLst/>
              <a:cxnLst/>
              <a:rect l="l" t="t" r="r" b="b"/>
              <a:pathLst>
                <a:path w="4113" h="6115" extrusionOk="0">
                  <a:moveTo>
                    <a:pt x="2061" y="1"/>
                  </a:moveTo>
                  <a:cubicBezTo>
                    <a:pt x="1786" y="2277"/>
                    <a:pt x="1208" y="2661"/>
                    <a:pt x="0" y="3062"/>
                  </a:cubicBezTo>
                  <a:cubicBezTo>
                    <a:pt x="1208" y="3455"/>
                    <a:pt x="1786" y="3838"/>
                    <a:pt x="2061" y="6115"/>
                  </a:cubicBezTo>
                  <a:cubicBezTo>
                    <a:pt x="2326" y="3838"/>
                    <a:pt x="2905" y="3455"/>
                    <a:pt x="4112" y="3062"/>
                  </a:cubicBezTo>
                  <a:cubicBezTo>
                    <a:pt x="2905" y="2661"/>
                    <a:pt x="2326" y="2277"/>
                    <a:pt x="2061"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panose="020B0604020202020204"/>
                <a:cs typeface="Arial" panose="020B0604020202020204"/>
                <a:sym typeface="Arial" panose="020B0604020202020204"/>
              </a:endParaRPr>
            </a:p>
          </p:txBody>
        </p:sp>
        <p:sp>
          <p:nvSpPr>
            <p:cNvPr id="4045" name="Google Shape;4045;p27"/>
            <p:cNvSpPr/>
            <p:nvPr/>
          </p:nvSpPr>
          <p:spPr>
            <a:xfrm>
              <a:off x="3670375" y="3008850"/>
              <a:ext cx="106750" cy="156800"/>
            </a:xfrm>
            <a:custGeom>
              <a:avLst/>
              <a:gdLst/>
              <a:ahLst/>
              <a:cxnLst/>
              <a:rect l="l" t="t" r="r" b="b"/>
              <a:pathLst>
                <a:path w="4270" h="6272" extrusionOk="0">
                  <a:moveTo>
                    <a:pt x="2140" y="639"/>
                  </a:moveTo>
                  <a:cubicBezTo>
                    <a:pt x="2415" y="2326"/>
                    <a:pt x="2945" y="2778"/>
                    <a:pt x="3956" y="3140"/>
                  </a:cubicBezTo>
                  <a:cubicBezTo>
                    <a:pt x="2945" y="3494"/>
                    <a:pt x="2415" y="3945"/>
                    <a:pt x="2140" y="5643"/>
                  </a:cubicBezTo>
                  <a:cubicBezTo>
                    <a:pt x="1856" y="3945"/>
                    <a:pt x="1326" y="3494"/>
                    <a:pt x="315" y="3140"/>
                  </a:cubicBezTo>
                  <a:cubicBezTo>
                    <a:pt x="1326" y="2778"/>
                    <a:pt x="1856" y="2326"/>
                    <a:pt x="2140" y="639"/>
                  </a:cubicBezTo>
                  <a:close/>
                  <a:moveTo>
                    <a:pt x="2140" y="0"/>
                  </a:moveTo>
                  <a:cubicBezTo>
                    <a:pt x="2101" y="0"/>
                    <a:pt x="2062" y="30"/>
                    <a:pt x="2062" y="69"/>
                  </a:cubicBezTo>
                  <a:cubicBezTo>
                    <a:pt x="1797" y="2277"/>
                    <a:pt x="1277" y="2660"/>
                    <a:pt x="60" y="3062"/>
                  </a:cubicBezTo>
                  <a:cubicBezTo>
                    <a:pt x="20" y="3072"/>
                    <a:pt x="1" y="3101"/>
                    <a:pt x="1" y="3140"/>
                  </a:cubicBezTo>
                  <a:cubicBezTo>
                    <a:pt x="1" y="3170"/>
                    <a:pt x="20" y="3199"/>
                    <a:pt x="60" y="3210"/>
                  </a:cubicBezTo>
                  <a:cubicBezTo>
                    <a:pt x="1277" y="3612"/>
                    <a:pt x="1797" y="3995"/>
                    <a:pt x="2062" y="6202"/>
                  </a:cubicBezTo>
                  <a:cubicBezTo>
                    <a:pt x="2062" y="6241"/>
                    <a:pt x="2101" y="6271"/>
                    <a:pt x="2140" y="6271"/>
                  </a:cubicBezTo>
                  <a:cubicBezTo>
                    <a:pt x="2170" y="6271"/>
                    <a:pt x="2209" y="6241"/>
                    <a:pt x="2209" y="6202"/>
                  </a:cubicBezTo>
                  <a:cubicBezTo>
                    <a:pt x="2474" y="3995"/>
                    <a:pt x="2994" y="3612"/>
                    <a:pt x="4220" y="3210"/>
                  </a:cubicBezTo>
                  <a:cubicBezTo>
                    <a:pt x="4250" y="3199"/>
                    <a:pt x="4270" y="3170"/>
                    <a:pt x="4270" y="3140"/>
                  </a:cubicBezTo>
                  <a:cubicBezTo>
                    <a:pt x="4270" y="3101"/>
                    <a:pt x="4250" y="3072"/>
                    <a:pt x="4220" y="3062"/>
                  </a:cubicBezTo>
                  <a:cubicBezTo>
                    <a:pt x="2994" y="2660"/>
                    <a:pt x="2474" y="2277"/>
                    <a:pt x="2209" y="69"/>
                  </a:cubicBezTo>
                  <a:cubicBezTo>
                    <a:pt x="2209" y="30"/>
                    <a:pt x="2170" y="0"/>
                    <a:pt x="2140" y="0"/>
                  </a:cubicBezTo>
                  <a:close/>
                </a:path>
              </a:pathLst>
            </a:custGeom>
            <a:grp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sp>
        <p:nvSpPr>
          <p:cNvPr id="44" name="Google Shape;4003;p26"/>
          <p:cNvSpPr txBox="1">
            <a:spLocks/>
          </p:cNvSpPr>
          <p:nvPr/>
        </p:nvSpPr>
        <p:spPr>
          <a:xfrm>
            <a:off x="5337159" y="1116809"/>
            <a:ext cx="5945788" cy="2318400"/>
          </a:xfrm>
          <a:prstGeom prst="rect">
            <a:avLst/>
          </a:prstGeom>
          <a:noFill/>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defTabSz="1219170"/>
            <a:r>
              <a:rPr lang="en-US" altLang="en-GB" sz="14666" b="1" kern="0" dirty="0">
                <a:ln w="38100">
                  <a:noFill/>
                </a:ln>
                <a:solidFill>
                  <a:srgbClr val="00B0F0"/>
                </a:solidFill>
                <a:latin typeface="Cambria" panose="02040503050406030204" pitchFamily="18" charset="0"/>
                <a:ea typeface="Cambria" panose="02040503050406030204" pitchFamily="18" charset="0"/>
                <a:cs typeface="Algerian" panose="04020705040A02060702" charset="0"/>
              </a:rPr>
              <a:t>KHỞI ĐỘNG</a:t>
            </a:r>
          </a:p>
        </p:txBody>
      </p:sp>
      <p:pic>
        <p:nvPicPr>
          <p:cNvPr id="21" name="Picture 20"/>
          <p:cNvPicPr>
            <a:picLocks noChangeAspect="1"/>
          </p:cNvPicPr>
          <p:nvPr/>
        </p:nvPicPr>
        <p:blipFill>
          <a:blip r:embed="rId4"/>
          <a:stretch>
            <a:fillRect/>
          </a:stretch>
        </p:blipFill>
        <p:spPr>
          <a:xfrm>
            <a:off x="139661" y="3770776"/>
            <a:ext cx="5441615" cy="290652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strVal val="#ppt_w+.3"/>
                                          </p:val>
                                        </p:tav>
                                        <p:tav tm="100000">
                                          <p:val>
                                            <p:strVal val="#ppt_w"/>
                                          </p:val>
                                        </p:tav>
                                      </p:tavLst>
                                    </p:anim>
                                    <p:anim calcmode="lin" valueType="num">
                                      <p:cBhvr>
                                        <p:cTn id="8" dur="1000" fill="hold"/>
                                        <p:tgtEl>
                                          <p:spTgt spid="44"/>
                                        </p:tgtEl>
                                        <p:attrNameLst>
                                          <p:attrName>ppt_h</p:attrName>
                                        </p:attrNameLst>
                                      </p:cBhvr>
                                      <p:tavLst>
                                        <p:tav tm="0">
                                          <p:val>
                                            <p:strVal val="#ppt_h"/>
                                          </p:val>
                                        </p:tav>
                                        <p:tav tm="100000">
                                          <p:val>
                                            <p:strVal val="#ppt_h"/>
                                          </p:val>
                                        </p:tav>
                                      </p:tavLst>
                                    </p:anim>
                                    <p:animEffect transition="in" filter="fade">
                                      <p:cBhvr>
                                        <p:cTn id="9"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p:bldP spid="4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 name="图片 18">
            <a:extLst>
              <a:ext uri="{FF2B5EF4-FFF2-40B4-BE49-F238E27FC236}">
                <a16:creationId xmlns:a16="http://schemas.microsoft.com/office/drawing/2014/main" id="{5B0D6F72-CDF1-F12F-0CF4-B63A5C30A326}"/>
              </a:ext>
            </a:extLst>
          </p:cNvPr>
          <p:cNvPicPr>
            <a:picLocks noChangeAspect="1"/>
          </p:cNvPicPr>
          <p:nvPr/>
        </p:nvPicPr>
        <p:blipFill rotWithShape="1">
          <a:blip r:embed="rId4">
            <a:extLst>
              <a:ext uri="{28A0092B-C50C-407E-A947-70E740481C1C}">
                <a14:useLocalDpi xmlns:a14="http://schemas.microsoft.com/office/drawing/2010/main" val="0"/>
              </a:ext>
            </a:extLst>
          </a:blip>
          <a:srcRect l="3184" t="3087" r="3274" b="11043"/>
          <a:stretch/>
        </p:blipFill>
        <p:spPr>
          <a:xfrm flipV="1">
            <a:off x="23037" y="-100368"/>
            <a:ext cx="12145925" cy="5161163"/>
          </a:xfrm>
          <a:prstGeom prst="roundRect">
            <a:avLst/>
          </a:prstGeom>
        </p:spPr>
      </p:pic>
      <p:sp>
        <p:nvSpPr>
          <p:cNvPr id="188" name="Rectangle: Rounded Corners 8">
            <a:extLst>
              <a:ext uri="{FF2B5EF4-FFF2-40B4-BE49-F238E27FC236}">
                <a16:creationId xmlns:a16="http://schemas.microsoft.com/office/drawing/2014/main" id="{74B66000-6C13-4D0A-C937-93FF56A4A35C}"/>
              </a:ext>
            </a:extLst>
          </p:cNvPr>
          <p:cNvSpPr/>
          <p:nvPr/>
        </p:nvSpPr>
        <p:spPr>
          <a:xfrm>
            <a:off x="485307" y="347204"/>
            <a:ext cx="11221386" cy="6116674"/>
          </a:xfrm>
          <a:custGeom>
            <a:avLst/>
            <a:gdLst>
              <a:gd name="csX0" fmla="*/ 0 w 11221386"/>
              <a:gd name="csY0" fmla="*/ 612278 h 6116674"/>
              <a:gd name="csX1" fmla="*/ 480828 w 11221386"/>
              <a:gd name="csY1" fmla="*/ 0 h 6116674"/>
              <a:gd name="csX2" fmla="*/ 10740557 w 11221386"/>
              <a:gd name="csY2" fmla="*/ 0 h 6116674"/>
              <a:gd name="csX3" fmla="*/ 11221386 w 11221386"/>
              <a:gd name="csY3" fmla="*/ 612278 h 6116674"/>
              <a:gd name="csX4" fmla="*/ 11221386 w 11221386"/>
              <a:gd name="csY4" fmla="*/ 5504395 h 6116674"/>
              <a:gd name="csX5" fmla="*/ 10740557 w 11221386"/>
              <a:gd name="csY5" fmla="*/ 6116674 h 6116674"/>
              <a:gd name="csX6" fmla="*/ 480828 w 11221386"/>
              <a:gd name="csY6" fmla="*/ 6116674 h 6116674"/>
              <a:gd name="csX7" fmla="*/ 0 w 11221386"/>
              <a:gd name="csY7" fmla="*/ 5504395 h 6116674"/>
              <a:gd name="csX8" fmla="*/ 0 w 11221386"/>
              <a:gd name="csY8" fmla="*/ 612278 h 6116674"/>
              <a:gd name="csX0" fmla="*/ 0 w 11221386"/>
              <a:gd name="csY0" fmla="*/ 612278 h 6116674"/>
              <a:gd name="csX1" fmla="*/ 480828 w 11221386"/>
              <a:gd name="csY1" fmla="*/ 0 h 6116674"/>
              <a:gd name="csX2" fmla="*/ 10740557 w 11221386"/>
              <a:gd name="csY2" fmla="*/ 0 h 6116674"/>
              <a:gd name="csX3" fmla="*/ 11221386 w 11221386"/>
              <a:gd name="csY3" fmla="*/ 612278 h 6116674"/>
              <a:gd name="csX4" fmla="*/ 11221386 w 11221386"/>
              <a:gd name="csY4" fmla="*/ 5504395 h 6116674"/>
              <a:gd name="csX5" fmla="*/ 10740557 w 11221386"/>
              <a:gd name="csY5" fmla="*/ 6116674 h 6116674"/>
              <a:gd name="csX6" fmla="*/ 480828 w 11221386"/>
              <a:gd name="csY6" fmla="*/ 6116674 h 6116674"/>
              <a:gd name="csX7" fmla="*/ 0 w 11221386"/>
              <a:gd name="csY7" fmla="*/ 5504395 h 6116674"/>
              <a:gd name="csX8" fmla="*/ 0 w 11221386"/>
              <a:gd name="csY8" fmla="*/ 612278 h 6116674"/>
              <a:gd name="csX0" fmla="*/ 0 w 11221386"/>
              <a:gd name="csY0" fmla="*/ 612278 h 6116674"/>
              <a:gd name="csX1" fmla="*/ 480828 w 11221386"/>
              <a:gd name="csY1" fmla="*/ 0 h 6116674"/>
              <a:gd name="csX2" fmla="*/ 10740557 w 11221386"/>
              <a:gd name="csY2" fmla="*/ 0 h 6116674"/>
              <a:gd name="csX3" fmla="*/ 11221386 w 11221386"/>
              <a:gd name="csY3" fmla="*/ 612278 h 6116674"/>
              <a:gd name="csX4" fmla="*/ 11221386 w 11221386"/>
              <a:gd name="csY4" fmla="*/ 5504395 h 6116674"/>
              <a:gd name="csX5" fmla="*/ 10740557 w 11221386"/>
              <a:gd name="csY5" fmla="*/ 6116674 h 6116674"/>
              <a:gd name="csX6" fmla="*/ 480828 w 11221386"/>
              <a:gd name="csY6" fmla="*/ 6116674 h 6116674"/>
              <a:gd name="csX7" fmla="*/ 0 w 11221386"/>
              <a:gd name="csY7" fmla="*/ 5504395 h 6116674"/>
              <a:gd name="csX8" fmla="*/ 0 w 11221386"/>
              <a:gd name="csY8" fmla="*/ 612278 h 61166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思源黑体 Medium"/>
              <a:cs typeface="+mn-cs"/>
            </a:endParaRPr>
          </a:p>
        </p:txBody>
      </p:sp>
      <p:grpSp>
        <p:nvGrpSpPr>
          <p:cNvPr id="673" name="Group 672">
            <a:extLst>
              <a:ext uri="{FF2B5EF4-FFF2-40B4-BE49-F238E27FC236}">
                <a16:creationId xmlns:a16="http://schemas.microsoft.com/office/drawing/2014/main" id="{723F17B7-EDFC-5633-EBC9-061D5CDFDBED}"/>
              </a:ext>
            </a:extLst>
          </p:cNvPr>
          <p:cNvGrpSpPr/>
          <p:nvPr/>
        </p:nvGrpSpPr>
        <p:grpSpPr>
          <a:xfrm>
            <a:off x="10440889" y="4927199"/>
            <a:ext cx="1587501" cy="1866900"/>
            <a:chOff x="1841500" y="4386263"/>
            <a:chExt cx="1587501" cy="1866900"/>
          </a:xfrm>
        </p:grpSpPr>
        <p:sp>
          <p:nvSpPr>
            <p:cNvPr id="677" name="Freeform 485">
              <a:extLst>
                <a:ext uri="{FF2B5EF4-FFF2-40B4-BE49-F238E27FC236}">
                  <a16:creationId xmlns:a16="http://schemas.microsoft.com/office/drawing/2014/main" id="{137E94BC-172F-58F3-6FFC-AD45D0BD8C41}"/>
                </a:ext>
              </a:extLst>
            </p:cNvPr>
            <p:cNvSpPr>
              <a:spLocks/>
            </p:cNvSpPr>
            <p:nvPr/>
          </p:nvSpPr>
          <p:spPr bwMode="auto">
            <a:xfrm>
              <a:off x="2106613" y="5711825"/>
              <a:ext cx="989013" cy="541338"/>
            </a:xfrm>
            <a:custGeom>
              <a:avLst/>
              <a:gdLst>
                <a:gd name="T0" fmla="*/ 4802 w 4805"/>
                <a:gd name="T1" fmla="*/ 1976 h 2633"/>
                <a:gd name="T2" fmla="*/ 4215 w 4805"/>
                <a:gd name="T3" fmla="*/ 2577 h 2633"/>
                <a:gd name="T4" fmla="*/ 1919 w 4805"/>
                <a:gd name="T5" fmla="*/ 2610 h 2633"/>
                <a:gd name="T6" fmla="*/ 624 w 4805"/>
                <a:gd name="T7" fmla="*/ 2628 h 2633"/>
                <a:gd name="T8" fmla="*/ 21 w 4805"/>
                <a:gd name="T9" fmla="*/ 2040 h 2633"/>
                <a:gd name="T10" fmla="*/ 9 w 4805"/>
                <a:gd name="T11" fmla="*/ 900 h 2633"/>
                <a:gd name="T12" fmla="*/ 2 w 4805"/>
                <a:gd name="T13" fmla="*/ 231 h 2633"/>
                <a:gd name="T14" fmla="*/ 0 w 4805"/>
                <a:gd name="T15" fmla="*/ 69 h 2633"/>
                <a:gd name="T16" fmla="*/ 371 w 4805"/>
                <a:gd name="T17" fmla="*/ 64 h 2633"/>
                <a:gd name="T18" fmla="*/ 1065 w 4805"/>
                <a:gd name="T19" fmla="*/ 54 h 2633"/>
                <a:gd name="T20" fmla="*/ 1809 w 4805"/>
                <a:gd name="T21" fmla="*/ 43 h 2633"/>
                <a:gd name="T22" fmla="*/ 1987 w 4805"/>
                <a:gd name="T23" fmla="*/ 40 h 2633"/>
                <a:gd name="T24" fmla="*/ 2109 w 4805"/>
                <a:gd name="T25" fmla="*/ 38 h 2633"/>
                <a:gd name="T26" fmla="*/ 2201 w 4805"/>
                <a:gd name="T27" fmla="*/ 37 h 2633"/>
                <a:gd name="T28" fmla="*/ 2235 w 4805"/>
                <a:gd name="T29" fmla="*/ 37 h 2633"/>
                <a:gd name="T30" fmla="*/ 2378 w 4805"/>
                <a:gd name="T31" fmla="*/ 34 h 2633"/>
                <a:gd name="T32" fmla="*/ 2430 w 4805"/>
                <a:gd name="T33" fmla="*/ 34 h 2633"/>
                <a:gd name="T34" fmla="*/ 2550 w 4805"/>
                <a:gd name="T35" fmla="*/ 32 h 2633"/>
                <a:gd name="T36" fmla="*/ 2816 w 4805"/>
                <a:gd name="T37" fmla="*/ 28 h 2633"/>
                <a:gd name="T38" fmla="*/ 2944 w 4805"/>
                <a:gd name="T39" fmla="*/ 26 h 2633"/>
                <a:gd name="T40" fmla="*/ 4380 w 4805"/>
                <a:gd name="T41" fmla="*/ 6 h 2633"/>
                <a:gd name="T42" fmla="*/ 4380 w 4805"/>
                <a:gd name="T43" fmla="*/ 6 h 2633"/>
                <a:gd name="T44" fmla="*/ 4749 w 4805"/>
                <a:gd name="T45" fmla="*/ 0 h 2633"/>
                <a:gd name="T46" fmla="*/ 4753 w 4805"/>
                <a:gd name="T47" fmla="*/ 182 h 2633"/>
                <a:gd name="T48" fmla="*/ 4801 w 4805"/>
                <a:gd name="T49" fmla="*/ 1966 h 2633"/>
                <a:gd name="T50" fmla="*/ 4802 w 4805"/>
                <a:gd name="T51" fmla="*/ 1976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5" h="2633">
                  <a:moveTo>
                    <a:pt x="4802" y="1976"/>
                  </a:moveTo>
                  <a:cubicBezTo>
                    <a:pt x="4805" y="2303"/>
                    <a:pt x="4544" y="2572"/>
                    <a:pt x="4215" y="2577"/>
                  </a:cubicBezTo>
                  <a:cubicBezTo>
                    <a:pt x="3450" y="2588"/>
                    <a:pt x="2685" y="2599"/>
                    <a:pt x="1919" y="2610"/>
                  </a:cubicBezTo>
                  <a:cubicBezTo>
                    <a:pt x="1488" y="2616"/>
                    <a:pt x="1056" y="2622"/>
                    <a:pt x="624" y="2628"/>
                  </a:cubicBezTo>
                  <a:cubicBezTo>
                    <a:pt x="295" y="2633"/>
                    <a:pt x="24" y="2369"/>
                    <a:pt x="21" y="2040"/>
                  </a:cubicBezTo>
                  <a:cubicBezTo>
                    <a:pt x="17" y="1660"/>
                    <a:pt x="13" y="1280"/>
                    <a:pt x="9" y="900"/>
                  </a:cubicBezTo>
                  <a:cubicBezTo>
                    <a:pt x="6" y="677"/>
                    <a:pt x="4" y="454"/>
                    <a:pt x="2" y="231"/>
                  </a:cubicBezTo>
                  <a:cubicBezTo>
                    <a:pt x="1" y="177"/>
                    <a:pt x="0" y="123"/>
                    <a:pt x="0" y="69"/>
                  </a:cubicBezTo>
                  <a:cubicBezTo>
                    <a:pt x="124" y="67"/>
                    <a:pt x="247" y="66"/>
                    <a:pt x="371" y="64"/>
                  </a:cubicBezTo>
                  <a:cubicBezTo>
                    <a:pt x="602" y="60"/>
                    <a:pt x="834" y="57"/>
                    <a:pt x="1065" y="54"/>
                  </a:cubicBezTo>
                  <a:cubicBezTo>
                    <a:pt x="1313" y="50"/>
                    <a:pt x="1561" y="46"/>
                    <a:pt x="1809" y="43"/>
                  </a:cubicBezTo>
                  <a:cubicBezTo>
                    <a:pt x="1869" y="42"/>
                    <a:pt x="1928" y="41"/>
                    <a:pt x="1987" y="40"/>
                  </a:cubicBezTo>
                  <a:cubicBezTo>
                    <a:pt x="2028" y="40"/>
                    <a:pt x="2068" y="39"/>
                    <a:pt x="2109" y="38"/>
                  </a:cubicBezTo>
                  <a:cubicBezTo>
                    <a:pt x="2140" y="38"/>
                    <a:pt x="2170" y="38"/>
                    <a:pt x="2201" y="37"/>
                  </a:cubicBezTo>
                  <a:cubicBezTo>
                    <a:pt x="2212" y="37"/>
                    <a:pt x="2224" y="37"/>
                    <a:pt x="2235" y="37"/>
                  </a:cubicBezTo>
                  <a:cubicBezTo>
                    <a:pt x="2283" y="36"/>
                    <a:pt x="2330" y="35"/>
                    <a:pt x="2378" y="34"/>
                  </a:cubicBezTo>
                  <a:cubicBezTo>
                    <a:pt x="2395" y="34"/>
                    <a:pt x="2413" y="34"/>
                    <a:pt x="2430" y="34"/>
                  </a:cubicBezTo>
                  <a:cubicBezTo>
                    <a:pt x="2470" y="33"/>
                    <a:pt x="2510" y="33"/>
                    <a:pt x="2550" y="32"/>
                  </a:cubicBezTo>
                  <a:cubicBezTo>
                    <a:pt x="2639" y="31"/>
                    <a:pt x="2727" y="29"/>
                    <a:pt x="2816" y="28"/>
                  </a:cubicBezTo>
                  <a:cubicBezTo>
                    <a:pt x="2859" y="28"/>
                    <a:pt x="2902" y="27"/>
                    <a:pt x="2944" y="26"/>
                  </a:cubicBezTo>
                  <a:cubicBezTo>
                    <a:pt x="3423" y="19"/>
                    <a:pt x="3901" y="12"/>
                    <a:pt x="4380" y="6"/>
                  </a:cubicBezTo>
                  <a:lnTo>
                    <a:pt x="4380" y="6"/>
                  </a:lnTo>
                  <a:cubicBezTo>
                    <a:pt x="4503" y="4"/>
                    <a:pt x="4626" y="2"/>
                    <a:pt x="4749" y="0"/>
                  </a:cubicBezTo>
                  <a:cubicBezTo>
                    <a:pt x="4750" y="61"/>
                    <a:pt x="4752" y="122"/>
                    <a:pt x="4753" y="182"/>
                  </a:cubicBezTo>
                  <a:cubicBezTo>
                    <a:pt x="4770" y="777"/>
                    <a:pt x="4786" y="1371"/>
                    <a:pt x="4801" y="1966"/>
                  </a:cubicBezTo>
                  <a:cubicBezTo>
                    <a:pt x="4802" y="1969"/>
                    <a:pt x="4802" y="1972"/>
                    <a:pt x="4802" y="1976"/>
                  </a:cubicBezTo>
                  <a:close/>
                </a:path>
              </a:pathLst>
            </a:custGeom>
            <a:solidFill>
              <a:srgbClr val="F9E5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78" name="Freeform 486">
              <a:extLst>
                <a:ext uri="{FF2B5EF4-FFF2-40B4-BE49-F238E27FC236}">
                  <a16:creationId xmlns:a16="http://schemas.microsoft.com/office/drawing/2014/main" id="{1608333D-C203-0D40-8DB4-67F3F784E678}"/>
                </a:ext>
              </a:extLst>
            </p:cNvPr>
            <p:cNvSpPr>
              <a:spLocks/>
            </p:cNvSpPr>
            <p:nvPr/>
          </p:nvSpPr>
          <p:spPr bwMode="auto">
            <a:xfrm>
              <a:off x="2106613" y="5722938"/>
              <a:ext cx="987425" cy="530225"/>
            </a:xfrm>
            <a:custGeom>
              <a:avLst/>
              <a:gdLst>
                <a:gd name="T0" fmla="*/ 616 w 4802"/>
                <a:gd name="T1" fmla="*/ 2574 h 2574"/>
                <a:gd name="T2" fmla="*/ 21 w 4802"/>
                <a:gd name="T3" fmla="*/ 1986 h 2574"/>
                <a:gd name="T4" fmla="*/ 9 w 4802"/>
                <a:gd name="T5" fmla="*/ 846 h 2574"/>
                <a:gd name="T6" fmla="*/ 2 w 4802"/>
                <a:gd name="T7" fmla="*/ 177 h 2574"/>
                <a:gd name="T8" fmla="*/ 0 w 4802"/>
                <a:gd name="T9" fmla="*/ 15 h 2574"/>
                <a:gd name="T10" fmla="*/ 371 w 4802"/>
                <a:gd name="T11" fmla="*/ 10 h 2574"/>
                <a:gd name="T12" fmla="*/ 1065 w 4802"/>
                <a:gd name="T13" fmla="*/ 0 h 2574"/>
                <a:gd name="T14" fmla="*/ 1093 w 4802"/>
                <a:gd name="T15" fmla="*/ 222 h 2574"/>
                <a:gd name="T16" fmla="*/ 1164 w 4802"/>
                <a:gd name="T17" fmla="*/ 501 h 2574"/>
                <a:gd name="T18" fmla="*/ 1291 w 4802"/>
                <a:gd name="T19" fmla="*/ 799 h 2574"/>
                <a:gd name="T20" fmla="*/ 3787 w 4802"/>
                <a:gd name="T21" fmla="*/ 2047 h 2574"/>
                <a:gd name="T22" fmla="*/ 4802 w 4802"/>
                <a:gd name="T23" fmla="*/ 1922 h 2574"/>
                <a:gd name="T24" fmla="*/ 4802 w 4802"/>
                <a:gd name="T25" fmla="*/ 1928 h 2574"/>
                <a:gd name="T26" fmla="*/ 4215 w 4802"/>
                <a:gd name="T27" fmla="*/ 2523 h 2574"/>
                <a:gd name="T28" fmla="*/ 1919 w 4802"/>
                <a:gd name="T29" fmla="*/ 2556 h 2574"/>
                <a:gd name="T30" fmla="*/ 624 w 4802"/>
                <a:gd name="T31" fmla="*/ 2574 h 2574"/>
                <a:gd name="T32" fmla="*/ 616 w 4802"/>
                <a:gd name="T33" fmla="*/ 2574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2" h="2574">
                  <a:moveTo>
                    <a:pt x="616" y="2574"/>
                  </a:moveTo>
                  <a:cubicBezTo>
                    <a:pt x="290" y="2574"/>
                    <a:pt x="24" y="2312"/>
                    <a:pt x="21" y="1986"/>
                  </a:cubicBezTo>
                  <a:cubicBezTo>
                    <a:pt x="17" y="1606"/>
                    <a:pt x="13" y="1226"/>
                    <a:pt x="9" y="846"/>
                  </a:cubicBezTo>
                  <a:cubicBezTo>
                    <a:pt x="6" y="623"/>
                    <a:pt x="4" y="400"/>
                    <a:pt x="2" y="177"/>
                  </a:cubicBezTo>
                  <a:cubicBezTo>
                    <a:pt x="1" y="123"/>
                    <a:pt x="0" y="69"/>
                    <a:pt x="0" y="15"/>
                  </a:cubicBezTo>
                  <a:cubicBezTo>
                    <a:pt x="124" y="13"/>
                    <a:pt x="247" y="12"/>
                    <a:pt x="371" y="10"/>
                  </a:cubicBezTo>
                  <a:cubicBezTo>
                    <a:pt x="602" y="6"/>
                    <a:pt x="834" y="3"/>
                    <a:pt x="1065" y="0"/>
                  </a:cubicBezTo>
                  <a:cubicBezTo>
                    <a:pt x="1070" y="72"/>
                    <a:pt x="1079" y="147"/>
                    <a:pt x="1093" y="222"/>
                  </a:cubicBezTo>
                  <a:cubicBezTo>
                    <a:pt x="1110" y="314"/>
                    <a:pt x="1133" y="408"/>
                    <a:pt x="1164" y="501"/>
                  </a:cubicBezTo>
                  <a:cubicBezTo>
                    <a:pt x="1197" y="601"/>
                    <a:pt x="1239" y="700"/>
                    <a:pt x="1291" y="799"/>
                  </a:cubicBezTo>
                  <a:cubicBezTo>
                    <a:pt x="1701" y="1563"/>
                    <a:pt x="2653" y="2047"/>
                    <a:pt x="3787" y="2047"/>
                  </a:cubicBezTo>
                  <a:cubicBezTo>
                    <a:pt x="4113" y="2047"/>
                    <a:pt x="4454" y="2007"/>
                    <a:pt x="4802" y="1922"/>
                  </a:cubicBezTo>
                  <a:cubicBezTo>
                    <a:pt x="4802" y="1924"/>
                    <a:pt x="4802" y="1926"/>
                    <a:pt x="4802" y="1928"/>
                  </a:cubicBezTo>
                  <a:cubicBezTo>
                    <a:pt x="4802" y="2252"/>
                    <a:pt x="4542" y="2518"/>
                    <a:pt x="4215" y="2523"/>
                  </a:cubicBezTo>
                  <a:cubicBezTo>
                    <a:pt x="3450" y="2534"/>
                    <a:pt x="2685" y="2545"/>
                    <a:pt x="1919" y="2556"/>
                  </a:cubicBezTo>
                  <a:cubicBezTo>
                    <a:pt x="1488" y="2562"/>
                    <a:pt x="1056" y="2568"/>
                    <a:pt x="624" y="2574"/>
                  </a:cubicBezTo>
                  <a:cubicBezTo>
                    <a:pt x="621" y="2574"/>
                    <a:pt x="618" y="2574"/>
                    <a:pt x="616" y="2574"/>
                  </a:cubicBezTo>
                </a:path>
              </a:pathLst>
            </a:custGeom>
            <a:solidFill>
              <a:srgbClr val="ECD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79" name="Freeform 487">
              <a:extLst>
                <a:ext uri="{FF2B5EF4-FFF2-40B4-BE49-F238E27FC236}">
                  <a16:creationId xmlns:a16="http://schemas.microsoft.com/office/drawing/2014/main" id="{8E922181-83E8-E676-863A-BFBD504B9464}"/>
                </a:ext>
              </a:extLst>
            </p:cNvPr>
            <p:cNvSpPr>
              <a:spLocks/>
            </p:cNvSpPr>
            <p:nvPr/>
          </p:nvSpPr>
          <p:spPr bwMode="auto">
            <a:xfrm>
              <a:off x="2054225" y="5576888"/>
              <a:ext cx="1065213" cy="266700"/>
            </a:xfrm>
            <a:custGeom>
              <a:avLst/>
              <a:gdLst>
                <a:gd name="T0" fmla="*/ 5142 w 5174"/>
                <a:gd name="T1" fmla="*/ 585 h 1299"/>
                <a:gd name="T2" fmla="*/ 2645 w 5174"/>
                <a:gd name="T3" fmla="*/ 1264 h 1299"/>
                <a:gd name="T4" fmla="*/ 118 w 5174"/>
                <a:gd name="T5" fmla="*/ 713 h 1299"/>
                <a:gd name="T6" fmla="*/ 2614 w 5174"/>
                <a:gd name="T7" fmla="*/ 35 h 1299"/>
                <a:gd name="T8" fmla="*/ 5142 w 5174"/>
                <a:gd name="T9" fmla="*/ 585 h 1299"/>
              </a:gdLst>
              <a:ahLst/>
              <a:cxnLst>
                <a:cxn ang="0">
                  <a:pos x="T0" y="T1"/>
                </a:cxn>
                <a:cxn ang="0">
                  <a:pos x="T2" y="T3"/>
                </a:cxn>
                <a:cxn ang="0">
                  <a:pos x="T4" y="T5"/>
                </a:cxn>
                <a:cxn ang="0">
                  <a:pos x="T6" y="T7"/>
                </a:cxn>
                <a:cxn ang="0">
                  <a:pos x="T8" y="T9"/>
                </a:cxn>
              </a:cxnLst>
              <a:rect l="0" t="0" r="r" b="b"/>
              <a:pathLst>
                <a:path w="5174" h="1299">
                  <a:moveTo>
                    <a:pt x="5142" y="585"/>
                  </a:moveTo>
                  <a:cubicBezTo>
                    <a:pt x="5174" y="1035"/>
                    <a:pt x="4033" y="1228"/>
                    <a:pt x="2645" y="1264"/>
                  </a:cubicBezTo>
                  <a:cubicBezTo>
                    <a:pt x="1258" y="1299"/>
                    <a:pt x="185" y="1046"/>
                    <a:pt x="118" y="713"/>
                  </a:cubicBezTo>
                  <a:cubicBezTo>
                    <a:pt x="0" y="131"/>
                    <a:pt x="1227" y="70"/>
                    <a:pt x="2614" y="35"/>
                  </a:cubicBezTo>
                  <a:cubicBezTo>
                    <a:pt x="4002" y="0"/>
                    <a:pt x="5102" y="33"/>
                    <a:pt x="5142" y="585"/>
                  </a:cubicBezTo>
                </a:path>
              </a:pathLst>
            </a:custGeom>
            <a:solidFill>
              <a:srgbClr val="FFE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0" name="Freeform 488">
              <a:extLst>
                <a:ext uri="{FF2B5EF4-FFF2-40B4-BE49-F238E27FC236}">
                  <a16:creationId xmlns:a16="http://schemas.microsoft.com/office/drawing/2014/main" id="{2CDA0D8D-DD22-AB45-7916-4410842F5C51}"/>
                </a:ext>
              </a:extLst>
            </p:cNvPr>
            <p:cNvSpPr>
              <a:spLocks/>
            </p:cNvSpPr>
            <p:nvPr/>
          </p:nvSpPr>
          <p:spPr bwMode="auto">
            <a:xfrm>
              <a:off x="2149475" y="5602288"/>
              <a:ext cx="873125" cy="184150"/>
            </a:xfrm>
            <a:custGeom>
              <a:avLst/>
              <a:gdLst>
                <a:gd name="T0" fmla="*/ 4185 w 4247"/>
                <a:gd name="T1" fmla="*/ 532 h 897"/>
                <a:gd name="T2" fmla="*/ 2180 w 4247"/>
                <a:gd name="T3" fmla="*/ 872 h 897"/>
                <a:gd name="T4" fmla="*/ 150 w 4247"/>
                <a:gd name="T5" fmla="*/ 583 h 897"/>
                <a:gd name="T6" fmla="*/ 94 w 4247"/>
                <a:gd name="T7" fmla="*/ 503 h 897"/>
                <a:gd name="T8" fmla="*/ 2158 w 4247"/>
                <a:gd name="T9" fmla="*/ 29 h 897"/>
                <a:gd name="T10" fmla="*/ 4243 w 4247"/>
                <a:gd name="T11" fmla="*/ 398 h 897"/>
                <a:gd name="T12" fmla="*/ 4185 w 4247"/>
                <a:gd name="T13" fmla="*/ 532 h 897"/>
              </a:gdLst>
              <a:ahLst/>
              <a:cxnLst>
                <a:cxn ang="0">
                  <a:pos x="T0" y="T1"/>
                </a:cxn>
                <a:cxn ang="0">
                  <a:pos x="T2" y="T3"/>
                </a:cxn>
                <a:cxn ang="0">
                  <a:pos x="T4" y="T5"/>
                </a:cxn>
                <a:cxn ang="0">
                  <a:pos x="T6" y="T7"/>
                </a:cxn>
                <a:cxn ang="0">
                  <a:pos x="T8" y="T9"/>
                </a:cxn>
                <a:cxn ang="0">
                  <a:pos x="T10" y="T11"/>
                </a:cxn>
                <a:cxn ang="0">
                  <a:pos x="T12" y="T13"/>
                </a:cxn>
              </a:cxnLst>
              <a:rect l="0" t="0" r="r" b="b"/>
              <a:pathLst>
                <a:path w="4247" h="897">
                  <a:moveTo>
                    <a:pt x="4185" y="532"/>
                  </a:moveTo>
                  <a:cubicBezTo>
                    <a:pt x="3964" y="747"/>
                    <a:pt x="3144" y="847"/>
                    <a:pt x="2180" y="872"/>
                  </a:cubicBezTo>
                  <a:cubicBezTo>
                    <a:pt x="1172" y="897"/>
                    <a:pt x="367" y="769"/>
                    <a:pt x="150" y="583"/>
                  </a:cubicBezTo>
                  <a:cubicBezTo>
                    <a:pt x="120" y="557"/>
                    <a:pt x="101" y="531"/>
                    <a:pt x="94" y="503"/>
                  </a:cubicBezTo>
                  <a:cubicBezTo>
                    <a:pt x="0" y="105"/>
                    <a:pt x="1013" y="59"/>
                    <a:pt x="2158" y="29"/>
                  </a:cubicBezTo>
                  <a:cubicBezTo>
                    <a:pt x="3304" y="0"/>
                    <a:pt x="4213" y="19"/>
                    <a:pt x="4243" y="398"/>
                  </a:cubicBezTo>
                  <a:cubicBezTo>
                    <a:pt x="4247" y="447"/>
                    <a:pt x="4227" y="491"/>
                    <a:pt x="4185" y="532"/>
                  </a:cubicBezTo>
                </a:path>
              </a:pathLst>
            </a:custGeom>
            <a:solidFill>
              <a:srgbClr val="F4D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1" name="Freeform 489">
              <a:extLst>
                <a:ext uri="{FF2B5EF4-FFF2-40B4-BE49-F238E27FC236}">
                  <a16:creationId xmlns:a16="http://schemas.microsoft.com/office/drawing/2014/main" id="{C4982FDF-5C31-8729-B5B3-7EFDBC7EFE71}"/>
                </a:ext>
              </a:extLst>
            </p:cNvPr>
            <p:cNvSpPr>
              <a:spLocks/>
            </p:cNvSpPr>
            <p:nvPr/>
          </p:nvSpPr>
          <p:spPr bwMode="auto">
            <a:xfrm>
              <a:off x="2179638" y="5661025"/>
              <a:ext cx="830263" cy="120650"/>
            </a:xfrm>
            <a:custGeom>
              <a:avLst/>
              <a:gdLst>
                <a:gd name="T0" fmla="*/ 4035 w 4035"/>
                <a:gd name="T1" fmla="*/ 245 h 588"/>
                <a:gd name="T2" fmla="*/ 2485 w 4035"/>
                <a:gd name="T3" fmla="*/ 567 h 588"/>
                <a:gd name="T4" fmla="*/ 2350 w 4035"/>
                <a:gd name="T5" fmla="*/ 573 h 588"/>
                <a:gd name="T6" fmla="*/ 2243 w 4035"/>
                <a:gd name="T7" fmla="*/ 578 h 588"/>
                <a:gd name="T8" fmla="*/ 2118 w 4035"/>
                <a:gd name="T9" fmla="*/ 582 h 588"/>
                <a:gd name="T10" fmla="*/ 2042 w 4035"/>
                <a:gd name="T11" fmla="*/ 584 h 588"/>
                <a:gd name="T12" fmla="*/ 2030 w 4035"/>
                <a:gd name="T13" fmla="*/ 585 h 588"/>
                <a:gd name="T14" fmla="*/ 1988 w 4035"/>
                <a:gd name="T15" fmla="*/ 586 h 588"/>
                <a:gd name="T16" fmla="*/ 1861 w 4035"/>
                <a:gd name="T17" fmla="*/ 588 h 588"/>
                <a:gd name="T18" fmla="*/ 1858 w 4035"/>
                <a:gd name="T19" fmla="*/ 588 h 588"/>
                <a:gd name="T20" fmla="*/ 1675 w 4035"/>
                <a:gd name="T21" fmla="*/ 588 h 588"/>
                <a:gd name="T22" fmla="*/ 1492 w 4035"/>
                <a:gd name="T23" fmla="*/ 584 h 588"/>
                <a:gd name="T24" fmla="*/ 0 w 4035"/>
                <a:gd name="T25" fmla="*/ 296 h 588"/>
                <a:gd name="T26" fmla="*/ 1430 w 4035"/>
                <a:gd name="T27" fmla="*/ 28 h 588"/>
                <a:gd name="T28" fmla="*/ 1602 w 4035"/>
                <a:gd name="T29" fmla="*/ 21 h 588"/>
                <a:gd name="T30" fmla="*/ 1659 w 4035"/>
                <a:gd name="T31" fmla="*/ 19 h 588"/>
                <a:gd name="T32" fmla="*/ 1779 w 4035"/>
                <a:gd name="T33" fmla="*/ 16 h 588"/>
                <a:gd name="T34" fmla="*/ 1832 w 4035"/>
                <a:gd name="T35" fmla="*/ 14 h 588"/>
                <a:gd name="T36" fmla="*/ 2004 w 4035"/>
                <a:gd name="T37" fmla="*/ 10 h 588"/>
                <a:gd name="T38" fmla="*/ 2008 w 4035"/>
                <a:gd name="T39" fmla="*/ 9 h 588"/>
                <a:gd name="T40" fmla="*/ 2049 w 4035"/>
                <a:gd name="T41" fmla="*/ 8 h 588"/>
                <a:gd name="T42" fmla="*/ 2163 w 4035"/>
                <a:gd name="T43" fmla="*/ 6 h 588"/>
                <a:gd name="T44" fmla="*/ 2577 w 4035"/>
                <a:gd name="T45" fmla="*/ 0 h 588"/>
                <a:gd name="T46" fmla="*/ 2700 w 4035"/>
                <a:gd name="T47" fmla="*/ 0 h 588"/>
                <a:gd name="T48" fmla="*/ 2700 w 4035"/>
                <a:gd name="T49" fmla="*/ 0 h 588"/>
                <a:gd name="T50" fmla="*/ 4035 w 4035"/>
                <a:gd name="T51" fmla="*/ 24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5" h="588">
                  <a:moveTo>
                    <a:pt x="4035" y="245"/>
                  </a:moveTo>
                  <a:cubicBezTo>
                    <a:pt x="3850" y="425"/>
                    <a:pt x="3244" y="525"/>
                    <a:pt x="2485" y="567"/>
                  </a:cubicBezTo>
                  <a:cubicBezTo>
                    <a:pt x="2441" y="569"/>
                    <a:pt x="2396" y="571"/>
                    <a:pt x="2350" y="573"/>
                  </a:cubicBezTo>
                  <a:cubicBezTo>
                    <a:pt x="2315" y="575"/>
                    <a:pt x="2279" y="577"/>
                    <a:pt x="2243" y="578"/>
                  </a:cubicBezTo>
                  <a:cubicBezTo>
                    <a:pt x="2202" y="580"/>
                    <a:pt x="2160" y="581"/>
                    <a:pt x="2118" y="582"/>
                  </a:cubicBezTo>
                  <a:cubicBezTo>
                    <a:pt x="2093" y="583"/>
                    <a:pt x="2067" y="584"/>
                    <a:pt x="2042" y="584"/>
                  </a:cubicBezTo>
                  <a:cubicBezTo>
                    <a:pt x="2038" y="585"/>
                    <a:pt x="2034" y="585"/>
                    <a:pt x="2030" y="585"/>
                  </a:cubicBezTo>
                  <a:cubicBezTo>
                    <a:pt x="2016" y="585"/>
                    <a:pt x="2002" y="585"/>
                    <a:pt x="1988" y="586"/>
                  </a:cubicBezTo>
                  <a:cubicBezTo>
                    <a:pt x="1945" y="587"/>
                    <a:pt x="1903" y="587"/>
                    <a:pt x="1861" y="588"/>
                  </a:cubicBezTo>
                  <a:lnTo>
                    <a:pt x="1858" y="588"/>
                  </a:lnTo>
                  <a:cubicBezTo>
                    <a:pt x="1796" y="588"/>
                    <a:pt x="1735" y="588"/>
                    <a:pt x="1675" y="588"/>
                  </a:cubicBezTo>
                  <a:cubicBezTo>
                    <a:pt x="1613" y="587"/>
                    <a:pt x="1552" y="586"/>
                    <a:pt x="1492" y="584"/>
                  </a:cubicBezTo>
                  <a:cubicBezTo>
                    <a:pt x="744" y="561"/>
                    <a:pt x="176" y="448"/>
                    <a:pt x="0" y="296"/>
                  </a:cubicBezTo>
                  <a:cubicBezTo>
                    <a:pt x="180" y="117"/>
                    <a:pt x="743" y="57"/>
                    <a:pt x="1430" y="28"/>
                  </a:cubicBezTo>
                  <a:cubicBezTo>
                    <a:pt x="1487" y="25"/>
                    <a:pt x="1544" y="23"/>
                    <a:pt x="1602" y="21"/>
                  </a:cubicBezTo>
                  <a:cubicBezTo>
                    <a:pt x="1621" y="21"/>
                    <a:pt x="1640" y="20"/>
                    <a:pt x="1659" y="19"/>
                  </a:cubicBezTo>
                  <a:cubicBezTo>
                    <a:pt x="1698" y="18"/>
                    <a:pt x="1738" y="17"/>
                    <a:pt x="1779" y="16"/>
                  </a:cubicBezTo>
                  <a:cubicBezTo>
                    <a:pt x="1796" y="15"/>
                    <a:pt x="1814" y="15"/>
                    <a:pt x="1832" y="14"/>
                  </a:cubicBezTo>
                  <a:cubicBezTo>
                    <a:pt x="1888" y="12"/>
                    <a:pt x="1946" y="11"/>
                    <a:pt x="2004" y="10"/>
                  </a:cubicBezTo>
                  <a:cubicBezTo>
                    <a:pt x="2005" y="10"/>
                    <a:pt x="2007" y="9"/>
                    <a:pt x="2008" y="9"/>
                  </a:cubicBezTo>
                  <a:cubicBezTo>
                    <a:pt x="2022" y="9"/>
                    <a:pt x="2036" y="9"/>
                    <a:pt x="2049" y="8"/>
                  </a:cubicBezTo>
                  <a:cubicBezTo>
                    <a:pt x="2087" y="7"/>
                    <a:pt x="2125" y="7"/>
                    <a:pt x="2163" y="6"/>
                  </a:cubicBezTo>
                  <a:cubicBezTo>
                    <a:pt x="2306" y="3"/>
                    <a:pt x="2444" y="1"/>
                    <a:pt x="2577" y="0"/>
                  </a:cubicBezTo>
                  <a:cubicBezTo>
                    <a:pt x="2618" y="0"/>
                    <a:pt x="2659" y="0"/>
                    <a:pt x="2700" y="0"/>
                  </a:cubicBezTo>
                  <a:lnTo>
                    <a:pt x="2700" y="0"/>
                  </a:lnTo>
                  <a:cubicBezTo>
                    <a:pt x="3365" y="4"/>
                    <a:pt x="3870" y="56"/>
                    <a:pt x="4035" y="245"/>
                  </a:cubicBezTo>
                </a:path>
              </a:pathLst>
            </a:custGeom>
            <a:solidFill>
              <a:srgbClr val="7C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2" name="Freeform 490">
              <a:extLst>
                <a:ext uri="{FF2B5EF4-FFF2-40B4-BE49-F238E27FC236}">
                  <a16:creationId xmlns:a16="http://schemas.microsoft.com/office/drawing/2014/main" id="{99804BA0-E254-9890-BE2D-9E386A676929}"/>
                </a:ext>
              </a:extLst>
            </p:cNvPr>
            <p:cNvSpPr>
              <a:spLocks/>
            </p:cNvSpPr>
            <p:nvPr/>
          </p:nvSpPr>
          <p:spPr bwMode="auto">
            <a:xfrm>
              <a:off x="2663825" y="5164138"/>
              <a:ext cx="495300" cy="614363"/>
            </a:xfrm>
            <a:custGeom>
              <a:avLst/>
              <a:gdLst>
                <a:gd name="T0" fmla="*/ 2415 w 2415"/>
                <a:gd name="T1" fmla="*/ 427 h 2993"/>
                <a:gd name="T2" fmla="*/ 350 w 2415"/>
                <a:gd name="T3" fmla="*/ 2420 h 2993"/>
                <a:gd name="T4" fmla="*/ 350 w 2415"/>
                <a:gd name="T5" fmla="*/ 2420 h 2993"/>
                <a:gd name="T6" fmla="*/ 135 w 2415"/>
                <a:gd name="T7" fmla="*/ 2987 h 2993"/>
                <a:gd name="T8" fmla="*/ 0 w 2415"/>
                <a:gd name="T9" fmla="*/ 2993 h 2993"/>
                <a:gd name="T10" fmla="*/ 227 w 2415"/>
                <a:gd name="T11" fmla="*/ 2420 h 2993"/>
                <a:gd name="T12" fmla="*/ 2287 w 2415"/>
                <a:gd name="T13" fmla="*/ 331 h 2993"/>
                <a:gd name="T14" fmla="*/ 2415 w 2415"/>
                <a:gd name="T15" fmla="*/ 427 h 29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5" h="2993">
                  <a:moveTo>
                    <a:pt x="2415" y="427"/>
                  </a:moveTo>
                  <a:cubicBezTo>
                    <a:pt x="2398" y="420"/>
                    <a:pt x="1353" y="0"/>
                    <a:pt x="350" y="2420"/>
                  </a:cubicBezTo>
                  <a:lnTo>
                    <a:pt x="350" y="2420"/>
                  </a:lnTo>
                  <a:cubicBezTo>
                    <a:pt x="278" y="2594"/>
                    <a:pt x="206" y="2782"/>
                    <a:pt x="135" y="2987"/>
                  </a:cubicBezTo>
                  <a:cubicBezTo>
                    <a:pt x="91" y="2989"/>
                    <a:pt x="46" y="2991"/>
                    <a:pt x="0" y="2993"/>
                  </a:cubicBezTo>
                  <a:cubicBezTo>
                    <a:pt x="46" y="2866"/>
                    <a:pt x="122" y="2662"/>
                    <a:pt x="227" y="2420"/>
                  </a:cubicBezTo>
                  <a:cubicBezTo>
                    <a:pt x="604" y="1552"/>
                    <a:pt x="1344" y="213"/>
                    <a:pt x="2287" y="331"/>
                  </a:cubicBezTo>
                  <a:lnTo>
                    <a:pt x="2415" y="427"/>
                  </a:ln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3" name="Freeform 491">
              <a:extLst>
                <a:ext uri="{FF2B5EF4-FFF2-40B4-BE49-F238E27FC236}">
                  <a16:creationId xmlns:a16="http://schemas.microsoft.com/office/drawing/2014/main" id="{022487C4-AB60-60EE-576A-CF3814137EAE}"/>
                </a:ext>
              </a:extLst>
            </p:cNvPr>
            <p:cNvSpPr>
              <a:spLocks/>
            </p:cNvSpPr>
            <p:nvPr/>
          </p:nvSpPr>
          <p:spPr bwMode="auto">
            <a:xfrm>
              <a:off x="2133600" y="4811713"/>
              <a:ext cx="466725" cy="969963"/>
            </a:xfrm>
            <a:custGeom>
              <a:avLst/>
              <a:gdLst>
                <a:gd name="T0" fmla="*/ 2265 w 2265"/>
                <a:gd name="T1" fmla="*/ 4718 h 4722"/>
                <a:gd name="T2" fmla="*/ 2253 w 2265"/>
                <a:gd name="T3" fmla="*/ 4719 h 4722"/>
                <a:gd name="T4" fmla="*/ 2211 w 2265"/>
                <a:gd name="T5" fmla="*/ 4720 h 4722"/>
                <a:gd name="T6" fmla="*/ 2084 w 2265"/>
                <a:gd name="T7" fmla="*/ 4722 h 4722"/>
                <a:gd name="T8" fmla="*/ 2065 w 2265"/>
                <a:gd name="T9" fmla="*/ 4311 h 4722"/>
                <a:gd name="T10" fmla="*/ 2055 w 2265"/>
                <a:gd name="T11" fmla="*/ 4148 h 4722"/>
                <a:gd name="T12" fmla="*/ 1767 w 2265"/>
                <a:gd name="T13" fmla="*/ 2244 h 4722"/>
                <a:gd name="T14" fmla="*/ 1767 w 2265"/>
                <a:gd name="T15" fmla="*/ 2244 h 4722"/>
                <a:gd name="T16" fmla="*/ 1668 w 2265"/>
                <a:gd name="T17" fmla="*/ 1905 h 4722"/>
                <a:gd name="T18" fmla="*/ 1668 w 2265"/>
                <a:gd name="T19" fmla="*/ 1904 h 4722"/>
                <a:gd name="T20" fmla="*/ 0 w 2265"/>
                <a:gd name="T21" fmla="*/ 111 h 4722"/>
                <a:gd name="T22" fmla="*/ 220 w 2265"/>
                <a:gd name="T23" fmla="*/ 33 h 4722"/>
                <a:gd name="T24" fmla="*/ 1711 w 2265"/>
                <a:gd name="T25" fmla="*/ 1632 h 4722"/>
                <a:gd name="T26" fmla="*/ 1711 w 2265"/>
                <a:gd name="T27" fmla="*/ 1632 h 4722"/>
                <a:gd name="T28" fmla="*/ 1802 w 2265"/>
                <a:gd name="T29" fmla="*/ 1893 h 4722"/>
                <a:gd name="T30" fmla="*/ 2227 w 2265"/>
                <a:gd name="T31" fmla="*/ 4144 h 4722"/>
                <a:gd name="T32" fmla="*/ 2265 w 2265"/>
                <a:gd name="T33" fmla="*/ 4718 h 4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5" h="4722">
                  <a:moveTo>
                    <a:pt x="2265" y="4718"/>
                  </a:moveTo>
                  <a:cubicBezTo>
                    <a:pt x="2261" y="4719"/>
                    <a:pt x="2257" y="4719"/>
                    <a:pt x="2253" y="4719"/>
                  </a:cubicBezTo>
                  <a:cubicBezTo>
                    <a:pt x="2239" y="4719"/>
                    <a:pt x="2225" y="4719"/>
                    <a:pt x="2211" y="4720"/>
                  </a:cubicBezTo>
                  <a:cubicBezTo>
                    <a:pt x="2168" y="4721"/>
                    <a:pt x="2126" y="4721"/>
                    <a:pt x="2084" y="4722"/>
                  </a:cubicBezTo>
                  <a:cubicBezTo>
                    <a:pt x="2079" y="4580"/>
                    <a:pt x="2073" y="4444"/>
                    <a:pt x="2065" y="4311"/>
                  </a:cubicBezTo>
                  <a:cubicBezTo>
                    <a:pt x="2062" y="4256"/>
                    <a:pt x="2058" y="4202"/>
                    <a:pt x="2055" y="4148"/>
                  </a:cubicBezTo>
                  <a:cubicBezTo>
                    <a:pt x="2001" y="3375"/>
                    <a:pt x="1899" y="2750"/>
                    <a:pt x="1767" y="2244"/>
                  </a:cubicBezTo>
                  <a:lnTo>
                    <a:pt x="1767" y="2244"/>
                  </a:lnTo>
                  <a:cubicBezTo>
                    <a:pt x="1735" y="2124"/>
                    <a:pt x="1703" y="2011"/>
                    <a:pt x="1668" y="1905"/>
                  </a:cubicBezTo>
                  <a:lnTo>
                    <a:pt x="1668" y="1904"/>
                  </a:lnTo>
                  <a:cubicBezTo>
                    <a:pt x="1056" y="0"/>
                    <a:pt x="0" y="111"/>
                    <a:pt x="0" y="111"/>
                  </a:cubicBezTo>
                  <a:lnTo>
                    <a:pt x="220" y="33"/>
                  </a:lnTo>
                  <a:cubicBezTo>
                    <a:pt x="940" y="157"/>
                    <a:pt x="1407" y="827"/>
                    <a:pt x="1711" y="1632"/>
                  </a:cubicBezTo>
                  <a:lnTo>
                    <a:pt x="1711" y="1632"/>
                  </a:lnTo>
                  <a:cubicBezTo>
                    <a:pt x="1743" y="1717"/>
                    <a:pt x="1773" y="1805"/>
                    <a:pt x="1802" y="1893"/>
                  </a:cubicBezTo>
                  <a:cubicBezTo>
                    <a:pt x="2057" y="2677"/>
                    <a:pt x="2173" y="3542"/>
                    <a:pt x="2227" y="4144"/>
                  </a:cubicBezTo>
                  <a:cubicBezTo>
                    <a:pt x="2248" y="4385"/>
                    <a:pt x="2259" y="4585"/>
                    <a:pt x="2265" y="4718"/>
                  </a:cubicBezTo>
                </a:path>
              </a:pathLst>
            </a:custGeom>
            <a:solidFill>
              <a:srgbClr val="104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4" name="Freeform 492">
              <a:extLst>
                <a:ext uri="{FF2B5EF4-FFF2-40B4-BE49-F238E27FC236}">
                  <a16:creationId xmlns:a16="http://schemas.microsoft.com/office/drawing/2014/main" id="{288F14E4-BCEF-1B26-5A76-F2084D8D3ACC}"/>
                </a:ext>
              </a:extLst>
            </p:cNvPr>
            <p:cNvSpPr>
              <a:spLocks/>
            </p:cNvSpPr>
            <p:nvPr/>
          </p:nvSpPr>
          <p:spPr bwMode="auto">
            <a:xfrm>
              <a:off x="2462213" y="4765675"/>
              <a:ext cx="314325" cy="1016000"/>
            </a:xfrm>
            <a:custGeom>
              <a:avLst/>
              <a:gdLst>
                <a:gd name="T0" fmla="*/ 174 w 1532"/>
                <a:gd name="T1" fmla="*/ 2469 h 4947"/>
                <a:gd name="T2" fmla="*/ 184 w 1532"/>
                <a:gd name="T3" fmla="*/ 3867 h 4947"/>
                <a:gd name="T4" fmla="*/ 212 w 1532"/>
                <a:gd name="T5" fmla="*/ 4185 h 4947"/>
                <a:gd name="T6" fmla="*/ 232 w 1532"/>
                <a:gd name="T7" fmla="*/ 4380 h 4947"/>
                <a:gd name="T8" fmla="*/ 305 w 1532"/>
                <a:gd name="T9" fmla="*/ 4947 h 4947"/>
                <a:gd name="T10" fmla="*/ 122 w 1532"/>
                <a:gd name="T11" fmla="*/ 4943 h 4947"/>
                <a:gd name="T12" fmla="*/ 60 w 1532"/>
                <a:gd name="T13" fmla="*/ 4387 h 4947"/>
                <a:gd name="T14" fmla="*/ 18 w 1532"/>
                <a:gd name="T15" fmla="*/ 3754 h 4947"/>
                <a:gd name="T16" fmla="*/ 10 w 1532"/>
                <a:gd name="T17" fmla="*/ 3531 h 4947"/>
                <a:gd name="T18" fmla="*/ 75 w 1532"/>
                <a:gd name="T19" fmla="*/ 2130 h 4947"/>
                <a:gd name="T20" fmla="*/ 118 w 1532"/>
                <a:gd name="T21" fmla="*/ 1857 h 4947"/>
                <a:gd name="T22" fmla="*/ 1303 w 1532"/>
                <a:gd name="T23" fmla="*/ 0 h 4947"/>
                <a:gd name="T24" fmla="*/ 1532 w 1532"/>
                <a:gd name="T25" fmla="*/ 38 h 4947"/>
                <a:gd name="T26" fmla="*/ 209 w 1532"/>
                <a:gd name="T27" fmla="*/ 2118 h 4947"/>
                <a:gd name="T28" fmla="*/ 174 w 1532"/>
                <a:gd name="T29" fmla="*/ 2469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2" h="4947">
                  <a:moveTo>
                    <a:pt x="174" y="2469"/>
                  </a:moveTo>
                  <a:cubicBezTo>
                    <a:pt x="144" y="2867"/>
                    <a:pt x="144" y="3329"/>
                    <a:pt x="184" y="3867"/>
                  </a:cubicBezTo>
                  <a:cubicBezTo>
                    <a:pt x="192" y="3970"/>
                    <a:pt x="201" y="4076"/>
                    <a:pt x="212" y="4185"/>
                  </a:cubicBezTo>
                  <a:cubicBezTo>
                    <a:pt x="218" y="4249"/>
                    <a:pt x="225" y="4314"/>
                    <a:pt x="232" y="4380"/>
                  </a:cubicBezTo>
                  <a:cubicBezTo>
                    <a:pt x="252" y="4561"/>
                    <a:pt x="277" y="4750"/>
                    <a:pt x="305" y="4947"/>
                  </a:cubicBezTo>
                  <a:cubicBezTo>
                    <a:pt x="243" y="4946"/>
                    <a:pt x="182" y="4945"/>
                    <a:pt x="122" y="4943"/>
                  </a:cubicBezTo>
                  <a:cubicBezTo>
                    <a:pt x="104" y="4808"/>
                    <a:pt x="81" y="4617"/>
                    <a:pt x="60" y="4387"/>
                  </a:cubicBezTo>
                  <a:cubicBezTo>
                    <a:pt x="43" y="4198"/>
                    <a:pt x="28" y="3984"/>
                    <a:pt x="18" y="3754"/>
                  </a:cubicBezTo>
                  <a:cubicBezTo>
                    <a:pt x="15" y="3681"/>
                    <a:pt x="12" y="3607"/>
                    <a:pt x="10" y="3531"/>
                  </a:cubicBezTo>
                  <a:cubicBezTo>
                    <a:pt x="0" y="3088"/>
                    <a:pt x="13" y="2600"/>
                    <a:pt x="75" y="2130"/>
                  </a:cubicBezTo>
                  <a:cubicBezTo>
                    <a:pt x="87" y="2038"/>
                    <a:pt x="101" y="1947"/>
                    <a:pt x="118" y="1857"/>
                  </a:cubicBezTo>
                  <a:cubicBezTo>
                    <a:pt x="271" y="1003"/>
                    <a:pt x="611" y="253"/>
                    <a:pt x="1303" y="0"/>
                  </a:cubicBezTo>
                  <a:lnTo>
                    <a:pt x="1532" y="38"/>
                  </a:lnTo>
                  <a:cubicBezTo>
                    <a:pt x="1532" y="38"/>
                    <a:pt x="467" y="117"/>
                    <a:pt x="209" y="2118"/>
                  </a:cubicBezTo>
                  <a:cubicBezTo>
                    <a:pt x="195" y="2229"/>
                    <a:pt x="183" y="2346"/>
                    <a:pt x="174" y="2469"/>
                  </a:cubicBezTo>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5" name="Freeform 493">
              <a:extLst>
                <a:ext uri="{FF2B5EF4-FFF2-40B4-BE49-F238E27FC236}">
                  <a16:creationId xmlns:a16="http://schemas.microsoft.com/office/drawing/2014/main" id="{E9BE39BB-9C6F-957D-0647-4C867EEE145C}"/>
                </a:ext>
              </a:extLst>
            </p:cNvPr>
            <p:cNvSpPr>
              <a:spLocks/>
            </p:cNvSpPr>
            <p:nvPr/>
          </p:nvSpPr>
          <p:spPr bwMode="auto">
            <a:xfrm>
              <a:off x="2108200" y="5181600"/>
              <a:ext cx="481013" cy="600075"/>
            </a:xfrm>
            <a:custGeom>
              <a:avLst/>
              <a:gdLst>
                <a:gd name="T0" fmla="*/ 2340 w 2340"/>
                <a:gd name="T1" fmla="*/ 2922 h 2924"/>
                <a:gd name="T2" fmla="*/ 2213 w 2340"/>
                <a:gd name="T3" fmla="*/ 2924 h 2924"/>
                <a:gd name="T4" fmla="*/ 2210 w 2340"/>
                <a:gd name="T5" fmla="*/ 2924 h 2924"/>
                <a:gd name="T6" fmla="*/ 2011 w 2340"/>
                <a:gd name="T7" fmla="*/ 2355 h 2924"/>
                <a:gd name="T8" fmla="*/ 1934 w 2340"/>
                <a:gd name="T9" fmla="*/ 2162 h 2924"/>
                <a:gd name="T10" fmla="*/ 1934 w 2340"/>
                <a:gd name="T11" fmla="*/ 2162 h 2924"/>
                <a:gd name="T12" fmla="*/ 1740 w 2340"/>
                <a:gd name="T13" fmla="*/ 1731 h 2924"/>
                <a:gd name="T14" fmla="*/ 0 w 2340"/>
                <a:gd name="T15" fmla="*/ 309 h 2924"/>
                <a:gd name="T16" fmla="*/ 130 w 2340"/>
                <a:gd name="T17" fmla="*/ 217 h 2924"/>
                <a:gd name="T18" fmla="*/ 1732 w 2340"/>
                <a:gd name="T19" fmla="*/ 1508 h 2924"/>
                <a:gd name="T20" fmla="*/ 1732 w 2340"/>
                <a:gd name="T21" fmla="*/ 1508 h 2924"/>
                <a:gd name="T22" fmla="*/ 1906 w 2340"/>
                <a:gd name="T23" fmla="*/ 1844 h 2924"/>
                <a:gd name="T24" fmla="*/ 1906 w 2340"/>
                <a:gd name="T25" fmla="*/ 1844 h 2924"/>
                <a:gd name="T26" fmla="*/ 2131 w 2340"/>
                <a:gd name="T27" fmla="*/ 2352 h 2924"/>
                <a:gd name="T28" fmla="*/ 2194 w 2340"/>
                <a:gd name="T29" fmla="*/ 2513 h 2924"/>
                <a:gd name="T30" fmla="*/ 2340 w 2340"/>
                <a:gd name="T31" fmla="*/ 2922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0" h="2924">
                  <a:moveTo>
                    <a:pt x="2340" y="2922"/>
                  </a:moveTo>
                  <a:cubicBezTo>
                    <a:pt x="2297" y="2923"/>
                    <a:pt x="2255" y="2923"/>
                    <a:pt x="2213" y="2924"/>
                  </a:cubicBezTo>
                  <a:lnTo>
                    <a:pt x="2210" y="2924"/>
                  </a:lnTo>
                  <a:cubicBezTo>
                    <a:pt x="2144" y="2719"/>
                    <a:pt x="2078" y="2530"/>
                    <a:pt x="2011" y="2355"/>
                  </a:cubicBezTo>
                  <a:cubicBezTo>
                    <a:pt x="1985" y="2289"/>
                    <a:pt x="1959" y="2224"/>
                    <a:pt x="1934" y="2162"/>
                  </a:cubicBezTo>
                  <a:lnTo>
                    <a:pt x="1934" y="2162"/>
                  </a:lnTo>
                  <a:cubicBezTo>
                    <a:pt x="1869" y="2006"/>
                    <a:pt x="1805" y="1862"/>
                    <a:pt x="1740" y="1731"/>
                  </a:cubicBezTo>
                  <a:cubicBezTo>
                    <a:pt x="889" y="0"/>
                    <a:pt x="33" y="297"/>
                    <a:pt x="0" y="309"/>
                  </a:cubicBezTo>
                  <a:lnTo>
                    <a:pt x="130" y="217"/>
                  </a:lnTo>
                  <a:cubicBezTo>
                    <a:pt x="797" y="151"/>
                    <a:pt x="1344" y="807"/>
                    <a:pt x="1732" y="1508"/>
                  </a:cubicBezTo>
                  <a:lnTo>
                    <a:pt x="1732" y="1508"/>
                  </a:lnTo>
                  <a:cubicBezTo>
                    <a:pt x="1794" y="1620"/>
                    <a:pt x="1852" y="1733"/>
                    <a:pt x="1906" y="1844"/>
                  </a:cubicBezTo>
                  <a:lnTo>
                    <a:pt x="1906" y="1844"/>
                  </a:lnTo>
                  <a:cubicBezTo>
                    <a:pt x="1992" y="2021"/>
                    <a:pt x="2067" y="2194"/>
                    <a:pt x="2131" y="2352"/>
                  </a:cubicBezTo>
                  <a:cubicBezTo>
                    <a:pt x="2153" y="2407"/>
                    <a:pt x="2174" y="2461"/>
                    <a:pt x="2194" y="2513"/>
                  </a:cubicBezTo>
                  <a:cubicBezTo>
                    <a:pt x="2258" y="2680"/>
                    <a:pt x="2307" y="2822"/>
                    <a:pt x="2340" y="2922"/>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7" name="Freeform 494">
              <a:extLst>
                <a:ext uri="{FF2B5EF4-FFF2-40B4-BE49-F238E27FC236}">
                  <a16:creationId xmlns:a16="http://schemas.microsoft.com/office/drawing/2014/main" id="{8B16155C-DC26-F18B-AD77-ED741C687E71}"/>
                </a:ext>
              </a:extLst>
            </p:cNvPr>
            <p:cNvSpPr>
              <a:spLocks/>
            </p:cNvSpPr>
            <p:nvPr/>
          </p:nvSpPr>
          <p:spPr bwMode="auto">
            <a:xfrm>
              <a:off x="2563813" y="5087938"/>
              <a:ext cx="236538" cy="693738"/>
            </a:xfrm>
            <a:custGeom>
              <a:avLst/>
              <a:gdLst>
                <a:gd name="T0" fmla="*/ 297 w 1149"/>
                <a:gd name="T1" fmla="*/ 2797 h 3373"/>
                <a:gd name="T2" fmla="*/ 377 w 1149"/>
                <a:gd name="T3" fmla="*/ 3369 h 3373"/>
                <a:gd name="T4" fmla="*/ 252 w 1149"/>
                <a:gd name="T5" fmla="*/ 3373 h 3373"/>
                <a:gd name="T6" fmla="*/ 183 w 1149"/>
                <a:gd name="T7" fmla="*/ 2799 h 3373"/>
                <a:gd name="T8" fmla="*/ 990 w 1149"/>
                <a:gd name="T9" fmla="*/ 0 h 3373"/>
                <a:gd name="T10" fmla="*/ 1149 w 1149"/>
                <a:gd name="T11" fmla="*/ 21 h 3373"/>
                <a:gd name="T12" fmla="*/ 297 w 1149"/>
                <a:gd name="T13" fmla="*/ 2797 h 3373"/>
              </a:gdLst>
              <a:ahLst/>
              <a:cxnLst>
                <a:cxn ang="0">
                  <a:pos x="T0" y="T1"/>
                </a:cxn>
                <a:cxn ang="0">
                  <a:pos x="T2" y="T3"/>
                </a:cxn>
                <a:cxn ang="0">
                  <a:pos x="T4" y="T5"/>
                </a:cxn>
                <a:cxn ang="0">
                  <a:pos x="T6" y="T7"/>
                </a:cxn>
                <a:cxn ang="0">
                  <a:pos x="T8" y="T9"/>
                </a:cxn>
                <a:cxn ang="0">
                  <a:pos x="T10" y="T11"/>
                </a:cxn>
                <a:cxn ang="0">
                  <a:pos x="T12" y="T13"/>
                </a:cxn>
              </a:cxnLst>
              <a:rect l="0" t="0" r="r" b="b"/>
              <a:pathLst>
                <a:path w="1149" h="3373">
                  <a:moveTo>
                    <a:pt x="297" y="2797"/>
                  </a:moveTo>
                  <a:cubicBezTo>
                    <a:pt x="317" y="2976"/>
                    <a:pt x="343" y="3166"/>
                    <a:pt x="377" y="3369"/>
                  </a:cubicBezTo>
                  <a:cubicBezTo>
                    <a:pt x="336" y="3371"/>
                    <a:pt x="294" y="3372"/>
                    <a:pt x="252" y="3373"/>
                  </a:cubicBezTo>
                  <a:cubicBezTo>
                    <a:pt x="231" y="3235"/>
                    <a:pt x="204" y="3035"/>
                    <a:pt x="183" y="2799"/>
                  </a:cubicBezTo>
                  <a:cubicBezTo>
                    <a:pt x="99" y="1855"/>
                    <a:pt x="113" y="345"/>
                    <a:pt x="990" y="0"/>
                  </a:cubicBezTo>
                  <a:lnTo>
                    <a:pt x="1149" y="21"/>
                  </a:lnTo>
                  <a:cubicBezTo>
                    <a:pt x="1149" y="21"/>
                    <a:pt x="0" y="136"/>
                    <a:pt x="297" y="2797"/>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8" name="Freeform 495">
              <a:extLst>
                <a:ext uri="{FF2B5EF4-FFF2-40B4-BE49-F238E27FC236}">
                  <a16:creationId xmlns:a16="http://schemas.microsoft.com/office/drawing/2014/main" id="{B383CE90-31F6-6674-2A74-6AC21519C63F}"/>
                </a:ext>
              </a:extLst>
            </p:cNvPr>
            <p:cNvSpPr>
              <a:spLocks/>
            </p:cNvSpPr>
            <p:nvPr/>
          </p:nvSpPr>
          <p:spPr bwMode="auto">
            <a:xfrm>
              <a:off x="2984500" y="4968875"/>
              <a:ext cx="393700" cy="836613"/>
            </a:xfrm>
            <a:custGeom>
              <a:avLst/>
              <a:gdLst>
                <a:gd name="T0" fmla="*/ 1220 w 1914"/>
                <a:gd name="T1" fmla="*/ 1340 h 4067"/>
                <a:gd name="T2" fmla="*/ 1793 w 1914"/>
                <a:gd name="T3" fmla="*/ 957 h 4067"/>
                <a:gd name="T4" fmla="*/ 1812 w 1914"/>
                <a:gd name="T5" fmla="*/ 1379 h 4067"/>
                <a:gd name="T6" fmla="*/ 1871 w 1914"/>
                <a:gd name="T7" fmla="*/ 1666 h 4067"/>
                <a:gd name="T8" fmla="*/ 1638 w 1914"/>
                <a:gd name="T9" fmla="*/ 2359 h 4067"/>
                <a:gd name="T10" fmla="*/ 1502 w 1914"/>
                <a:gd name="T11" fmla="*/ 2676 h 4067"/>
                <a:gd name="T12" fmla="*/ 814 w 1914"/>
                <a:gd name="T13" fmla="*/ 4067 h 4067"/>
                <a:gd name="T14" fmla="*/ 761 w 1914"/>
                <a:gd name="T15" fmla="*/ 3130 h 4067"/>
                <a:gd name="T16" fmla="*/ 220 w 1914"/>
                <a:gd name="T17" fmla="*/ 1690 h 4067"/>
                <a:gd name="T18" fmla="*/ 1220 w 1914"/>
                <a:gd name="T19" fmla="*/ 134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4" h="4067">
                  <a:moveTo>
                    <a:pt x="1220" y="1340"/>
                  </a:moveTo>
                  <a:cubicBezTo>
                    <a:pt x="889" y="475"/>
                    <a:pt x="1459" y="250"/>
                    <a:pt x="1793" y="957"/>
                  </a:cubicBezTo>
                  <a:cubicBezTo>
                    <a:pt x="1822" y="1079"/>
                    <a:pt x="1774" y="1135"/>
                    <a:pt x="1812" y="1379"/>
                  </a:cubicBezTo>
                  <a:cubicBezTo>
                    <a:pt x="1837" y="1542"/>
                    <a:pt x="1862" y="1542"/>
                    <a:pt x="1871" y="1666"/>
                  </a:cubicBezTo>
                  <a:cubicBezTo>
                    <a:pt x="1914" y="2057"/>
                    <a:pt x="1757" y="2079"/>
                    <a:pt x="1638" y="2359"/>
                  </a:cubicBezTo>
                  <a:cubicBezTo>
                    <a:pt x="1660" y="2525"/>
                    <a:pt x="1648" y="2598"/>
                    <a:pt x="1502" y="2676"/>
                  </a:cubicBezTo>
                  <a:cubicBezTo>
                    <a:pt x="1195" y="3155"/>
                    <a:pt x="1693" y="3215"/>
                    <a:pt x="814" y="4067"/>
                  </a:cubicBezTo>
                  <a:cubicBezTo>
                    <a:pt x="1047" y="3495"/>
                    <a:pt x="906" y="3502"/>
                    <a:pt x="761" y="3130"/>
                  </a:cubicBezTo>
                  <a:cubicBezTo>
                    <a:pt x="795" y="2409"/>
                    <a:pt x="433" y="2494"/>
                    <a:pt x="220" y="1690"/>
                  </a:cubicBezTo>
                  <a:cubicBezTo>
                    <a:pt x="0" y="704"/>
                    <a:pt x="833" y="0"/>
                    <a:pt x="1220" y="1340"/>
                  </a:cubicBezTo>
                  <a:close/>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2" name="Freeform 496">
              <a:extLst>
                <a:ext uri="{FF2B5EF4-FFF2-40B4-BE49-F238E27FC236}">
                  <a16:creationId xmlns:a16="http://schemas.microsoft.com/office/drawing/2014/main" id="{EE3FEBB6-C3F1-8549-AAD3-8E1758B93DD3}"/>
                </a:ext>
              </a:extLst>
            </p:cNvPr>
            <p:cNvSpPr>
              <a:spLocks/>
            </p:cNvSpPr>
            <p:nvPr/>
          </p:nvSpPr>
          <p:spPr bwMode="auto">
            <a:xfrm>
              <a:off x="2913063" y="4833938"/>
              <a:ext cx="515938" cy="911225"/>
            </a:xfrm>
            <a:custGeom>
              <a:avLst/>
              <a:gdLst>
                <a:gd name="T0" fmla="*/ 2229 w 2513"/>
                <a:gd name="T1" fmla="*/ 2317 h 4430"/>
                <a:gd name="T2" fmla="*/ 2160 w 2513"/>
                <a:gd name="T3" fmla="*/ 2706 h 4430"/>
                <a:gd name="T4" fmla="*/ 1758 w 2513"/>
                <a:gd name="T5" fmla="*/ 4430 h 4430"/>
                <a:gd name="T6" fmla="*/ 1455 w 2513"/>
                <a:gd name="T7" fmla="*/ 3404 h 4430"/>
                <a:gd name="T8" fmla="*/ 992 w 2513"/>
                <a:gd name="T9" fmla="*/ 2605 h 4430"/>
                <a:gd name="T10" fmla="*/ 478 w 2513"/>
                <a:gd name="T11" fmla="*/ 1943 h 4430"/>
                <a:gd name="T12" fmla="*/ 1388 w 2513"/>
                <a:gd name="T13" fmla="*/ 1113 h 4430"/>
                <a:gd name="T14" fmla="*/ 2035 w 2513"/>
                <a:gd name="T15" fmla="*/ 719 h 4430"/>
                <a:gd name="T16" fmla="*/ 2087 w 2513"/>
                <a:gd name="T17" fmla="*/ 912 h 4430"/>
                <a:gd name="T18" fmla="*/ 2166 w 2513"/>
                <a:gd name="T19" fmla="*/ 1183 h 4430"/>
                <a:gd name="T20" fmla="*/ 2306 w 2513"/>
                <a:gd name="T21" fmla="*/ 1487 h 4430"/>
                <a:gd name="T22" fmla="*/ 2229 w 2513"/>
                <a:gd name="T23" fmla="*/ 2317 h 4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3" h="4430">
                  <a:moveTo>
                    <a:pt x="2229" y="2317"/>
                  </a:moveTo>
                  <a:cubicBezTo>
                    <a:pt x="2297" y="2497"/>
                    <a:pt x="2302" y="2581"/>
                    <a:pt x="2160" y="2706"/>
                  </a:cubicBezTo>
                  <a:cubicBezTo>
                    <a:pt x="1943" y="3318"/>
                    <a:pt x="2513" y="3255"/>
                    <a:pt x="1758" y="4430"/>
                  </a:cubicBezTo>
                  <a:cubicBezTo>
                    <a:pt x="1868" y="3734"/>
                    <a:pt x="1712" y="3779"/>
                    <a:pt x="1455" y="3404"/>
                  </a:cubicBezTo>
                  <a:cubicBezTo>
                    <a:pt x="1367" y="2932"/>
                    <a:pt x="1202" y="2799"/>
                    <a:pt x="992" y="2605"/>
                  </a:cubicBezTo>
                  <a:cubicBezTo>
                    <a:pt x="840" y="2465"/>
                    <a:pt x="665" y="2294"/>
                    <a:pt x="478" y="1943"/>
                  </a:cubicBezTo>
                  <a:cubicBezTo>
                    <a:pt x="0" y="953"/>
                    <a:pt x="651" y="0"/>
                    <a:pt x="1388" y="1113"/>
                  </a:cubicBezTo>
                  <a:cubicBezTo>
                    <a:pt x="987" y="367"/>
                    <a:pt x="1519" y="70"/>
                    <a:pt x="2035" y="719"/>
                  </a:cubicBezTo>
                  <a:cubicBezTo>
                    <a:pt x="2069" y="786"/>
                    <a:pt x="2074" y="839"/>
                    <a:pt x="2087" y="912"/>
                  </a:cubicBezTo>
                  <a:cubicBezTo>
                    <a:pt x="2098" y="978"/>
                    <a:pt x="2116" y="1060"/>
                    <a:pt x="2166" y="1183"/>
                  </a:cubicBezTo>
                  <a:cubicBezTo>
                    <a:pt x="2236" y="1358"/>
                    <a:pt x="2264" y="1351"/>
                    <a:pt x="2306" y="1487"/>
                  </a:cubicBezTo>
                  <a:cubicBezTo>
                    <a:pt x="2456" y="1910"/>
                    <a:pt x="2288" y="1975"/>
                    <a:pt x="2229" y="2317"/>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3" name="Freeform 497">
              <a:extLst>
                <a:ext uri="{FF2B5EF4-FFF2-40B4-BE49-F238E27FC236}">
                  <a16:creationId xmlns:a16="http://schemas.microsoft.com/office/drawing/2014/main" id="{6B9C371E-CFDC-6198-2870-A2F671550308}"/>
                </a:ext>
              </a:extLst>
            </p:cNvPr>
            <p:cNvSpPr>
              <a:spLocks/>
            </p:cNvSpPr>
            <p:nvPr/>
          </p:nvSpPr>
          <p:spPr bwMode="auto">
            <a:xfrm>
              <a:off x="1971675" y="4999038"/>
              <a:ext cx="561975" cy="758825"/>
            </a:xfrm>
            <a:custGeom>
              <a:avLst/>
              <a:gdLst>
                <a:gd name="T0" fmla="*/ 1110 w 2734"/>
                <a:gd name="T1" fmla="*/ 1070 h 3689"/>
                <a:gd name="T2" fmla="*/ 1942 w 2734"/>
                <a:gd name="T3" fmla="*/ 1742 h 3689"/>
                <a:gd name="T4" fmla="*/ 1645 w 2734"/>
                <a:gd name="T5" fmla="*/ 2051 h 3689"/>
                <a:gd name="T6" fmla="*/ 1426 w 2734"/>
                <a:gd name="T7" fmla="*/ 2269 h 3689"/>
                <a:gd name="T8" fmla="*/ 1324 w 2734"/>
                <a:gd name="T9" fmla="*/ 2510 h 3689"/>
                <a:gd name="T10" fmla="*/ 987 w 2734"/>
                <a:gd name="T11" fmla="*/ 2761 h 3689"/>
                <a:gd name="T12" fmla="*/ 896 w 2734"/>
                <a:gd name="T13" fmla="*/ 2898 h 3689"/>
                <a:gd name="T14" fmla="*/ 483 w 2734"/>
                <a:gd name="T15" fmla="*/ 3289 h 3689"/>
                <a:gd name="T16" fmla="*/ 68 w 2734"/>
                <a:gd name="T17" fmla="*/ 3689 h 3689"/>
                <a:gd name="T18" fmla="*/ 250 w 2734"/>
                <a:gd name="T19" fmla="*/ 3054 h 3689"/>
                <a:gd name="T20" fmla="*/ 357 w 2734"/>
                <a:gd name="T21" fmla="*/ 2567 h 3689"/>
                <a:gd name="T22" fmla="*/ 338 w 2734"/>
                <a:gd name="T23" fmla="*/ 2139 h 3689"/>
                <a:gd name="T24" fmla="*/ 360 w 2734"/>
                <a:gd name="T25" fmla="*/ 1409 h 3689"/>
                <a:gd name="T26" fmla="*/ 394 w 2734"/>
                <a:gd name="T27" fmla="*/ 892 h 3689"/>
                <a:gd name="T28" fmla="*/ 1110 w 2734"/>
                <a:gd name="T29" fmla="*/ 107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4" h="3689">
                  <a:moveTo>
                    <a:pt x="1110" y="1070"/>
                  </a:moveTo>
                  <a:cubicBezTo>
                    <a:pt x="1651" y="343"/>
                    <a:pt x="2734" y="1158"/>
                    <a:pt x="1942" y="1742"/>
                  </a:cubicBezTo>
                  <a:cubicBezTo>
                    <a:pt x="1718" y="1754"/>
                    <a:pt x="1830" y="1980"/>
                    <a:pt x="1645" y="2051"/>
                  </a:cubicBezTo>
                  <a:cubicBezTo>
                    <a:pt x="1404" y="2128"/>
                    <a:pt x="1513" y="2137"/>
                    <a:pt x="1426" y="2269"/>
                  </a:cubicBezTo>
                  <a:cubicBezTo>
                    <a:pt x="1193" y="2296"/>
                    <a:pt x="1250" y="2320"/>
                    <a:pt x="1324" y="2510"/>
                  </a:cubicBezTo>
                  <a:cubicBezTo>
                    <a:pt x="1331" y="2691"/>
                    <a:pt x="1147" y="2799"/>
                    <a:pt x="987" y="2761"/>
                  </a:cubicBezTo>
                  <a:cubicBezTo>
                    <a:pt x="935" y="2787"/>
                    <a:pt x="961" y="2854"/>
                    <a:pt x="896" y="2898"/>
                  </a:cubicBezTo>
                  <a:cubicBezTo>
                    <a:pt x="665" y="2957"/>
                    <a:pt x="636" y="3094"/>
                    <a:pt x="483" y="3289"/>
                  </a:cubicBezTo>
                  <a:cubicBezTo>
                    <a:pt x="329" y="3400"/>
                    <a:pt x="203" y="3471"/>
                    <a:pt x="68" y="3689"/>
                  </a:cubicBezTo>
                  <a:cubicBezTo>
                    <a:pt x="0" y="3347"/>
                    <a:pt x="169" y="3331"/>
                    <a:pt x="250" y="3054"/>
                  </a:cubicBezTo>
                  <a:cubicBezTo>
                    <a:pt x="292" y="2774"/>
                    <a:pt x="172" y="2772"/>
                    <a:pt x="357" y="2567"/>
                  </a:cubicBezTo>
                  <a:cubicBezTo>
                    <a:pt x="321" y="2459"/>
                    <a:pt x="231" y="2262"/>
                    <a:pt x="338" y="2139"/>
                  </a:cubicBezTo>
                  <a:cubicBezTo>
                    <a:pt x="355" y="1895"/>
                    <a:pt x="149" y="1795"/>
                    <a:pt x="360" y="1409"/>
                  </a:cubicBezTo>
                  <a:cubicBezTo>
                    <a:pt x="546" y="1239"/>
                    <a:pt x="444" y="1107"/>
                    <a:pt x="394" y="892"/>
                  </a:cubicBezTo>
                  <a:cubicBezTo>
                    <a:pt x="270" y="0"/>
                    <a:pt x="1431" y="390"/>
                    <a:pt x="1110" y="1070"/>
                  </a:cubicBezTo>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4" name="Freeform 498">
              <a:extLst>
                <a:ext uri="{FF2B5EF4-FFF2-40B4-BE49-F238E27FC236}">
                  <a16:creationId xmlns:a16="http://schemas.microsoft.com/office/drawing/2014/main" id="{D7D0F646-7947-E304-C9A8-E7AFEB1F903C}"/>
                </a:ext>
              </a:extLst>
            </p:cNvPr>
            <p:cNvSpPr>
              <a:spLocks/>
            </p:cNvSpPr>
            <p:nvPr/>
          </p:nvSpPr>
          <p:spPr bwMode="auto">
            <a:xfrm>
              <a:off x="1919288" y="4879975"/>
              <a:ext cx="534988" cy="831850"/>
            </a:xfrm>
            <a:custGeom>
              <a:avLst/>
              <a:gdLst>
                <a:gd name="T0" fmla="*/ 2503 w 2601"/>
                <a:gd name="T1" fmla="*/ 1399 h 4049"/>
                <a:gd name="T2" fmla="*/ 2383 w 2601"/>
                <a:gd name="T3" fmla="*/ 1664 h 4049"/>
                <a:gd name="T4" fmla="*/ 2181 w 2601"/>
                <a:gd name="T5" fmla="*/ 1858 h 4049"/>
                <a:gd name="T6" fmla="*/ 2112 w 2601"/>
                <a:gd name="T7" fmla="*/ 1867 h 4049"/>
                <a:gd name="T8" fmla="*/ 1844 w 2601"/>
                <a:gd name="T9" fmla="*/ 2206 h 4049"/>
                <a:gd name="T10" fmla="*/ 1596 w 2601"/>
                <a:gd name="T11" fmla="*/ 2450 h 4049"/>
                <a:gd name="T12" fmla="*/ 1472 w 2601"/>
                <a:gd name="T13" fmla="*/ 2731 h 4049"/>
                <a:gd name="T14" fmla="*/ 1094 w 2601"/>
                <a:gd name="T15" fmla="*/ 3007 h 4049"/>
                <a:gd name="T16" fmla="*/ 988 w 2601"/>
                <a:gd name="T17" fmla="*/ 3163 h 4049"/>
                <a:gd name="T18" fmla="*/ 521 w 2601"/>
                <a:gd name="T19" fmla="*/ 3601 h 4049"/>
                <a:gd name="T20" fmla="*/ 52 w 2601"/>
                <a:gd name="T21" fmla="*/ 4049 h 4049"/>
                <a:gd name="T22" fmla="*/ 287 w 2601"/>
                <a:gd name="T23" fmla="*/ 3304 h 4049"/>
                <a:gd name="T24" fmla="*/ 432 w 2601"/>
                <a:gd name="T25" fmla="*/ 2731 h 4049"/>
                <a:gd name="T26" fmla="*/ 439 w 2601"/>
                <a:gd name="T27" fmla="*/ 2220 h 4049"/>
                <a:gd name="T28" fmla="*/ 507 w 2601"/>
                <a:gd name="T29" fmla="*/ 1350 h 4049"/>
                <a:gd name="T30" fmla="*/ 556 w 2601"/>
                <a:gd name="T31" fmla="*/ 1301 h 4049"/>
                <a:gd name="T32" fmla="*/ 556 w 2601"/>
                <a:gd name="T33" fmla="*/ 1301 h 4049"/>
                <a:gd name="T34" fmla="*/ 577 w 2601"/>
                <a:gd name="T35" fmla="*/ 736 h 4049"/>
                <a:gd name="T36" fmla="*/ 632 w 2601"/>
                <a:gd name="T37" fmla="*/ 329 h 4049"/>
                <a:gd name="T38" fmla="*/ 1360 w 2601"/>
                <a:gd name="T39" fmla="*/ 460 h 4049"/>
                <a:gd name="T40" fmla="*/ 1332 w 2601"/>
                <a:gd name="T41" fmla="*/ 998 h 4049"/>
                <a:gd name="T42" fmla="*/ 2503 w 2601"/>
                <a:gd name="T43" fmla="*/ 1399 h 4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1" h="4049">
                  <a:moveTo>
                    <a:pt x="2503" y="1399"/>
                  </a:moveTo>
                  <a:cubicBezTo>
                    <a:pt x="2487" y="1487"/>
                    <a:pt x="2449" y="1577"/>
                    <a:pt x="2383" y="1664"/>
                  </a:cubicBezTo>
                  <a:cubicBezTo>
                    <a:pt x="2333" y="1731"/>
                    <a:pt x="2266" y="1796"/>
                    <a:pt x="2181" y="1858"/>
                  </a:cubicBezTo>
                  <a:cubicBezTo>
                    <a:pt x="2154" y="1857"/>
                    <a:pt x="2131" y="1861"/>
                    <a:pt x="2112" y="1867"/>
                  </a:cubicBezTo>
                  <a:cubicBezTo>
                    <a:pt x="1960" y="1917"/>
                    <a:pt x="2024" y="2142"/>
                    <a:pt x="1844" y="2206"/>
                  </a:cubicBezTo>
                  <a:cubicBezTo>
                    <a:pt x="1581" y="2281"/>
                    <a:pt x="1697" y="2299"/>
                    <a:pt x="1596" y="2450"/>
                  </a:cubicBezTo>
                  <a:cubicBezTo>
                    <a:pt x="1344" y="2466"/>
                    <a:pt x="1404" y="2499"/>
                    <a:pt x="1472" y="2731"/>
                  </a:cubicBezTo>
                  <a:cubicBezTo>
                    <a:pt x="1468" y="2947"/>
                    <a:pt x="1264" y="3062"/>
                    <a:pt x="1094" y="3007"/>
                  </a:cubicBezTo>
                  <a:cubicBezTo>
                    <a:pt x="1037" y="3034"/>
                    <a:pt x="1061" y="3115"/>
                    <a:pt x="988" y="3163"/>
                  </a:cubicBezTo>
                  <a:cubicBezTo>
                    <a:pt x="737" y="3218"/>
                    <a:pt x="697" y="3379"/>
                    <a:pt x="521" y="3601"/>
                  </a:cubicBezTo>
                  <a:cubicBezTo>
                    <a:pt x="350" y="3722"/>
                    <a:pt x="210" y="3798"/>
                    <a:pt x="52" y="4049"/>
                  </a:cubicBezTo>
                  <a:cubicBezTo>
                    <a:pt x="0" y="3636"/>
                    <a:pt x="182" y="3628"/>
                    <a:pt x="287" y="3304"/>
                  </a:cubicBezTo>
                  <a:cubicBezTo>
                    <a:pt x="349" y="2973"/>
                    <a:pt x="220" y="2962"/>
                    <a:pt x="432" y="2731"/>
                  </a:cubicBezTo>
                  <a:cubicBezTo>
                    <a:pt x="400" y="2600"/>
                    <a:pt x="316" y="2358"/>
                    <a:pt x="439" y="2220"/>
                  </a:cubicBezTo>
                  <a:cubicBezTo>
                    <a:pt x="471" y="1929"/>
                    <a:pt x="257" y="1796"/>
                    <a:pt x="507" y="1350"/>
                  </a:cubicBezTo>
                  <a:cubicBezTo>
                    <a:pt x="526" y="1334"/>
                    <a:pt x="542" y="1317"/>
                    <a:pt x="556" y="1301"/>
                  </a:cubicBezTo>
                  <a:lnTo>
                    <a:pt x="556" y="1301"/>
                  </a:lnTo>
                  <a:cubicBezTo>
                    <a:pt x="700" y="1132"/>
                    <a:pt x="613" y="974"/>
                    <a:pt x="577" y="736"/>
                  </a:cubicBezTo>
                  <a:cubicBezTo>
                    <a:pt x="564" y="558"/>
                    <a:pt x="587" y="424"/>
                    <a:pt x="632" y="329"/>
                  </a:cubicBezTo>
                  <a:cubicBezTo>
                    <a:pt x="790" y="0"/>
                    <a:pt x="1217" y="131"/>
                    <a:pt x="1360" y="460"/>
                  </a:cubicBezTo>
                  <a:cubicBezTo>
                    <a:pt x="1425" y="607"/>
                    <a:pt x="1432" y="795"/>
                    <a:pt x="1332" y="998"/>
                  </a:cubicBezTo>
                  <a:cubicBezTo>
                    <a:pt x="1819" y="353"/>
                    <a:pt x="2601" y="846"/>
                    <a:pt x="2503" y="1399"/>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5" name="Freeform 499">
              <a:extLst>
                <a:ext uri="{FF2B5EF4-FFF2-40B4-BE49-F238E27FC236}">
                  <a16:creationId xmlns:a16="http://schemas.microsoft.com/office/drawing/2014/main" id="{10ACB894-0D75-90AA-C2C4-BA983244DE26}"/>
                </a:ext>
              </a:extLst>
            </p:cNvPr>
            <p:cNvSpPr>
              <a:spLocks/>
            </p:cNvSpPr>
            <p:nvPr/>
          </p:nvSpPr>
          <p:spPr bwMode="auto">
            <a:xfrm>
              <a:off x="2520950" y="4941888"/>
              <a:ext cx="427038" cy="712788"/>
            </a:xfrm>
            <a:custGeom>
              <a:avLst/>
              <a:gdLst>
                <a:gd name="T0" fmla="*/ 1009 w 2074"/>
                <a:gd name="T1" fmla="*/ 723 h 3464"/>
                <a:gd name="T2" fmla="*/ 880 w 2074"/>
                <a:gd name="T3" fmla="*/ 202 h 3464"/>
                <a:gd name="T4" fmla="*/ 163 w 2074"/>
                <a:gd name="T5" fmla="*/ 373 h 3464"/>
                <a:gd name="T6" fmla="*/ 184 w 2074"/>
                <a:gd name="T7" fmla="*/ 625 h 3464"/>
                <a:gd name="T8" fmla="*/ 10 w 2074"/>
                <a:gd name="T9" fmla="*/ 861 h 3464"/>
                <a:gd name="T10" fmla="*/ 62 w 2074"/>
                <a:gd name="T11" fmla="*/ 1107 h 3464"/>
                <a:gd name="T12" fmla="*/ 32 w 2074"/>
                <a:gd name="T13" fmla="*/ 1447 h 3464"/>
                <a:gd name="T14" fmla="*/ 775 w 2074"/>
                <a:gd name="T15" fmla="*/ 2390 h 3464"/>
                <a:gd name="T16" fmla="*/ 1063 w 2074"/>
                <a:gd name="T17" fmla="*/ 2579 h 3464"/>
                <a:gd name="T18" fmla="*/ 1225 w 2074"/>
                <a:gd name="T19" fmla="*/ 2893 h 3464"/>
                <a:gd name="T20" fmla="*/ 2056 w 2074"/>
                <a:gd name="T21" fmla="*/ 3464 h 3464"/>
                <a:gd name="T22" fmla="*/ 1959 w 2074"/>
                <a:gd name="T23" fmla="*/ 2862 h 3464"/>
                <a:gd name="T24" fmla="*/ 1836 w 2074"/>
                <a:gd name="T25" fmla="*/ 2508 h 3464"/>
                <a:gd name="T26" fmla="*/ 1843 w 2074"/>
                <a:gd name="T27" fmla="*/ 2244 h 3464"/>
                <a:gd name="T28" fmla="*/ 1758 w 2074"/>
                <a:gd name="T29" fmla="*/ 1874 h 3464"/>
                <a:gd name="T30" fmla="*/ 1839 w 2074"/>
                <a:gd name="T31" fmla="*/ 1442 h 3464"/>
                <a:gd name="T32" fmla="*/ 1580 w 2074"/>
                <a:gd name="T33" fmla="*/ 605 h 3464"/>
                <a:gd name="T34" fmla="*/ 1009 w 2074"/>
                <a:gd name="T35" fmla="*/ 723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4" h="3464">
                  <a:moveTo>
                    <a:pt x="1009" y="723"/>
                  </a:moveTo>
                  <a:cubicBezTo>
                    <a:pt x="1066" y="522"/>
                    <a:pt x="1017" y="314"/>
                    <a:pt x="880" y="202"/>
                  </a:cubicBezTo>
                  <a:cubicBezTo>
                    <a:pt x="633" y="0"/>
                    <a:pt x="204" y="200"/>
                    <a:pt x="163" y="373"/>
                  </a:cubicBezTo>
                  <a:cubicBezTo>
                    <a:pt x="144" y="455"/>
                    <a:pt x="217" y="507"/>
                    <a:pt x="184" y="625"/>
                  </a:cubicBezTo>
                  <a:cubicBezTo>
                    <a:pt x="155" y="730"/>
                    <a:pt x="19" y="771"/>
                    <a:pt x="10" y="861"/>
                  </a:cubicBezTo>
                  <a:cubicBezTo>
                    <a:pt x="0" y="951"/>
                    <a:pt x="21" y="1012"/>
                    <a:pt x="62" y="1107"/>
                  </a:cubicBezTo>
                  <a:cubicBezTo>
                    <a:pt x="133" y="1271"/>
                    <a:pt x="40" y="1264"/>
                    <a:pt x="32" y="1447"/>
                  </a:cubicBezTo>
                  <a:cubicBezTo>
                    <a:pt x="18" y="1785"/>
                    <a:pt x="460" y="2237"/>
                    <a:pt x="775" y="2390"/>
                  </a:cubicBezTo>
                  <a:cubicBezTo>
                    <a:pt x="854" y="2428"/>
                    <a:pt x="962" y="2467"/>
                    <a:pt x="1063" y="2579"/>
                  </a:cubicBezTo>
                  <a:cubicBezTo>
                    <a:pt x="1176" y="2704"/>
                    <a:pt x="1207" y="2838"/>
                    <a:pt x="1225" y="2893"/>
                  </a:cubicBezTo>
                  <a:cubicBezTo>
                    <a:pt x="1280" y="3062"/>
                    <a:pt x="1467" y="3277"/>
                    <a:pt x="2056" y="3464"/>
                  </a:cubicBezTo>
                  <a:cubicBezTo>
                    <a:pt x="2074" y="3179"/>
                    <a:pt x="2016" y="2986"/>
                    <a:pt x="1959" y="2862"/>
                  </a:cubicBezTo>
                  <a:cubicBezTo>
                    <a:pt x="1914" y="2764"/>
                    <a:pt x="1850" y="2669"/>
                    <a:pt x="1836" y="2508"/>
                  </a:cubicBezTo>
                  <a:cubicBezTo>
                    <a:pt x="1825" y="2394"/>
                    <a:pt x="1852" y="2376"/>
                    <a:pt x="1843" y="2244"/>
                  </a:cubicBezTo>
                  <a:cubicBezTo>
                    <a:pt x="1832" y="2063"/>
                    <a:pt x="1777" y="2012"/>
                    <a:pt x="1758" y="1874"/>
                  </a:cubicBezTo>
                  <a:cubicBezTo>
                    <a:pt x="1734" y="1694"/>
                    <a:pt x="1805" y="1624"/>
                    <a:pt x="1839" y="1442"/>
                  </a:cubicBezTo>
                  <a:cubicBezTo>
                    <a:pt x="1889" y="1166"/>
                    <a:pt x="1834" y="727"/>
                    <a:pt x="1580" y="605"/>
                  </a:cubicBezTo>
                  <a:cubicBezTo>
                    <a:pt x="1353" y="497"/>
                    <a:pt x="1062" y="687"/>
                    <a:pt x="1009" y="723"/>
                  </a:cubicBezTo>
                </a:path>
              </a:pathLst>
            </a:custGeom>
            <a:solidFill>
              <a:srgbClr val="5F8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6" name="Freeform 500">
              <a:extLst>
                <a:ext uri="{FF2B5EF4-FFF2-40B4-BE49-F238E27FC236}">
                  <a16:creationId xmlns:a16="http://schemas.microsoft.com/office/drawing/2014/main" id="{59B6B81F-5CA8-606E-1875-93AC18821EBA}"/>
                </a:ext>
              </a:extLst>
            </p:cNvPr>
            <p:cNvSpPr>
              <a:spLocks/>
            </p:cNvSpPr>
            <p:nvPr/>
          </p:nvSpPr>
          <p:spPr bwMode="auto">
            <a:xfrm>
              <a:off x="2725738" y="5097463"/>
              <a:ext cx="142875" cy="454025"/>
            </a:xfrm>
            <a:custGeom>
              <a:avLst/>
              <a:gdLst>
                <a:gd name="T0" fmla="*/ 695 w 695"/>
                <a:gd name="T1" fmla="*/ 2211 h 2211"/>
                <a:gd name="T2" fmla="*/ 140 w 695"/>
                <a:gd name="T3" fmla="*/ 960 h 2211"/>
                <a:gd name="T4" fmla="*/ 11 w 695"/>
                <a:gd name="T5" fmla="*/ 0 h 2211"/>
                <a:gd name="T6" fmla="*/ 43 w 695"/>
                <a:gd name="T7" fmla="*/ 694 h 2211"/>
                <a:gd name="T8" fmla="*/ 695 w 695"/>
                <a:gd name="T9" fmla="*/ 2211 h 2211"/>
              </a:gdLst>
              <a:ahLst/>
              <a:cxnLst>
                <a:cxn ang="0">
                  <a:pos x="T0" y="T1"/>
                </a:cxn>
                <a:cxn ang="0">
                  <a:pos x="T2" y="T3"/>
                </a:cxn>
                <a:cxn ang="0">
                  <a:pos x="T4" y="T5"/>
                </a:cxn>
                <a:cxn ang="0">
                  <a:pos x="T6" y="T7"/>
                </a:cxn>
                <a:cxn ang="0">
                  <a:pos x="T8" y="T9"/>
                </a:cxn>
              </a:cxnLst>
              <a:rect l="0" t="0" r="r" b="b"/>
              <a:pathLst>
                <a:path w="695" h="2211">
                  <a:moveTo>
                    <a:pt x="695" y="2211"/>
                  </a:moveTo>
                  <a:cubicBezTo>
                    <a:pt x="516" y="1903"/>
                    <a:pt x="282" y="1500"/>
                    <a:pt x="140" y="960"/>
                  </a:cubicBezTo>
                  <a:cubicBezTo>
                    <a:pt x="49" y="614"/>
                    <a:pt x="33" y="273"/>
                    <a:pt x="11" y="0"/>
                  </a:cubicBezTo>
                  <a:cubicBezTo>
                    <a:pt x="0" y="202"/>
                    <a:pt x="5" y="437"/>
                    <a:pt x="43" y="694"/>
                  </a:cubicBezTo>
                  <a:cubicBezTo>
                    <a:pt x="153" y="1425"/>
                    <a:pt x="481" y="1936"/>
                    <a:pt x="695" y="221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7" name="Freeform 501">
              <a:extLst>
                <a:ext uri="{FF2B5EF4-FFF2-40B4-BE49-F238E27FC236}">
                  <a16:creationId xmlns:a16="http://schemas.microsoft.com/office/drawing/2014/main" id="{A8E01889-0EF9-D6EA-2FEF-02AD666199F5}"/>
                </a:ext>
              </a:extLst>
            </p:cNvPr>
            <p:cNvSpPr>
              <a:spLocks/>
            </p:cNvSpPr>
            <p:nvPr/>
          </p:nvSpPr>
          <p:spPr bwMode="auto">
            <a:xfrm>
              <a:off x="2730500" y="5167313"/>
              <a:ext cx="131763" cy="47625"/>
            </a:xfrm>
            <a:custGeom>
              <a:avLst/>
              <a:gdLst>
                <a:gd name="T0" fmla="*/ 0 w 641"/>
                <a:gd name="T1" fmla="*/ 2 h 230"/>
                <a:gd name="T2" fmla="*/ 392 w 641"/>
                <a:gd name="T3" fmla="*/ 103 h 230"/>
                <a:gd name="T4" fmla="*/ 641 w 641"/>
                <a:gd name="T5" fmla="*/ 230 h 230"/>
                <a:gd name="T6" fmla="*/ 472 w 641"/>
                <a:gd name="T7" fmla="*/ 116 h 230"/>
                <a:gd name="T8" fmla="*/ 0 w 641"/>
                <a:gd name="T9" fmla="*/ 2 h 230"/>
              </a:gdLst>
              <a:ahLst/>
              <a:cxnLst>
                <a:cxn ang="0">
                  <a:pos x="T0" y="T1"/>
                </a:cxn>
                <a:cxn ang="0">
                  <a:pos x="T2" y="T3"/>
                </a:cxn>
                <a:cxn ang="0">
                  <a:pos x="T4" y="T5"/>
                </a:cxn>
                <a:cxn ang="0">
                  <a:pos x="T6" y="T7"/>
                </a:cxn>
                <a:cxn ang="0">
                  <a:pos x="T8" y="T9"/>
                </a:cxn>
              </a:cxnLst>
              <a:rect l="0" t="0" r="r" b="b"/>
              <a:pathLst>
                <a:path w="641" h="230">
                  <a:moveTo>
                    <a:pt x="0" y="2"/>
                  </a:moveTo>
                  <a:cubicBezTo>
                    <a:pt x="103" y="14"/>
                    <a:pt x="239" y="41"/>
                    <a:pt x="392" y="103"/>
                  </a:cubicBezTo>
                  <a:cubicBezTo>
                    <a:pt x="489" y="142"/>
                    <a:pt x="573" y="188"/>
                    <a:pt x="641" y="230"/>
                  </a:cubicBezTo>
                  <a:cubicBezTo>
                    <a:pt x="595" y="192"/>
                    <a:pt x="539" y="152"/>
                    <a:pt x="472" y="116"/>
                  </a:cubicBezTo>
                  <a:cubicBezTo>
                    <a:pt x="280" y="13"/>
                    <a:pt x="102" y="0"/>
                    <a:pt x="0" y="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8" name="Freeform 502">
              <a:extLst>
                <a:ext uri="{FF2B5EF4-FFF2-40B4-BE49-F238E27FC236}">
                  <a16:creationId xmlns:a16="http://schemas.microsoft.com/office/drawing/2014/main" id="{78FC91B0-0E07-A4F1-1D39-9D5204F2A598}"/>
                </a:ext>
              </a:extLst>
            </p:cNvPr>
            <p:cNvSpPr>
              <a:spLocks/>
            </p:cNvSpPr>
            <p:nvPr/>
          </p:nvSpPr>
          <p:spPr bwMode="auto">
            <a:xfrm>
              <a:off x="2749550" y="5287963"/>
              <a:ext cx="107950" cy="103188"/>
            </a:xfrm>
            <a:custGeom>
              <a:avLst/>
              <a:gdLst>
                <a:gd name="T0" fmla="*/ 0 w 527"/>
                <a:gd name="T1" fmla="*/ 0 h 504"/>
                <a:gd name="T2" fmla="*/ 336 w 527"/>
                <a:gd name="T3" fmla="*/ 269 h 504"/>
                <a:gd name="T4" fmla="*/ 527 w 527"/>
                <a:gd name="T5" fmla="*/ 504 h 504"/>
                <a:gd name="T6" fmla="*/ 408 w 527"/>
                <a:gd name="T7" fmla="*/ 317 h 504"/>
                <a:gd name="T8" fmla="*/ 0 w 527"/>
                <a:gd name="T9" fmla="*/ 0 h 504"/>
              </a:gdLst>
              <a:ahLst/>
              <a:cxnLst>
                <a:cxn ang="0">
                  <a:pos x="T0" y="T1"/>
                </a:cxn>
                <a:cxn ang="0">
                  <a:pos x="T2" y="T3"/>
                </a:cxn>
                <a:cxn ang="0">
                  <a:pos x="T4" y="T5"/>
                </a:cxn>
                <a:cxn ang="0">
                  <a:pos x="T6" y="T7"/>
                </a:cxn>
                <a:cxn ang="0">
                  <a:pos x="T8" y="T9"/>
                </a:cxn>
              </a:cxnLst>
              <a:rect l="0" t="0" r="r" b="b"/>
              <a:pathLst>
                <a:path w="527" h="504">
                  <a:moveTo>
                    <a:pt x="0" y="0"/>
                  </a:moveTo>
                  <a:cubicBezTo>
                    <a:pt x="94" y="57"/>
                    <a:pt x="214" y="142"/>
                    <a:pt x="336" y="269"/>
                  </a:cubicBezTo>
                  <a:cubicBezTo>
                    <a:pt x="415" y="351"/>
                    <a:pt x="478" y="432"/>
                    <a:pt x="527" y="504"/>
                  </a:cubicBezTo>
                  <a:cubicBezTo>
                    <a:pt x="497" y="446"/>
                    <a:pt x="459" y="382"/>
                    <a:pt x="408" y="317"/>
                  </a:cubicBezTo>
                  <a:cubicBezTo>
                    <a:pt x="263" y="131"/>
                    <a:pt x="98" y="42"/>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9" name="Freeform 503">
              <a:extLst>
                <a:ext uri="{FF2B5EF4-FFF2-40B4-BE49-F238E27FC236}">
                  <a16:creationId xmlns:a16="http://schemas.microsoft.com/office/drawing/2014/main" id="{5C42FDFF-C64E-86C2-C1B6-D48BD2CDDECB}"/>
                </a:ext>
              </a:extLst>
            </p:cNvPr>
            <p:cNvSpPr>
              <a:spLocks/>
            </p:cNvSpPr>
            <p:nvPr/>
          </p:nvSpPr>
          <p:spPr bwMode="auto">
            <a:xfrm>
              <a:off x="2708275" y="5267325"/>
              <a:ext cx="33338" cy="136525"/>
            </a:xfrm>
            <a:custGeom>
              <a:avLst/>
              <a:gdLst>
                <a:gd name="T0" fmla="*/ 29 w 159"/>
                <a:gd name="T1" fmla="*/ 662 h 662"/>
                <a:gd name="T2" fmla="*/ 71 w 159"/>
                <a:gd name="T3" fmla="*/ 266 h 662"/>
                <a:gd name="T4" fmla="*/ 159 w 159"/>
                <a:gd name="T5" fmla="*/ 0 h 662"/>
                <a:gd name="T6" fmla="*/ 73 w 159"/>
                <a:gd name="T7" fmla="*/ 187 h 662"/>
                <a:gd name="T8" fmla="*/ 29 w 159"/>
                <a:gd name="T9" fmla="*/ 662 h 662"/>
              </a:gdLst>
              <a:ahLst/>
              <a:cxnLst>
                <a:cxn ang="0">
                  <a:pos x="T0" y="T1"/>
                </a:cxn>
                <a:cxn ang="0">
                  <a:pos x="T2" y="T3"/>
                </a:cxn>
                <a:cxn ang="0">
                  <a:pos x="T4" y="T5"/>
                </a:cxn>
                <a:cxn ang="0">
                  <a:pos x="T6" y="T7"/>
                </a:cxn>
                <a:cxn ang="0">
                  <a:pos x="T8" y="T9"/>
                </a:cxn>
              </a:cxnLst>
              <a:rect l="0" t="0" r="r" b="b"/>
              <a:pathLst>
                <a:path w="159" h="662">
                  <a:moveTo>
                    <a:pt x="29" y="662"/>
                  </a:moveTo>
                  <a:cubicBezTo>
                    <a:pt x="26" y="560"/>
                    <a:pt x="33" y="424"/>
                    <a:pt x="71" y="266"/>
                  </a:cubicBezTo>
                  <a:cubicBezTo>
                    <a:pt x="96" y="164"/>
                    <a:pt x="128" y="75"/>
                    <a:pt x="159" y="0"/>
                  </a:cubicBezTo>
                  <a:cubicBezTo>
                    <a:pt x="129" y="52"/>
                    <a:pt x="98" y="115"/>
                    <a:pt x="73" y="187"/>
                  </a:cubicBezTo>
                  <a:cubicBezTo>
                    <a:pt x="0" y="392"/>
                    <a:pt x="13" y="565"/>
                    <a:pt x="29" y="66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0" name="Freeform 504">
              <a:extLst>
                <a:ext uri="{FF2B5EF4-FFF2-40B4-BE49-F238E27FC236}">
                  <a16:creationId xmlns:a16="http://schemas.microsoft.com/office/drawing/2014/main" id="{2D3B1541-217C-C9EE-6FD4-F8FC3E0FFD57}"/>
                </a:ext>
              </a:extLst>
            </p:cNvPr>
            <p:cNvSpPr>
              <a:spLocks/>
            </p:cNvSpPr>
            <p:nvPr/>
          </p:nvSpPr>
          <p:spPr bwMode="auto">
            <a:xfrm>
              <a:off x="2776538" y="5421313"/>
              <a:ext cx="17463" cy="104775"/>
            </a:xfrm>
            <a:custGeom>
              <a:avLst/>
              <a:gdLst>
                <a:gd name="T0" fmla="*/ 46 w 86"/>
                <a:gd name="T1" fmla="*/ 514 h 514"/>
                <a:gd name="T2" fmla="*/ 43 w 86"/>
                <a:gd name="T3" fmla="*/ 209 h 514"/>
                <a:gd name="T4" fmla="*/ 86 w 86"/>
                <a:gd name="T5" fmla="*/ 0 h 514"/>
                <a:gd name="T6" fmla="*/ 37 w 86"/>
                <a:gd name="T7" fmla="*/ 149 h 514"/>
                <a:gd name="T8" fmla="*/ 46 w 86"/>
                <a:gd name="T9" fmla="*/ 514 h 514"/>
              </a:gdLst>
              <a:ahLst/>
              <a:cxnLst>
                <a:cxn ang="0">
                  <a:pos x="T0" y="T1"/>
                </a:cxn>
                <a:cxn ang="0">
                  <a:pos x="T2" y="T3"/>
                </a:cxn>
                <a:cxn ang="0">
                  <a:pos x="T4" y="T5"/>
                </a:cxn>
                <a:cxn ang="0">
                  <a:pos x="T6" y="T7"/>
                </a:cxn>
                <a:cxn ang="0">
                  <a:pos x="T8" y="T9"/>
                </a:cxn>
              </a:cxnLst>
              <a:rect l="0" t="0" r="r" b="b"/>
              <a:pathLst>
                <a:path w="86" h="514">
                  <a:moveTo>
                    <a:pt x="46" y="514"/>
                  </a:moveTo>
                  <a:cubicBezTo>
                    <a:pt x="35" y="437"/>
                    <a:pt x="28" y="333"/>
                    <a:pt x="43" y="209"/>
                  </a:cubicBezTo>
                  <a:cubicBezTo>
                    <a:pt x="52" y="130"/>
                    <a:pt x="68" y="59"/>
                    <a:pt x="86" y="0"/>
                  </a:cubicBezTo>
                  <a:cubicBezTo>
                    <a:pt x="67" y="42"/>
                    <a:pt x="49" y="92"/>
                    <a:pt x="37" y="149"/>
                  </a:cubicBezTo>
                  <a:cubicBezTo>
                    <a:pt x="0" y="311"/>
                    <a:pt x="25" y="441"/>
                    <a:pt x="46" y="514"/>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1" name="Freeform 505">
              <a:extLst>
                <a:ext uri="{FF2B5EF4-FFF2-40B4-BE49-F238E27FC236}">
                  <a16:creationId xmlns:a16="http://schemas.microsoft.com/office/drawing/2014/main" id="{EB4CEFEF-C9C2-5EA3-91A8-FE203DDB5667}"/>
                </a:ext>
              </a:extLst>
            </p:cNvPr>
            <p:cNvSpPr>
              <a:spLocks/>
            </p:cNvSpPr>
            <p:nvPr/>
          </p:nvSpPr>
          <p:spPr bwMode="auto">
            <a:xfrm>
              <a:off x="2628900" y="5143500"/>
              <a:ext cx="103188" cy="169863"/>
            </a:xfrm>
            <a:custGeom>
              <a:avLst/>
              <a:gdLst>
                <a:gd name="T0" fmla="*/ 0 w 499"/>
                <a:gd name="T1" fmla="*/ 825 h 825"/>
                <a:gd name="T2" fmla="*/ 250 w 499"/>
                <a:gd name="T3" fmla="*/ 313 h 825"/>
                <a:gd name="T4" fmla="*/ 499 w 499"/>
                <a:gd name="T5" fmla="*/ 0 h 825"/>
                <a:gd name="T6" fmla="*/ 291 w 499"/>
                <a:gd name="T7" fmla="*/ 207 h 825"/>
                <a:gd name="T8" fmla="*/ 0 w 499"/>
                <a:gd name="T9" fmla="*/ 825 h 825"/>
              </a:gdLst>
              <a:ahLst/>
              <a:cxnLst>
                <a:cxn ang="0">
                  <a:pos x="T0" y="T1"/>
                </a:cxn>
                <a:cxn ang="0">
                  <a:pos x="T2" y="T3"/>
                </a:cxn>
                <a:cxn ang="0">
                  <a:pos x="T4" y="T5"/>
                </a:cxn>
                <a:cxn ang="0">
                  <a:pos x="T6" y="T7"/>
                </a:cxn>
                <a:cxn ang="0">
                  <a:pos x="T8" y="T9"/>
                </a:cxn>
              </a:cxnLst>
              <a:rect l="0" t="0" r="r" b="b"/>
              <a:pathLst>
                <a:path w="499" h="825">
                  <a:moveTo>
                    <a:pt x="0" y="825"/>
                  </a:moveTo>
                  <a:cubicBezTo>
                    <a:pt x="46" y="687"/>
                    <a:pt x="121" y="508"/>
                    <a:pt x="250" y="313"/>
                  </a:cubicBezTo>
                  <a:cubicBezTo>
                    <a:pt x="333" y="188"/>
                    <a:pt x="420" y="84"/>
                    <a:pt x="499" y="0"/>
                  </a:cubicBezTo>
                  <a:cubicBezTo>
                    <a:pt x="433" y="55"/>
                    <a:pt x="360" y="123"/>
                    <a:pt x="291" y="207"/>
                  </a:cubicBezTo>
                  <a:cubicBezTo>
                    <a:pt x="93" y="448"/>
                    <a:pt x="26" y="686"/>
                    <a:pt x="0" y="825"/>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2" name="Freeform 506">
              <a:extLst>
                <a:ext uri="{FF2B5EF4-FFF2-40B4-BE49-F238E27FC236}">
                  <a16:creationId xmlns:a16="http://schemas.microsoft.com/office/drawing/2014/main" id="{26B274D8-22F6-54E5-91A7-3FF6C0EA9D33}"/>
                </a:ext>
              </a:extLst>
            </p:cNvPr>
            <p:cNvSpPr>
              <a:spLocks/>
            </p:cNvSpPr>
            <p:nvPr/>
          </p:nvSpPr>
          <p:spPr bwMode="auto">
            <a:xfrm>
              <a:off x="3197225" y="5067300"/>
              <a:ext cx="125413" cy="461963"/>
            </a:xfrm>
            <a:custGeom>
              <a:avLst/>
              <a:gdLst>
                <a:gd name="T0" fmla="*/ 546 w 608"/>
                <a:gd name="T1" fmla="*/ 2249 h 2249"/>
                <a:gd name="T2" fmla="*/ 381 w 608"/>
                <a:gd name="T3" fmla="*/ 891 h 2249"/>
                <a:gd name="T4" fmla="*/ 0 w 608"/>
                <a:gd name="T5" fmla="*/ 0 h 2249"/>
                <a:gd name="T6" fmla="*/ 328 w 608"/>
                <a:gd name="T7" fmla="*/ 612 h 2249"/>
                <a:gd name="T8" fmla="*/ 546 w 608"/>
                <a:gd name="T9" fmla="*/ 2249 h 2249"/>
              </a:gdLst>
              <a:ahLst/>
              <a:cxnLst>
                <a:cxn ang="0">
                  <a:pos x="T0" y="T1"/>
                </a:cxn>
                <a:cxn ang="0">
                  <a:pos x="T2" y="T3"/>
                </a:cxn>
                <a:cxn ang="0">
                  <a:pos x="T4" y="T5"/>
                </a:cxn>
                <a:cxn ang="0">
                  <a:pos x="T6" y="T7"/>
                </a:cxn>
                <a:cxn ang="0">
                  <a:pos x="T8" y="T9"/>
                </a:cxn>
              </a:cxnLst>
              <a:rect l="0" t="0" r="r" b="b"/>
              <a:pathLst>
                <a:path w="608" h="2249">
                  <a:moveTo>
                    <a:pt x="546" y="2249"/>
                  </a:moveTo>
                  <a:cubicBezTo>
                    <a:pt x="542" y="1893"/>
                    <a:pt x="536" y="1427"/>
                    <a:pt x="381" y="891"/>
                  </a:cubicBezTo>
                  <a:cubicBezTo>
                    <a:pt x="282" y="547"/>
                    <a:pt x="121" y="246"/>
                    <a:pt x="0" y="0"/>
                  </a:cubicBezTo>
                  <a:cubicBezTo>
                    <a:pt x="113" y="168"/>
                    <a:pt x="230" y="372"/>
                    <a:pt x="328" y="612"/>
                  </a:cubicBezTo>
                  <a:cubicBezTo>
                    <a:pt x="608" y="1297"/>
                    <a:pt x="588" y="1903"/>
                    <a:pt x="546" y="2249"/>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3" name="Freeform 507">
              <a:extLst>
                <a:ext uri="{FF2B5EF4-FFF2-40B4-BE49-F238E27FC236}">
                  <a16:creationId xmlns:a16="http://schemas.microsoft.com/office/drawing/2014/main" id="{287A23AE-9961-C317-7D18-1B95AE7997C2}"/>
                </a:ext>
              </a:extLst>
            </p:cNvPr>
            <p:cNvSpPr>
              <a:spLocks/>
            </p:cNvSpPr>
            <p:nvPr/>
          </p:nvSpPr>
          <p:spPr bwMode="auto">
            <a:xfrm>
              <a:off x="3143250" y="5129213"/>
              <a:ext cx="88900" cy="107950"/>
            </a:xfrm>
            <a:custGeom>
              <a:avLst/>
              <a:gdLst>
                <a:gd name="T0" fmla="*/ 433 w 433"/>
                <a:gd name="T1" fmla="*/ 0 h 525"/>
                <a:gd name="T2" fmla="*/ 148 w 433"/>
                <a:gd name="T3" fmla="*/ 287 h 525"/>
                <a:gd name="T4" fmla="*/ 0 w 433"/>
                <a:gd name="T5" fmla="*/ 525 h 525"/>
                <a:gd name="T6" fmla="*/ 86 w 433"/>
                <a:gd name="T7" fmla="*/ 340 h 525"/>
                <a:gd name="T8" fmla="*/ 433 w 433"/>
                <a:gd name="T9" fmla="*/ 0 h 525"/>
              </a:gdLst>
              <a:ahLst/>
              <a:cxnLst>
                <a:cxn ang="0">
                  <a:pos x="T0" y="T1"/>
                </a:cxn>
                <a:cxn ang="0">
                  <a:pos x="T2" y="T3"/>
                </a:cxn>
                <a:cxn ang="0">
                  <a:pos x="T4" y="T5"/>
                </a:cxn>
                <a:cxn ang="0">
                  <a:pos x="T6" y="T7"/>
                </a:cxn>
                <a:cxn ang="0">
                  <a:pos x="T8" y="T9"/>
                </a:cxn>
              </a:cxnLst>
              <a:rect l="0" t="0" r="r" b="b"/>
              <a:pathLst>
                <a:path w="433" h="525">
                  <a:moveTo>
                    <a:pt x="433" y="0"/>
                  </a:moveTo>
                  <a:cubicBezTo>
                    <a:pt x="350" y="63"/>
                    <a:pt x="248" y="156"/>
                    <a:pt x="148" y="287"/>
                  </a:cubicBezTo>
                  <a:cubicBezTo>
                    <a:pt x="85" y="371"/>
                    <a:pt x="37" y="453"/>
                    <a:pt x="0" y="525"/>
                  </a:cubicBezTo>
                  <a:cubicBezTo>
                    <a:pt x="20" y="469"/>
                    <a:pt x="47" y="405"/>
                    <a:pt x="86" y="340"/>
                  </a:cubicBezTo>
                  <a:cubicBezTo>
                    <a:pt x="198" y="153"/>
                    <a:pt x="345" y="51"/>
                    <a:pt x="433"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4" name="Freeform 508">
              <a:extLst>
                <a:ext uri="{FF2B5EF4-FFF2-40B4-BE49-F238E27FC236}">
                  <a16:creationId xmlns:a16="http://schemas.microsoft.com/office/drawing/2014/main" id="{36B937B8-CEF5-B05A-7B99-C02E4F20AEB2}"/>
                </a:ext>
              </a:extLst>
            </p:cNvPr>
            <p:cNvSpPr>
              <a:spLocks/>
            </p:cNvSpPr>
            <p:nvPr/>
          </p:nvSpPr>
          <p:spPr bwMode="auto">
            <a:xfrm>
              <a:off x="3203575" y="5222875"/>
              <a:ext cx="66675" cy="134938"/>
            </a:xfrm>
            <a:custGeom>
              <a:avLst/>
              <a:gdLst>
                <a:gd name="T0" fmla="*/ 320 w 320"/>
                <a:gd name="T1" fmla="*/ 0 h 654"/>
                <a:gd name="T2" fmla="*/ 98 w 320"/>
                <a:gd name="T3" fmla="*/ 368 h 654"/>
                <a:gd name="T4" fmla="*/ 0 w 320"/>
                <a:gd name="T5" fmla="*/ 654 h 654"/>
                <a:gd name="T6" fmla="*/ 47 w 320"/>
                <a:gd name="T7" fmla="*/ 438 h 654"/>
                <a:gd name="T8" fmla="*/ 320 w 320"/>
                <a:gd name="T9" fmla="*/ 0 h 654"/>
              </a:gdLst>
              <a:ahLst/>
              <a:cxnLst>
                <a:cxn ang="0">
                  <a:pos x="T0" y="T1"/>
                </a:cxn>
                <a:cxn ang="0">
                  <a:pos x="T2" y="T3"/>
                </a:cxn>
                <a:cxn ang="0">
                  <a:pos x="T4" y="T5"/>
                </a:cxn>
                <a:cxn ang="0">
                  <a:pos x="T6" y="T7"/>
                </a:cxn>
                <a:cxn ang="0">
                  <a:pos x="T8" y="T9"/>
                </a:cxn>
              </a:cxnLst>
              <a:rect l="0" t="0" r="r" b="b"/>
              <a:pathLst>
                <a:path w="320" h="654">
                  <a:moveTo>
                    <a:pt x="320" y="0"/>
                  </a:moveTo>
                  <a:cubicBezTo>
                    <a:pt x="251" y="85"/>
                    <a:pt x="169" y="207"/>
                    <a:pt x="98" y="368"/>
                  </a:cubicBezTo>
                  <a:cubicBezTo>
                    <a:pt x="52" y="472"/>
                    <a:pt x="22" y="570"/>
                    <a:pt x="0" y="654"/>
                  </a:cubicBezTo>
                  <a:cubicBezTo>
                    <a:pt x="8" y="590"/>
                    <a:pt x="22" y="516"/>
                    <a:pt x="47" y="438"/>
                  </a:cubicBezTo>
                  <a:cubicBezTo>
                    <a:pt x="119" y="213"/>
                    <a:pt x="243" y="73"/>
                    <a:pt x="32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5" name="Freeform 509">
              <a:extLst>
                <a:ext uri="{FF2B5EF4-FFF2-40B4-BE49-F238E27FC236}">
                  <a16:creationId xmlns:a16="http://schemas.microsoft.com/office/drawing/2014/main" id="{1D28EE10-D94E-A95B-3E98-55B046431DAD}"/>
                </a:ext>
              </a:extLst>
            </p:cNvPr>
            <p:cNvSpPr>
              <a:spLocks/>
            </p:cNvSpPr>
            <p:nvPr/>
          </p:nvSpPr>
          <p:spPr bwMode="auto">
            <a:xfrm>
              <a:off x="3273425" y="5219700"/>
              <a:ext cx="92075" cy="103188"/>
            </a:xfrm>
            <a:custGeom>
              <a:avLst/>
              <a:gdLst>
                <a:gd name="T0" fmla="*/ 451 w 451"/>
                <a:gd name="T1" fmla="*/ 501 h 501"/>
                <a:gd name="T2" fmla="*/ 212 w 451"/>
                <a:gd name="T3" fmla="*/ 182 h 501"/>
                <a:gd name="T4" fmla="*/ 0 w 451"/>
                <a:gd name="T5" fmla="*/ 0 h 501"/>
                <a:gd name="T6" fmla="*/ 170 w 451"/>
                <a:gd name="T7" fmla="*/ 115 h 501"/>
                <a:gd name="T8" fmla="*/ 451 w 451"/>
                <a:gd name="T9" fmla="*/ 501 h 501"/>
              </a:gdLst>
              <a:ahLst/>
              <a:cxnLst>
                <a:cxn ang="0">
                  <a:pos x="T0" y="T1"/>
                </a:cxn>
                <a:cxn ang="0">
                  <a:pos x="T2" y="T3"/>
                </a:cxn>
                <a:cxn ang="0">
                  <a:pos x="T4" y="T5"/>
                </a:cxn>
                <a:cxn ang="0">
                  <a:pos x="T6" y="T7"/>
                </a:cxn>
                <a:cxn ang="0">
                  <a:pos x="T8" y="T9"/>
                </a:cxn>
              </a:cxnLst>
              <a:rect l="0" t="0" r="r" b="b"/>
              <a:pathLst>
                <a:path w="451" h="501">
                  <a:moveTo>
                    <a:pt x="451" y="501"/>
                  </a:moveTo>
                  <a:cubicBezTo>
                    <a:pt x="401" y="412"/>
                    <a:pt x="326" y="299"/>
                    <a:pt x="212" y="182"/>
                  </a:cubicBezTo>
                  <a:cubicBezTo>
                    <a:pt x="139" y="107"/>
                    <a:pt x="65" y="47"/>
                    <a:pt x="0" y="0"/>
                  </a:cubicBezTo>
                  <a:cubicBezTo>
                    <a:pt x="53" y="28"/>
                    <a:pt x="111" y="66"/>
                    <a:pt x="170" y="115"/>
                  </a:cubicBezTo>
                  <a:cubicBezTo>
                    <a:pt x="337" y="254"/>
                    <a:pt x="415" y="409"/>
                    <a:pt x="451" y="50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6" name="Freeform 510">
              <a:extLst>
                <a:ext uri="{FF2B5EF4-FFF2-40B4-BE49-F238E27FC236}">
                  <a16:creationId xmlns:a16="http://schemas.microsoft.com/office/drawing/2014/main" id="{5B27B9B2-0476-46D0-EF65-A46579D02A7C}"/>
                </a:ext>
              </a:extLst>
            </p:cNvPr>
            <p:cNvSpPr>
              <a:spLocks/>
            </p:cNvSpPr>
            <p:nvPr/>
          </p:nvSpPr>
          <p:spPr bwMode="auto">
            <a:xfrm>
              <a:off x="3268663" y="5380038"/>
              <a:ext cx="36513" cy="98425"/>
            </a:xfrm>
            <a:custGeom>
              <a:avLst/>
              <a:gdLst>
                <a:gd name="T0" fmla="*/ 0 w 180"/>
                <a:gd name="T1" fmla="*/ 483 h 483"/>
                <a:gd name="T2" fmla="*/ 81 w 180"/>
                <a:gd name="T3" fmla="*/ 189 h 483"/>
                <a:gd name="T4" fmla="*/ 180 w 180"/>
                <a:gd name="T5" fmla="*/ 0 h 483"/>
                <a:gd name="T6" fmla="*/ 92 w 180"/>
                <a:gd name="T7" fmla="*/ 130 h 483"/>
                <a:gd name="T8" fmla="*/ 0 w 180"/>
                <a:gd name="T9" fmla="*/ 483 h 483"/>
              </a:gdLst>
              <a:ahLst/>
              <a:cxnLst>
                <a:cxn ang="0">
                  <a:pos x="T0" y="T1"/>
                </a:cxn>
                <a:cxn ang="0">
                  <a:pos x="T2" y="T3"/>
                </a:cxn>
                <a:cxn ang="0">
                  <a:pos x="T4" y="T5"/>
                </a:cxn>
                <a:cxn ang="0">
                  <a:pos x="T6" y="T7"/>
                </a:cxn>
                <a:cxn ang="0">
                  <a:pos x="T8" y="T9"/>
                </a:cxn>
              </a:cxnLst>
              <a:rect l="0" t="0" r="r" b="b"/>
              <a:pathLst>
                <a:path w="180" h="483">
                  <a:moveTo>
                    <a:pt x="0" y="483"/>
                  </a:moveTo>
                  <a:cubicBezTo>
                    <a:pt x="11" y="406"/>
                    <a:pt x="33" y="304"/>
                    <a:pt x="81" y="189"/>
                  </a:cubicBezTo>
                  <a:cubicBezTo>
                    <a:pt x="112" y="116"/>
                    <a:pt x="147" y="52"/>
                    <a:pt x="180" y="0"/>
                  </a:cubicBezTo>
                  <a:cubicBezTo>
                    <a:pt x="151" y="35"/>
                    <a:pt x="120" y="79"/>
                    <a:pt x="92" y="130"/>
                  </a:cubicBezTo>
                  <a:cubicBezTo>
                    <a:pt x="12" y="276"/>
                    <a:pt x="0" y="408"/>
                    <a:pt x="0" y="48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7" name="Freeform 511">
              <a:extLst>
                <a:ext uri="{FF2B5EF4-FFF2-40B4-BE49-F238E27FC236}">
                  <a16:creationId xmlns:a16="http://schemas.microsoft.com/office/drawing/2014/main" id="{69F3B7E0-E5C4-BDA5-6565-E3606AE6E670}"/>
                </a:ext>
              </a:extLst>
            </p:cNvPr>
            <p:cNvSpPr>
              <a:spLocks/>
            </p:cNvSpPr>
            <p:nvPr/>
          </p:nvSpPr>
          <p:spPr bwMode="auto">
            <a:xfrm>
              <a:off x="3217863" y="5108575"/>
              <a:ext cx="146050" cy="77788"/>
            </a:xfrm>
            <a:custGeom>
              <a:avLst/>
              <a:gdLst>
                <a:gd name="T0" fmla="*/ 707 w 707"/>
                <a:gd name="T1" fmla="*/ 376 h 376"/>
                <a:gd name="T2" fmla="*/ 310 w 707"/>
                <a:gd name="T3" fmla="*/ 118 h 376"/>
                <a:gd name="T4" fmla="*/ 0 w 707"/>
                <a:gd name="T5" fmla="*/ 0 h 376"/>
                <a:gd name="T6" fmla="*/ 236 w 707"/>
                <a:gd name="T7" fmla="*/ 60 h 376"/>
                <a:gd name="T8" fmla="*/ 707 w 707"/>
                <a:gd name="T9" fmla="*/ 376 h 376"/>
              </a:gdLst>
              <a:ahLst/>
              <a:cxnLst>
                <a:cxn ang="0">
                  <a:pos x="T0" y="T1"/>
                </a:cxn>
                <a:cxn ang="0">
                  <a:pos x="T2" y="T3"/>
                </a:cxn>
                <a:cxn ang="0">
                  <a:pos x="T4" y="T5"/>
                </a:cxn>
                <a:cxn ang="0">
                  <a:pos x="T6" y="T7"/>
                </a:cxn>
                <a:cxn ang="0">
                  <a:pos x="T8" y="T9"/>
                </a:cxn>
              </a:cxnLst>
              <a:rect l="0" t="0" r="r" b="b"/>
              <a:pathLst>
                <a:path w="707" h="376">
                  <a:moveTo>
                    <a:pt x="707" y="376"/>
                  </a:moveTo>
                  <a:cubicBezTo>
                    <a:pt x="615" y="297"/>
                    <a:pt x="485" y="202"/>
                    <a:pt x="310" y="118"/>
                  </a:cubicBezTo>
                  <a:cubicBezTo>
                    <a:pt x="198" y="64"/>
                    <a:pt x="92" y="27"/>
                    <a:pt x="0" y="0"/>
                  </a:cubicBezTo>
                  <a:cubicBezTo>
                    <a:pt x="70" y="11"/>
                    <a:pt x="151" y="29"/>
                    <a:pt x="236" y="60"/>
                  </a:cubicBezTo>
                  <a:cubicBezTo>
                    <a:pt x="479" y="147"/>
                    <a:pt x="629" y="288"/>
                    <a:pt x="707" y="376"/>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8" name="Freeform 512">
              <a:extLst>
                <a:ext uri="{FF2B5EF4-FFF2-40B4-BE49-F238E27FC236}">
                  <a16:creationId xmlns:a16="http://schemas.microsoft.com/office/drawing/2014/main" id="{A4C8B32B-3D4A-84C1-28ED-44B43867A076}"/>
                </a:ext>
              </a:extLst>
            </p:cNvPr>
            <p:cNvSpPr>
              <a:spLocks/>
            </p:cNvSpPr>
            <p:nvPr/>
          </p:nvSpPr>
          <p:spPr bwMode="auto">
            <a:xfrm>
              <a:off x="2024063" y="5097463"/>
              <a:ext cx="168275" cy="446088"/>
            </a:xfrm>
            <a:custGeom>
              <a:avLst/>
              <a:gdLst>
                <a:gd name="T0" fmla="*/ 0 w 822"/>
                <a:gd name="T1" fmla="*/ 2163 h 2163"/>
                <a:gd name="T2" fmla="*/ 404 w 822"/>
                <a:gd name="T3" fmla="*/ 765 h 2163"/>
                <a:gd name="T4" fmla="*/ 822 w 822"/>
                <a:gd name="T5" fmla="*/ 0 h 2163"/>
                <a:gd name="T6" fmla="*/ 490 w 822"/>
                <a:gd name="T7" fmla="*/ 492 h 2163"/>
                <a:gd name="T8" fmla="*/ 0 w 822"/>
                <a:gd name="T9" fmla="*/ 2163 h 2163"/>
              </a:gdLst>
              <a:ahLst/>
              <a:cxnLst>
                <a:cxn ang="0">
                  <a:pos x="T0" y="T1"/>
                </a:cxn>
                <a:cxn ang="0">
                  <a:pos x="T2" y="T3"/>
                </a:cxn>
                <a:cxn ang="0">
                  <a:pos x="T4" y="T5"/>
                </a:cxn>
                <a:cxn ang="0">
                  <a:pos x="T6" y="T7"/>
                </a:cxn>
                <a:cxn ang="0">
                  <a:pos x="T8" y="T9"/>
                </a:cxn>
              </a:cxnLst>
              <a:rect l="0" t="0" r="r" b="b"/>
              <a:pathLst>
                <a:path w="822" h="2163">
                  <a:moveTo>
                    <a:pt x="0" y="2163"/>
                  </a:moveTo>
                  <a:cubicBezTo>
                    <a:pt x="73" y="1815"/>
                    <a:pt x="148" y="1261"/>
                    <a:pt x="404" y="765"/>
                  </a:cubicBezTo>
                  <a:cubicBezTo>
                    <a:pt x="568" y="446"/>
                    <a:pt x="667" y="230"/>
                    <a:pt x="822" y="0"/>
                  </a:cubicBezTo>
                  <a:cubicBezTo>
                    <a:pt x="679" y="142"/>
                    <a:pt x="633" y="275"/>
                    <a:pt x="490" y="492"/>
                  </a:cubicBezTo>
                  <a:cubicBezTo>
                    <a:pt x="82" y="1109"/>
                    <a:pt x="26" y="1816"/>
                    <a:pt x="0" y="216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9" name="Freeform 513">
              <a:extLst>
                <a:ext uri="{FF2B5EF4-FFF2-40B4-BE49-F238E27FC236}">
                  <a16:creationId xmlns:a16="http://schemas.microsoft.com/office/drawing/2014/main" id="{303D755D-7091-A4E2-4BDD-131DD117B00A}"/>
                </a:ext>
              </a:extLst>
            </p:cNvPr>
            <p:cNvSpPr>
              <a:spLocks/>
            </p:cNvSpPr>
            <p:nvPr/>
          </p:nvSpPr>
          <p:spPr bwMode="auto">
            <a:xfrm>
              <a:off x="2149475" y="5157788"/>
              <a:ext cx="85725" cy="111125"/>
            </a:xfrm>
            <a:custGeom>
              <a:avLst/>
              <a:gdLst>
                <a:gd name="T0" fmla="*/ 0 w 416"/>
                <a:gd name="T1" fmla="*/ 0 h 539"/>
                <a:gd name="T2" fmla="*/ 275 w 416"/>
                <a:gd name="T3" fmla="*/ 297 h 539"/>
                <a:gd name="T4" fmla="*/ 416 w 416"/>
                <a:gd name="T5" fmla="*/ 539 h 539"/>
                <a:gd name="T6" fmla="*/ 335 w 416"/>
                <a:gd name="T7" fmla="*/ 351 h 539"/>
                <a:gd name="T8" fmla="*/ 0 w 416"/>
                <a:gd name="T9" fmla="*/ 0 h 539"/>
              </a:gdLst>
              <a:ahLst/>
              <a:cxnLst>
                <a:cxn ang="0">
                  <a:pos x="T0" y="T1"/>
                </a:cxn>
                <a:cxn ang="0">
                  <a:pos x="T2" y="T3"/>
                </a:cxn>
                <a:cxn ang="0">
                  <a:pos x="T4" y="T5"/>
                </a:cxn>
                <a:cxn ang="0">
                  <a:pos x="T6" y="T7"/>
                </a:cxn>
                <a:cxn ang="0">
                  <a:pos x="T8" y="T9"/>
                </a:cxn>
              </a:cxnLst>
              <a:rect l="0" t="0" r="r" b="b"/>
              <a:pathLst>
                <a:path w="416" h="539">
                  <a:moveTo>
                    <a:pt x="0" y="0"/>
                  </a:moveTo>
                  <a:cubicBezTo>
                    <a:pt x="81" y="66"/>
                    <a:pt x="180" y="163"/>
                    <a:pt x="275" y="297"/>
                  </a:cubicBezTo>
                  <a:cubicBezTo>
                    <a:pt x="336" y="383"/>
                    <a:pt x="382" y="466"/>
                    <a:pt x="416" y="539"/>
                  </a:cubicBezTo>
                  <a:cubicBezTo>
                    <a:pt x="398" y="482"/>
                    <a:pt x="372" y="418"/>
                    <a:pt x="335" y="351"/>
                  </a:cubicBezTo>
                  <a:cubicBezTo>
                    <a:pt x="230" y="161"/>
                    <a:pt x="87" y="54"/>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0" name="Freeform 514">
              <a:extLst>
                <a:ext uri="{FF2B5EF4-FFF2-40B4-BE49-F238E27FC236}">
                  <a16:creationId xmlns:a16="http://schemas.microsoft.com/office/drawing/2014/main" id="{72FE8408-E49A-C813-1AAC-BF397318A8FD}"/>
                </a:ext>
              </a:extLst>
            </p:cNvPr>
            <p:cNvSpPr>
              <a:spLocks/>
            </p:cNvSpPr>
            <p:nvPr/>
          </p:nvSpPr>
          <p:spPr bwMode="auto">
            <a:xfrm>
              <a:off x="2033588" y="4946650"/>
              <a:ext cx="401638" cy="317500"/>
            </a:xfrm>
            <a:custGeom>
              <a:avLst/>
              <a:gdLst>
                <a:gd name="T0" fmla="*/ 1556 w 1955"/>
                <a:gd name="T1" fmla="*/ 1538 h 1538"/>
                <a:gd name="T2" fmla="*/ 711 w 1955"/>
                <a:gd name="T3" fmla="*/ 830 h 1538"/>
                <a:gd name="T4" fmla="*/ 774 w 1955"/>
                <a:gd name="T5" fmla="*/ 733 h 1538"/>
                <a:gd name="T6" fmla="*/ 691 w 1955"/>
                <a:gd name="T7" fmla="*/ 826 h 1538"/>
                <a:gd name="T8" fmla="*/ 512 w 1955"/>
                <a:gd name="T9" fmla="*/ 808 h 1538"/>
                <a:gd name="T10" fmla="*/ 410 w 1955"/>
                <a:gd name="T11" fmla="*/ 814 h 1538"/>
                <a:gd name="T12" fmla="*/ 0 w 1955"/>
                <a:gd name="T13" fmla="*/ 972 h 1538"/>
                <a:gd name="T14" fmla="*/ 80 w 1955"/>
                <a:gd name="T15" fmla="*/ 759 h 1538"/>
                <a:gd name="T16" fmla="*/ 21 w 1955"/>
                <a:gd name="T17" fmla="*/ 407 h 1538"/>
                <a:gd name="T18" fmla="*/ 17 w 1955"/>
                <a:gd name="T19" fmla="*/ 313 h 1538"/>
                <a:gd name="T20" fmla="*/ 76 w 1955"/>
                <a:gd name="T21" fmla="*/ 0 h 1538"/>
                <a:gd name="T22" fmla="*/ 804 w 1955"/>
                <a:gd name="T23" fmla="*/ 131 h 1538"/>
                <a:gd name="T24" fmla="*/ 852 w 1955"/>
                <a:gd name="T25" fmla="*/ 362 h 1538"/>
                <a:gd name="T26" fmla="*/ 776 w 1955"/>
                <a:gd name="T27" fmla="*/ 669 h 1538"/>
                <a:gd name="T28" fmla="*/ 776 w 1955"/>
                <a:gd name="T29" fmla="*/ 669 h 1538"/>
                <a:gd name="T30" fmla="*/ 776 w 1955"/>
                <a:gd name="T31" fmla="*/ 669 h 1538"/>
                <a:gd name="T32" fmla="*/ 1324 w 1955"/>
                <a:gd name="T33" fmla="*/ 363 h 1538"/>
                <a:gd name="T34" fmla="*/ 1955 w 1955"/>
                <a:gd name="T35" fmla="*/ 974 h 1538"/>
                <a:gd name="T36" fmla="*/ 1947 w 1955"/>
                <a:gd name="T37" fmla="*/ 1070 h 1538"/>
                <a:gd name="T38" fmla="*/ 1947 w 1955"/>
                <a:gd name="T39" fmla="*/ 1070 h 1538"/>
                <a:gd name="T40" fmla="*/ 1827 w 1955"/>
                <a:gd name="T41" fmla="*/ 1335 h 1538"/>
                <a:gd name="T42" fmla="*/ 1827 w 1955"/>
                <a:gd name="T43" fmla="*/ 1335 h 1538"/>
                <a:gd name="T44" fmla="*/ 1625 w 1955"/>
                <a:gd name="T45" fmla="*/ 1529 h 1538"/>
                <a:gd name="T46" fmla="*/ 1624 w 1955"/>
                <a:gd name="T47" fmla="*/ 1529 h 1538"/>
                <a:gd name="T48" fmla="*/ 1556 w 1955"/>
                <a:gd name="T49" fmla="*/ 1538 h 1538"/>
                <a:gd name="T50" fmla="*/ 1556 w 1955"/>
                <a:gd name="T51" fmla="*/ 153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5" h="1538">
                  <a:moveTo>
                    <a:pt x="1556" y="1538"/>
                  </a:moveTo>
                  <a:cubicBezTo>
                    <a:pt x="1366" y="1159"/>
                    <a:pt x="1046" y="904"/>
                    <a:pt x="711" y="830"/>
                  </a:cubicBezTo>
                  <a:cubicBezTo>
                    <a:pt x="731" y="798"/>
                    <a:pt x="752" y="765"/>
                    <a:pt x="774" y="733"/>
                  </a:cubicBezTo>
                  <a:cubicBezTo>
                    <a:pt x="742" y="764"/>
                    <a:pt x="716" y="795"/>
                    <a:pt x="691" y="826"/>
                  </a:cubicBezTo>
                  <a:cubicBezTo>
                    <a:pt x="632" y="814"/>
                    <a:pt x="572" y="808"/>
                    <a:pt x="512" y="808"/>
                  </a:cubicBezTo>
                  <a:cubicBezTo>
                    <a:pt x="478" y="808"/>
                    <a:pt x="444" y="810"/>
                    <a:pt x="410" y="814"/>
                  </a:cubicBezTo>
                  <a:cubicBezTo>
                    <a:pt x="247" y="834"/>
                    <a:pt x="109" y="898"/>
                    <a:pt x="0" y="972"/>
                  </a:cubicBezTo>
                  <a:cubicBezTo>
                    <a:pt x="61" y="901"/>
                    <a:pt x="80" y="832"/>
                    <a:pt x="80" y="759"/>
                  </a:cubicBezTo>
                  <a:cubicBezTo>
                    <a:pt x="80" y="657"/>
                    <a:pt x="42" y="545"/>
                    <a:pt x="21" y="407"/>
                  </a:cubicBezTo>
                  <a:cubicBezTo>
                    <a:pt x="18" y="374"/>
                    <a:pt x="17" y="343"/>
                    <a:pt x="17" y="313"/>
                  </a:cubicBezTo>
                  <a:cubicBezTo>
                    <a:pt x="17" y="181"/>
                    <a:pt x="39" y="78"/>
                    <a:pt x="76" y="0"/>
                  </a:cubicBezTo>
                  <a:cubicBezTo>
                    <a:pt x="319" y="44"/>
                    <a:pt x="562" y="87"/>
                    <a:pt x="804" y="131"/>
                  </a:cubicBezTo>
                  <a:cubicBezTo>
                    <a:pt x="834" y="200"/>
                    <a:pt x="852" y="278"/>
                    <a:pt x="852" y="362"/>
                  </a:cubicBezTo>
                  <a:cubicBezTo>
                    <a:pt x="852" y="457"/>
                    <a:pt x="829" y="561"/>
                    <a:pt x="776" y="669"/>
                  </a:cubicBezTo>
                  <a:lnTo>
                    <a:pt x="776" y="669"/>
                  </a:lnTo>
                  <a:lnTo>
                    <a:pt x="776" y="669"/>
                  </a:lnTo>
                  <a:cubicBezTo>
                    <a:pt x="941" y="451"/>
                    <a:pt x="1138" y="363"/>
                    <a:pt x="1324" y="363"/>
                  </a:cubicBezTo>
                  <a:cubicBezTo>
                    <a:pt x="1658" y="363"/>
                    <a:pt x="1955" y="647"/>
                    <a:pt x="1955" y="974"/>
                  </a:cubicBezTo>
                  <a:cubicBezTo>
                    <a:pt x="1955" y="1006"/>
                    <a:pt x="1952" y="1038"/>
                    <a:pt x="1947" y="1070"/>
                  </a:cubicBezTo>
                  <a:lnTo>
                    <a:pt x="1947" y="1070"/>
                  </a:lnTo>
                  <a:cubicBezTo>
                    <a:pt x="1907" y="1158"/>
                    <a:pt x="1867" y="1247"/>
                    <a:pt x="1827" y="1335"/>
                  </a:cubicBezTo>
                  <a:lnTo>
                    <a:pt x="1827" y="1335"/>
                  </a:lnTo>
                  <a:cubicBezTo>
                    <a:pt x="1777" y="1402"/>
                    <a:pt x="1710" y="1467"/>
                    <a:pt x="1625" y="1529"/>
                  </a:cubicBezTo>
                  <a:lnTo>
                    <a:pt x="1624" y="1529"/>
                  </a:lnTo>
                  <a:cubicBezTo>
                    <a:pt x="1597" y="1529"/>
                    <a:pt x="1575" y="1532"/>
                    <a:pt x="1556" y="1538"/>
                  </a:cubicBezTo>
                  <a:lnTo>
                    <a:pt x="1556" y="1538"/>
                  </a:lnTo>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1" name="Freeform 515">
              <a:extLst>
                <a:ext uri="{FF2B5EF4-FFF2-40B4-BE49-F238E27FC236}">
                  <a16:creationId xmlns:a16="http://schemas.microsoft.com/office/drawing/2014/main" id="{47A56C80-05FB-9641-7979-E12E72F5B312}"/>
                </a:ext>
              </a:extLst>
            </p:cNvPr>
            <p:cNvSpPr>
              <a:spLocks/>
            </p:cNvSpPr>
            <p:nvPr/>
          </p:nvSpPr>
          <p:spPr bwMode="auto">
            <a:xfrm>
              <a:off x="2174875" y="5097463"/>
              <a:ext cx="17463" cy="20638"/>
            </a:xfrm>
            <a:custGeom>
              <a:avLst/>
              <a:gdLst>
                <a:gd name="T0" fmla="*/ 20 w 83"/>
                <a:gd name="T1" fmla="*/ 97 h 97"/>
                <a:gd name="T2" fmla="*/ 0 w 83"/>
                <a:gd name="T3" fmla="*/ 93 h 97"/>
                <a:gd name="T4" fmla="*/ 83 w 83"/>
                <a:gd name="T5" fmla="*/ 0 h 97"/>
                <a:gd name="T6" fmla="*/ 20 w 83"/>
                <a:gd name="T7" fmla="*/ 97 h 97"/>
              </a:gdLst>
              <a:ahLst/>
              <a:cxnLst>
                <a:cxn ang="0">
                  <a:pos x="T0" y="T1"/>
                </a:cxn>
                <a:cxn ang="0">
                  <a:pos x="T2" y="T3"/>
                </a:cxn>
                <a:cxn ang="0">
                  <a:pos x="T4" y="T5"/>
                </a:cxn>
                <a:cxn ang="0">
                  <a:pos x="T6" y="T7"/>
                </a:cxn>
              </a:cxnLst>
              <a:rect l="0" t="0" r="r" b="b"/>
              <a:pathLst>
                <a:path w="83" h="97">
                  <a:moveTo>
                    <a:pt x="20" y="97"/>
                  </a:moveTo>
                  <a:cubicBezTo>
                    <a:pt x="13" y="96"/>
                    <a:pt x="7" y="94"/>
                    <a:pt x="0" y="93"/>
                  </a:cubicBezTo>
                  <a:cubicBezTo>
                    <a:pt x="25" y="62"/>
                    <a:pt x="51" y="31"/>
                    <a:pt x="83" y="0"/>
                  </a:cubicBezTo>
                  <a:cubicBezTo>
                    <a:pt x="61" y="32"/>
                    <a:pt x="40" y="65"/>
                    <a:pt x="20" y="97"/>
                  </a:cubicBezTo>
                  <a:close/>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2" name="Freeform 516">
              <a:extLst>
                <a:ext uri="{FF2B5EF4-FFF2-40B4-BE49-F238E27FC236}">
                  <a16:creationId xmlns:a16="http://schemas.microsoft.com/office/drawing/2014/main" id="{5B7F2D52-0F53-4503-D7FE-2B8FA6935AAC}"/>
                </a:ext>
              </a:extLst>
            </p:cNvPr>
            <p:cNvSpPr>
              <a:spLocks/>
            </p:cNvSpPr>
            <p:nvPr/>
          </p:nvSpPr>
          <p:spPr bwMode="auto">
            <a:xfrm>
              <a:off x="2109788" y="5251450"/>
              <a:ext cx="60325" cy="136525"/>
            </a:xfrm>
            <a:custGeom>
              <a:avLst/>
              <a:gdLst>
                <a:gd name="T0" fmla="*/ 0 w 298"/>
                <a:gd name="T1" fmla="*/ 0 h 665"/>
                <a:gd name="T2" fmla="*/ 210 w 298"/>
                <a:gd name="T3" fmla="*/ 376 h 665"/>
                <a:gd name="T4" fmla="*/ 298 w 298"/>
                <a:gd name="T5" fmla="*/ 665 h 665"/>
                <a:gd name="T6" fmla="*/ 259 w 298"/>
                <a:gd name="T7" fmla="*/ 446 h 665"/>
                <a:gd name="T8" fmla="*/ 0 w 298"/>
                <a:gd name="T9" fmla="*/ 0 h 665"/>
              </a:gdLst>
              <a:ahLst/>
              <a:cxnLst>
                <a:cxn ang="0">
                  <a:pos x="T0" y="T1"/>
                </a:cxn>
                <a:cxn ang="0">
                  <a:pos x="T2" y="T3"/>
                </a:cxn>
                <a:cxn ang="0">
                  <a:pos x="T4" y="T5"/>
                </a:cxn>
                <a:cxn ang="0">
                  <a:pos x="T6" y="T7"/>
                </a:cxn>
                <a:cxn ang="0">
                  <a:pos x="T8" y="T9"/>
                </a:cxn>
              </a:cxnLst>
              <a:rect l="0" t="0" r="r" b="b"/>
              <a:pathLst>
                <a:path w="298" h="665">
                  <a:moveTo>
                    <a:pt x="0" y="0"/>
                  </a:moveTo>
                  <a:cubicBezTo>
                    <a:pt x="66" y="88"/>
                    <a:pt x="145" y="212"/>
                    <a:pt x="210" y="376"/>
                  </a:cubicBezTo>
                  <a:cubicBezTo>
                    <a:pt x="252" y="481"/>
                    <a:pt x="280" y="579"/>
                    <a:pt x="298" y="665"/>
                  </a:cubicBezTo>
                  <a:cubicBezTo>
                    <a:pt x="293" y="600"/>
                    <a:pt x="281" y="526"/>
                    <a:pt x="259" y="446"/>
                  </a:cubicBezTo>
                  <a:cubicBezTo>
                    <a:pt x="194" y="220"/>
                    <a:pt x="75" y="75"/>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3" name="Freeform 517">
              <a:extLst>
                <a:ext uri="{FF2B5EF4-FFF2-40B4-BE49-F238E27FC236}">
                  <a16:creationId xmlns:a16="http://schemas.microsoft.com/office/drawing/2014/main" id="{44B10093-E716-F283-1C82-B9BB3DFA14F1}"/>
                </a:ext>
              </a:extLst>
            </p:cNvPr>
            <p:cNvSpPr>
              <a:spLocks/>
            </p:cNvSpPr>
            <p:nvPr/>
          </p:nvSpPr>
          <p:spPr bwMode="auto">
            <a:xfrm>
              <a:off x="2020888" y="5216525"/>
              <a:ext cx="95250" cy="100013"/>
            </a:xfrm>
            <a:custGeom>
              <a:avLst/>
              <a:gdLst>
                <a:gd name="T0" fmla="*/ 0 w 467"/>
                <a:gd name="T1" fmla="*/ 487 h 487"/>
                <a:gd name="T2" fmla="*/ 249 w 467"/>
                <a:gd name="T3" fmla="*/ 176 h 487"/>
                <a:gd name="T4" fmla="*/ 467 w 467"/>
                <a:gd name="T5" fmla="*/ 0 h 487"/>
                <a:gd name="T6" fmla="*/ 293 w 467"/>
                <a:gd name="T7" fmla="*/ 110 h 487"/>
                <a:gd name="T8" fmla="*/ 0 w 467"/>
                <a:gd name="T9" fmla="*/ 487 h 487"/>
              </a:gdLst>
              <a:ahLst/>
              <a:cxnLst>
                <a:cxn ang="0">
                  <a:pos x="T0" y="T1"/>
                </a:cxn>
                <a:cxn ang="0">
                  <a:pos x="T2" y="T3"/>
                </a:cxn>
                <a:cxn ang="0">
                  <a:pos x="T4" y="T5"/>
                </a:cxn>
                <a:cxn ang="0">
                  <a:pos x="T6" y="T7"/>
                </a:cxn>
                <a:cxn ang="0">
                  <a:pos x="T8" y="T9"/>
                </a:cxn>
              </a:cxnLst>
              <a:rect l="0" t="0" r="r" b="b"/>
              <a:pathLst>
                <a:path w="467" h="487">
                  <a:moveTo>
                    <a:pt x="0" y="487"/>
                  </a:moveTo>
                  <a:cubicBezTo>
                    <a:pt x="52" y="400"/>
                    <a:pt x="131" y="289"/>
                    <a:pt x="249" y="176"/>
                  </a:cubicBezTo>
                  <a:cubicBezTo>
                    <a:pt x="325" y="104"/>
                    <a:pt x="400" y="46"/>
                    <a:pt x="467" y="0"/>
                  </a:cubicBezTo>
                  <a:cubicBezTo>
                    <a:pt x="413" y="28"/>
                    <a:pt x="353" y="63"/>
                    <a:pt x="293" y="110"/>
                  </a:cubicBezTo>
                  <a:cubicBezTo>
                    <a:pt x="121" y="244"/>
                    <a:pt x="39" y="396"/>
                    <a:pt x="0" y="48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4" name="Freeform 518">
              <a:extLst>
                <a:ext uri="{FF2B5EF4-FFF2-40B4-BE49-F238E27FC236}">
                  <a16:creationId xmlns:a16="http://schemas.microsoft.com/office/drawing/2014/main" id="{1DD14ADE-E0EA-4E2B-59F6-8255501DF052}"/>
                </a:ext>
              </a:extLst>
            </p:cNvPr>
            <p:cNvSpPr>
              <a:spLocks/>
            </p:cNvSpPr>
            <p:nvPr/>
          </p:nvSpPr>
          <p:spPr bwMode="auto">
            <a:xfrm>
              <a:off x="2068513" y="5407025"/>
              <a:ext cx="34925" cy="100013"/>
            </a:xfrm>
            <a:custGeom>
              <a:avLst/>
              <a:gdLst>
                <a:gd name="T0" fmla="*/ 164 w 167"/>
                <a:gd name="T1" fmla="*/ 489 h 489"/>
                <a:gd name="T2" fmla="*/ 93 w 167"/>
                <a:gd name="T3" fmla="*/ 193 h 489"/>
                <a:gd name="T4" fmla="*/ 0 w 167"/>
                <a:gd name="T5" fmla="*/ 0 h 489"/>
                <a:gd name="T6" fmla="*/ 84 w 167"/>
                <a:gd name="T7" fmla="*/ 133 h 489"/>
                <a:gd name="T8" fmla="*/ 164 w 167"/>
                <a:gd name="T9" fmla="*/ 489 h 489"/>
              </a:gdLst>
              <a:ahLst/>
              <a:cxnLst>
                <a:cxn ang="0">
                  <a:pos x="T0" y="T1"/>
                </a:cxn>
                <a:cxn ang="0">
                  <a:pos x="T2" y="T3"/>
                </a:cxn>
                <a:cxn ang="0">
                  <a:pos x="T4" y="T5"/>
                </a:cxn>
                <a:cxn ang="0">
                  <a:pos x="T6" y="T7"/>
                </a:cxn>
                <a:cxn ang="0">
                  <a:pos x="T8" y="T9"/>
                </a:cxn>
              </a:cxnLst>
              <a:rect l="0" t="0" r="r" b="b"/>
              <a:pathLst>
                <a:path w="167" h="489">
                  <a:moveTo>
                    <a:pt x="164" y="489"/>
                  </a:moveTo>
                  <a:cubicBezTo>
                    <a:pt x="156" y="411"/>
                    <a:pt x="137" y="309"/>
                    <a:pt x="93" y="193"/>
                  </a:cubicBezTo>
                  <a:cubicBezTo>
                    <a:pt x="64" y="118"/>
                    <a:pt x="31" y="53"/>
                    <a:pt x="0" y="0"/>
                  </a:cubicBezTo>
                  <a:cubicBezTo>
                    <a:pt x="28" y="36"/>
                    <a:pt x="58" y="81"/>
                    <a:pt x="84" y="133"/>
                  </a:cubicBezTo>
                  <a:cubicBezTo>
                    <a:pt x="159" y="281"/>
                    <a:pt x="167" y="413"/>
                    <a:pt x="164" y="48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5" name="Freeform 519">
              <a:extLst>
                <a:ext uri="{FF2B5EF4-FFF2-40B4-BE49-F238E27FC236}">
                  <a16:creationId xmlns:a16="http://schemas.microsoft.com/office/drawing/2014/main" id="{08283BD7-60CB-1587-7C86-AA0ADF1101D5}"/>
                </a:ext>
              </a:extLst>
            </p:cNvPr>
            <p:cNvSpPr>
              <a:spLocks/>
            </p:cNvSpPr>
            <p:nvPr/>
          </p:nvSpPr>
          <p:spPr bwMode="auto">
            <a:xfrm>
              <a:off x="2017713" y="5137150"/>
              <a:ext cx="147638" cy="73025"/>
            </a:xfrm>
            <a:custGeom>
              <a:avLst/>
              <a:gdLst>
                <a:gd name="T0" fmla="*/ 0 w 719"/>
                <a:gd name="T1" fmla="*/ 353 h 353"/>
                <a:gd name="T2" fmla="*/ 405 w 719"/>
                <a:gd name="T3" fmla="*/ 107 h 353"/>
                <a:gd name="T4" fmla="*/ 719 w 719"/>
                <a:gd name="T5" fmla="*/ 0 h 353"/>
                <a:gd name="T6" fmla="*/ 481 w 719"/>
                <a:gd name="T7" fmla="*/ 52 h 353"/>
                <a:gd name="T8" fmla="*/ 0 w 719"/>
                <a:gd name="T9" fmla="*/ 353 h 353"/>
              </a:gdLst>
              <a:ahLst/>
              <a:cxnLst>
                <a:cxn ang="0">
                  <a:pos x="T0" y="T1"/>
                </a:cxn>
                <a:cxn ang="0">
                  <a:pos x="T2" y="T3"/>
                </a:cxn>
                <a:cxn ang="0">
                  <a:pos x="T4" y="T5"/>
                </a:cxn>
                <a:cxn ang="0">
                  <a:pos x="T6" y="T7"/>
                </a:cxn>
                <a:cxn ang="0">
                  <a:pos x="T8" y="T9"/>
                </a:cxn>
              </a:cxnLst>
              <a:rect l="0" t="0" r="r" b="b"/>
              <a:pathLst>
                <a:path w="719" h="353">
                  <a:moveTo>
                    <a:pt x="0" y="353"/>
                  </a:moveTo>
                  <a:cubicBezTo>
                    <a:pt x="94" y="277"/>
                    <a:pt x="227" y="186"/>
                    <a:pt x="405" y="107"/>
                  </a:cubicBezTo>
                  <a:cubicBezTo>
                    <a:pt x="519" y="57"/>
                    <a:pt x="626" y="23"/>
                    <a:pt x="719" y="0"/>
                  </a:cubicBezTo>
                  <a:cubicBezTo>
                    <a:pt x="648" y="9"/>
                    <a:pt x="567" y="24"/>
                    <a:pt x="481" y="52"/>
                  </a:cubicBezTo>
                  <a:cubicBezTo>
                    <a:pt x="234" y="131"/>
                    <a:pt x="80" y="267"/>
                    <a:pt x="0" y="35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6" name="Oval 520">
              <a:extLst>
                <a:ext uri="{FF2B5EF4-FFF2-40B4-BE49-F238E27FC236}">
                  <a16:creationId xmlns:a16="http://schemas.microsoft.com/office/drawing/2014/main" id="{DD85CCB7-2F2D-691E-8AF7-3EC659E23414}"/>
                </a:ext>
              </a:extLst>
            </p:cNvPr>
            <p:cNvSpPr>
              <a:spLocks noChangeArrowheads="1"/>
            </p:cNvSpPr>
            <p:nvPr/>
          </p:nvSpPr>
          <p:spPr bwMode="auto">
            <a:xfrm>
              <a:off x="3084513" y="5087938"/>
              <a:ext cx="33338" cy="476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7" name="Freeform 521">
              <a:extLst>
                <a:ext uri="{FF2B5EF4-FFF2-40B4-BE49-F238E27FC236}">
                  <a16:creationId xmlns:a16="http://schemas.microsoft.com/office/drawing/2014/main" id="{42A2C6A2-1F1E-A2BC-376C-B0731E14C1BC}"/>
                </a:ext>
              </a:extLst>
            </p:cNvPr>
            <p:cNvSpPr>
              <a:spLocks/>
            </p:cNvSpPr>
            <p:nvPr/>
          </p:nvSpPr>
          <p:spPr bwMode="auto">
            <a:xfrm>
              <a:off x="3257550" y="5033963"/>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8" name="Freeform 522">
              <a:extLst>
                <a:ext uri="{FF2B5EF4-FFF2-40B4-BE49-F238E27FC236}">
                  <a16:creationId xmlns:a16="http://schemas.microsoft.com/office/drawing/2014/main" id="{87DA2C19-4E26-7862-C6CE-8A06D8947FD0}"/>
                </a:ext>
              </a:extLst>
            </p:cNvPr>
            <p:cNvSpPr>
              <a:spLocks/>
            </p:cNvSpPr>
            <p:nvPr/>
          </p:nvSpPr>
          <p:spPr bwMode="auto">
            <a:xfrm>
              <a:off x="3317875" y="5318125"/>
              <a:ext cx="46038" cy="39688"/>
            </a:xfrm>
            <a:custGeom>
              <a:avLst/>
              <a:gdLst>
                <a:gd name="T0" fmla="*/ 156 w 228"/>
                <a:gd name="T1" fmla="*/ 33 h 193"/>
                <a:gd name="T2" fmla="*/ 205 w 228"/>
                <a:gd name="T3" fmla="*/ 157 h 193"/>
                <a:gd name="T4" fmla="*/ 72 w 228"/>
                <a:gd name="T5" fmla="*/ 159 h 193"/>
                <a:gd name="T6" fmla="*/ 23 w 228"/>
                <a:gd name="T7" fmla="*/ 35 h 193"/>
                <a:gd name="T8" fmla="*/ 156 w 228"/>
                <a:gd name="T9" fmla="*/ 33 h 193"/>
              </a:gdLst>
              <a:ahLst/>
              <a:cxnLst>
                <a:cxn ang="0">
                  <a:pos x="T0" y="T1"/>
                </a:cxn>
                <a:cxn ang="0">
                  <a:pos x="T2" y="T3"/>
                </a:cxn>
                <a:cxn ang="0">
                  <a:pos x="T4" y="T5"/>
                </a:cxn>
                <a:cxn ang="0">
                  <a:pos x="T6" y="T7"/>
                </a:cxn>
                <a:cxn ang="0">
                  <a:pos x="T8" y="T9"/>
                </a:cxn>
              </a:cxnLst>
              <a:rect l="0" t="0" r="r" b="b"/>
              <a:pathLst>
                <a:path w="228" h="193">
                  <a:moveTo>
                    <a:pt x="156" y="33"/>
                  </a:moveTo>
                  <a:cubicBezTo>
                    <a:pt x="206" y="67"/>
                    <a:pt x="228" y="122"/>
                    <a:pt x="205" y="157"/>
                  </a:cubicBezTo>
                  <a:cubicBezTo>
                    <a:pt x="182" y="192"/>
                    <a:pt x="122" y="193"/>
                    <a:pt x="72" y="159"/>
                  </a:cubicBezTo>
                  <a:cubicBezTo>
                    <a:pt x="22" y="126"/>
                    <a:pt x="0" y="70"/>
                    <a:pt x="23" y="35"/>
                  </a:cubicBezTo>
                  <a:cubicBezTo>
                    <a:pt x="46" y="1"/>
                    <a:pt x="106" y="0"/>
                    <a:pt x="156" y="3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9" name="Freeform 523">
              <a:extLst>
                <a:ext uri="{FF2B5EF4-FFF2-40B4-BE49-F238E27FC236}">
                  <a16:creationId xmlns:a16="http://schemas.microsoft.com/office/drawing/2014/main" id="{0278AC39-B438-F0CC-0EF0-64ECDE27DFE4}"/>
                </a:ext>
              </a:extLst>
            </p:cNvPr>
            <p:cNvSpPr>
              <a:spLocks/>
            </p:cNvSpPr>
            <p:nvPr/>
          </p:nvSpPr>
          <p:spPr bwMode="auto">
            <a:xfrm>
              <a:off x="2824163" y="5554663"/>
              <a:ext cx="47625" cy="39688"/>
            </a:xfrm>
            <a:custGeom>
              <a:avLst/>
              <a:gdLst>
                <a:gd name="T0" fmla="*/ 157 w 229"/>
                <a:gd name="T1" fmla="*/ 34 h 193"/>
                <a:gd name="T2" fmla="*/ 206 w 229"/>
                <a:gd name="T3" fmla="*/ 158 h 193"/>
                <a:gd name="T4" fmla="*/ 73 w 229"/>
                <a:gd name="T5" fmla="*/ 160 h 193"/>
                <a:gd name="T6" fmla="*/ 24 w 229"/>
                <a:gd name="T7" fmla="*/ 36 h 193"/>
                <a:gd name="T8" fmla="*/ 157 w 229"/>
                <a:gd name="T9" fmla="*/ 34 h 193"/>
              </a:gdLst>
              <a:ahLst/>
              <a:cxnLst>
                <a:cxn ang="0">
                  <a:pos x="T0" y="T1"/>
                </a:cxn>
                <a:cxn ang="0">
                  <a:pos x="T2" y="T3"/>
                </a:cxn>
                <a:cxn ang="0">
                  <a:pos x="T4" y="T5"/>
                </a:cxn>
                <a:cxn ang="0">
                  <a:pos x="T6" y="T7"/>
                </a:cxn>
                <a:cxn ang="0">
                  <a:pos x="T8" y="T9"/>
                </a:cxn>
              </a:cxnLst>
              <a:rect l="0" t="0" r="r" b="b"/>
              <a:pathLst>
                <a:path w="229" h="193">
                  <a:moveTo>
                    <a:pt x="157" y="34"/>
                  </a:moveTo>
                  <a:cubicBezTo>
                    <a:pt x="207" y="67"/>
                    <a:pt x="229" y="123"/>
                    <a:pt x="206" y="158"/>
                  </a:cubicBezTo>
                  <a:cubicBezTo>
                    <a:pt x="183" y="192"/>
                    <a:pt x="123" y="193"/>
                    <a:pt x="73" y="160"/>
                  </a:cubicBezTo>
                  <a:cubicBezTo>
                    <a:pt x="22" y="126"/>
                    <a:pt x="0" y="71"/>
                    <a:pt x="24" y="36"/>
                  </a:cubicBezTo>
                  <a:cubicBezTo>
                    <a:pt x="47" y="1"/>
                    <a:pt x="107"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0" name="Oval 524">
              <a:extLst>
                <a:ext uri="{FF2B5EF4-FFF2-40B4-BE49-F238E27FC236}">
                  <a16:creationId xmlns:a16="http://schemas.microsoft.com/office/drawing/2014/main" id="{2414BB3B-CAB0-5701-8C25-1B25D3148E5D}"/>
                </a:ext>
              </a:extLst>
            </p:cNvPr>
            <p:cNvSpPr>
              <a:spLocks noChangeArrowheads="1"/>
            </p:cNvSpPr>
            <p:nvPr/>
          </p:nvSpPr>
          <p:spPr bwMode="auto">
            <a:xfrm>
              <a:off x="2830513" y="5418138"/>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1" name="Oval 525">
              <a:extLst>
                <a:ext uri="{FF2B5EF4-FFF2-40B4-BE49-F238E27FC236}">
                  <a16:creationId xmlns:a16="http://schemas.microsoft.com/office/drawing/2014/main" id="{6A719016-DBEE-CCE9-558C-D98FD5A9568E}"/>
                </a:ext>
              </a:extLst>
            </p:cNvPr>
            <p:cNvSpPr>
              <a:spLocks noChangeArrowheads="1"/>
            </p:cNvSpPr>
            <p:nvPr/>
          </p:nvSpPr>
          <p:spPr bwMode="auto">
            <a:xfrm>
              <a:off x="2146300" y="5416550"/>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2" name="Freeform 526">
              <a:extLst>
                <a:ext uri="{FF2B5EF4-FFF2-40B4-BE49-F238E27FC236}">
                  <a16:creationId xmlns:a16="http://schemas.microsoft.com/office/drawing/2014/main" id="{9EE88A18-2E4D-4239-47D5-94C79E9CA1B2}"/>
                </a:ext>
              </a:extLst>
            </p:cNvPr>
            <p:cNvSpPr>
              <a:spLocks/>
            </p:cNvSpPr>
            <p:nvPr/>
          </p:nvSpPr>
          <p:spPr bwMode="auto">
            <a:xfrm>
              <a:off x="2627313" y="5038725"/>
              <a:ext cx="46038"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7"/>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3" name="Freeform 527">
              <a:extLst>
                <a:ext uri="{FF2B5EF4-FFF2-40B4-BE49-F238E27FC236}">
                  <a16:creationId xmlns:a16="http://schemas.microsoft.com/office/drawing/2014/main" id="{61312842-2AC1-99FB-BAA3-11F013C479ED}"/>
                </a:ext>
              </a:extLst>
            </p:cNvPr>
            <p:cNvSpPr>
              <a:spLocks/>
            </p:cNvSpPr>
            <p:nvPr/>
          </p:nvSpPr>
          <p:spPr bwMode="auto">
            <a:xfrm>
              <a:off x="2143125" y="5248275"/>
              <a:ext cx="47625" cy="39688"/>
            </a:xfrm>
            <a:custGeom>
              <a:avLst/>
              <a:gdLst>
                <a:gd name="T0" fmla="*/ 156 w 229"/>
                <a:gd name="T1" fmla="*/ 34 h 193"/>
                <a:gd name="T2" fmla="*/ 205 w 229"/>
                <a:gd name="T3" fmla="*/ 158 h 193"/>
                <a:gd name="T4" fmla="*/ 72 w 229"/>
                <a:gd name="T5" fmla="*/ 160 h 193"/>
                <a:gd name="T6" fmla="*/ 23 w 229"/>
                <a:gd name="T7" fmla="*/ 36 h 193"/>
                <a:gd name="T8" fmla="*/ 156 w 229"/>
                <a:gd name="T9" fmla="*/ 34 h 193"/>
              </a:gdLst>
              <a:ahLst/>
              <a:cxnLst>
                <a:cxn ang="0">
                  <a:pos x="T0" y="T1"/>
                </a:cxn>
                <a:cxn ang="0">
                  <a:pos x="T2" y="T3"/>
                </a:cxn>
                <a:cxn ang="0">
                  <a:pos x="T4" y="T5"/>
                </a:cxn>
                <a:cxn ang="0">
                  <a:pos x="T6" y="T7"/>
                </a:cxn>
                <a:cxn ang="0">
                  <a:pos x="T8" y="T9"/>
                </a:cxn>
              </a:cxnLst>
              <a:rect l="0" t="0" r="r" b="b"/>
              <a:pathLst>
                <a:path w="229" h="193">
                  <a:moveTo>
                    <a:pt x="156" y="34"/>
                  </a:moveTo>
                  <a:cubicBezTo>
                    <a:pt x="207" y="67"/>
                    <a:pt x="229" y="123"/>
                    <a:pt x="205" y="158"/>
                  </a:cubicBezTo>
                  <a:cubicBezTo>
                    <a:pt x="182" y="192"/>
                    <a:pt x="122" y="193"/>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4" name="Freeform 528">
              <a:extLst>
                <a:ext uri="{FF2B5EF4-FFF2-40B4-BE49-F238E27FC236}">
                  <a16:creationId xmlns:a16="http://schemas.microsoft.com/office/drawing/2014/main" id="{137595D7-BCC7-AF26-8FC4-35219A0548A7}"/>
                </a:ext>
              </a:extLst>
            </p:cNvPr>
            <p:cNvSpPr>
              <a:spLocks/>
            </p:cNvSpPr>
            <p:nvPr/>
          </p:nvSpPr>
          <p:spPr bwMode="auto">
            <a:xfrm>
              <a:off x="2259013" y="5092700"/>
              <a:ext cx="46038" cy="39688"/>
            </a:xfrm>
            <a:custGeom>
              <a:avLst/>
              <a:gdLst>
                <a:gd name="T0" fmla="*/ 157 w 229"/>
                <a:gd name="T1" fmla="*/ 34 h 194"/>
                <a:gd name="T2" fmla="*/ 206 w 229"/>
                <a:gd name="T3" fmla="*/ 158 h 194"/>
                <a:gd name="T4" fmla="*/ 73 w 229"/>
                <a:gd name="T5" fmla="*/ 160 h 194"/>
                <a:gd name="T6" fmla="*/ 24 w 229"/>
                <a:gd name="T7" fmla="*/ 36 h 194"/>
                <a:gd name="T8" fmla="*/ 157 w 229"/>
                <a:gd name="T9" fmla="*/ 34 h 194"/>
              </a:gdLst>
              <a:ahLst/>
              <a:cxnLst>
                <a:cxn ang="0">
                  <a:pos x="T0" y="T1"/>
                </a:cxn>
                <a:cxn ang="0">
                  <a:pos x="T2" y="T3"/>
                </a:cxn>
                <a:cxn ang="0">
                  <a:pos x="T4" y="T5"/>
                </a:cxn>
                <a:cxn ang="0">
                  <a:pos x="T6" y="T7"/>
                </a:cxn>
                <a:cxn ang="0">
                  <a:pos x="T8" y="T9"/>
                </a:cxn>
              </a:cxnLst>
              <a:rect l="0" t="0" r="r" b="b"/>
              <a:pathLst>
                <a:path w="229" h="194">
                  <a:moveTo>
                    <a:pt x="157" y="34"/>
                  </a:moveTo>
                  <a:cubicBezTo>
                    <a:pt x="207" y="68"/>
                    <a:pt x="229" y="123"/>
                    <a:pt x="206" y="158"/>
                  </a:cubicBezTo>
                  <a:cubicBezTo>
                    <a:pt x="182" y="193"/>
                    <a:pt x="123" y="194"/>
                    <a:pt x="73" y="160"/>
                  </a:cubicBezTo>
                  <a:cubicBezTo>
                    <a:pt x="22" y="127"/>
                    <a:pt x="0" y="71"/>
                    <a:pt x="24" y="36"/>
                  </a:cubicBezTo>
                  <a:cubicBezTo>
                    <a:pt x="47" y="1"/>
                    <a:pt x="106"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5" name="Oval 529">
              <a:extLst>
                <a:ext uri="{FF2B5EF4-FFF2-40B4-BE49-F238E27FC236}">
                  <a16:creationId xmlns:a16="http://schemas.microsoft.com/office/drawing/2014/main" id="{76A9EB41-2575-7712-70C9-AE4ABAA318E4}"/>
                </a:ext>
              </a:extLst>
            </p:cNvPr>
            <p:cNvSpPr>
              <a:spLocks noChangeArrowheads="1"/>
            </p:cNvSpPr>
            <p:nvPr/>
          </p:nvSpPr>
          <p:spPr bwMode="auto">
            <a:xfrm>
              <a:off x="3065463" y="520382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6" name="Oval 530">
              <a:extLst>
                <a:ext uri="{FF2B5EF4-FFF2-40B4-BE49-F238E27FC236}">
                  <a16:creationId xmlns:a16="http://schemas.microsoft.com/office/drawing/2014/main" id="{46D8565F-754A-C446-2ADE-BD306372B9B9}"/>
                </a:ext>
              </a:extLst>
            </p:cNvPr>
            <p:cNvSpPr>
              <a:spLocks noChangeArrowheads="1"/>
            </p:cNvSpPr>
            <p:nvPr/>
          </p:nvSpPr>
          <p:spPr bwMode="auto">
            <a:xfrm>
              <a:off x="3021013" y="5145088"/>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7" name="Oval 531">
              <a:extLst>
                <a:ext uri="{FF2B5EF4-FFF2-40B4-BE49-F238E27FC236}">
                  <a16:creationId xmlns:a16="http://schemas.microsoft.com/office/drawing/2014/main" id="{82F29EA4-C16F-5EE2-1D79-CAEFFD7100B0}"/>
                </a:ext>
              </a:extLst>
            </p:cNvPr>
            <p:cNvSpPr>
              <a:spLocks noChangeArrowheads="1"/>
            </p:cNvSpPr>
            <p:nvPr/>
          </p:nvSpPr>
          <p:spPr bwMode="auto">
            <a:xfrm>
              <a:off x="2557463" y="51482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8" name="Oval 532">
              <a:extLst>
                <a:ext uri="{FF2B5EF4-FFF2-40B4-BE49-F238E27FC236}">
                  <a16:creationId xmlns:a16="http://schemas.microsoft.com/office/drawing/2014/main" id="{9DEF3B38-282E-4419-B44F-B7F4C5C3BF7B}"/>
                </a:ext>
              </a:extLst>
            </p:cNvPr>
            <p:cNvSpPr>
              <a:spLocks noChangeArrowheads="1"/>
            </p:cNvSpPr>
            <p:nvPr/>
          </p:nvSpPr>
          <p:spPr bwMode="auto">
            <a:xfrm>
              <a:off x="2274888" y="5278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9" name="Oval 533">
              <a:extLst>
                <a:ext uri="{FF2B5EF4-FFF2-40B4-BE49-F238E27FC236}">
                  <a16:creationId xmlns:a16="http://schemas.microsoft.com/office/drawing/2014/main" id="{CFDD569A-A8A3-EC0B-9A19-E3AD46DEFBAB}"/>
                </a:ext>
              </a:extLst>
            </p:cNvPr>
            <p:cNvSpPr>
              <a:spLocks noChangeArrowheads="1"/>
            </p:cNvSpPr>
            <p:nvPr/>
          </p:nvSpPr>
          <p:spPr bwMode="auto">
            <a:xfrm>
              <a:off x="2644775" y="534670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0" name="Oval 534">
              <a:extLst>
                <a:ext uri="{FF2B5EF4-FFF2-40B4-BE49-F238E27FC236}">
                  <a16:creationId xmlns:a16="http://schemas.microsoft.com/office/drawing/2014/main" id="{6B011EAB-80E5-17F7-90C7-B787A5EF1277}"/>
                </a:ext>
              </a:extLst>
            </p:cNvPr>
            <p:cNvSpPr>
              <a:spLocks noChangeArrowheads="1"/>
            </p:cNvSpPr>
            <p:nvPr/>
          </p:nvSpPr>
          <p:spPr bwMode="auto">
            <a:xfrm>
              <a:off x="2814638" y="510857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1" name="Oval 535">
              <a:extLst>
                <a:ext uri="{FF2B5EF4-FFF2-40B4-BE49-F238E27FC236}">
                  <a16:creationId xmlns:a16="http://schemas.microsoft.com/office/drawing/2014/main" id="{86845CF8-29F4-AFBC-F1B5-E5ACEDDD3B0F}"/>
                </a:ext>
              </a:extLst>
            </p:cNvPr>
            <p:cNvSpPr>
              <a:spLocks noChangeArrowheads="1"/>
            </p:cNvSpPr>
            <p:nvPr/>
          </p:nvSpPr>
          <p:spPr bwMode="auto">
            <a:xfrm>
              <a:off x="2001838" y="5568950"/>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2" name="Oval 536">
              <a:extLst>
                <a:ext uri="{FF2B5EF4-FFF2-40B4-BE49-F238E27FC236}">
                  <a16:creationId xmlns:a16="http://schemas.microsoft.com/office/drawing/2014/main" id="{7462A953-B335-6B4B-B88D-E8921F28F50F}"/>
                </a:ext>
              </a:extLst>
            </p:cNvPr>
            <p:cNvSpPr>
              <a:spLocks noChangeArrowheads="1"/>
            </p:cNvSpPr>
            <p:nvPr/>
          </p:nvSpPr>
          <p:spPr bwMode="auto">
            <a:xfrm>
              <a:off x="2019300" y="53514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3" name="Oval 537">
              <a:extLst>
                <a:ext uri="{FF2B5EF4-FFF2-40B4-BE49-F238E27FC236}">
                  <a16:creationId xmlns:a16="http://schemas.microsoft.com/office/drawing/2014/main" id="{9E14469D-A0E5-5D2A-627F-8724208CCC82}"/>
                </a:ext>
              </a:extLst>
            </p:cNvPr>
            <p:cNvSpPr>
              <a:spLocks noChangeArrowheads="1"/>
            </p:cNvSpPr>
            <p:nvPr/>
          </p:nvSpPr>
          <p:spPr bwMode="auto">
            <a:xfrm>
              <a:off x="3148013" y="53403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4" name="Oval 538">
              <a:extLst>
                <a:ext uri="{FF2B5EF4-FFF2-40B4-BE49-F238E27FC236}">
                  <a16:creationId xmlns:a16="http://schemas.microsoft.com/office/drawing/2014/main" id="{05CF1B79-6337-7061-C0E2-827E516E873A}"/>
                </a:ext>
              </a:extLst>
            </p:cNvPr>
            <p:cNvSpPr>
              <a:spLocks noChangeArrowheads="1"/>
            </p:cNvSpPr>
            <p:nvPr/>
          </p:nvSpPr>
          <p:spPr bwMode="auto">
            <a:xfrm>
              <a:off x="3179763" y="5237163"/>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5" name="Oval 539">
              <a:extLst>
                <a:ext uri="{FF2B5EF4-FFF2-40B4-BE49-F238E27FC236}">
                  <a16:creationId xmlns:a16="http://schemas.microsoft.com/office/drawing/2014/main" id="{EF7672E0-5D5C-12F8-7E0D-EA86A3F77FA0}"/>
                </a:ext>
              </a:extLst>
            </p:cNvPr>
            <p:cNvSpPr>
              <a:spLocks noChangeArrowheads="1"/>
            </p:cNvSpPr>
            <p:nvPr/>
          </p:nvSpPr>
          <p:spPr bwMode="auto">
            <a:xfrm>
              <a:off x="3290888" y="5183188"/>
              <a:ext cx="28575" cy="142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6" name="Oval 540">
              <a:extLst>
                <a:ext uri="{FF2B5EF4-FFF2-40B4-BE49-F238E27FC236}">
                  <a16:creationId xmlns:a16="http://schemas.microsoft.com/office/drawing/2014/main" id="{019B1103-4A36-D238-76B5-94D9657D2727}"/>
                </a:ext>
              </a:extLst>
            </p:cNvPr>
            <p:cNvSpPr>
              <a:spLocks noChangeArrowheads="1"/>
            </p:cNvSpPr>
            <p:nvPr/>
          </p:nvSpPr>
          <p:spPr bwMode="auto">
            <a:xfrm>
              <a:off x="2765425" y="5222875"/>
              <a:ext cx="2857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7" name="Freeform 541">
              <a:extLst>
                <a:ext uri="{FF2B5EF4-FFF2-40B4-BE49-F238E27FC236}">
                  <a16:creationId xmlns:a16="http://schemas.microsoft.com/office/drawing/2014/main" id="{524E06D1-5A65-A268-0D90-236EBEDD6137}"/>
                </a:ext>
              </a:extLst>
            </p:cNvPr>
            <p:cNvSpPr>
              <a:spLocks/>
            </p:cNvSpPr>
            <p:nvPr/>
          </p:nvSpPr>
          <p:spPr bwMode="auto">
            <a:xfrm>
              <a:off x="3259138" y="5529263"/>
              <a:ext cx="19050" cy="30163"/>
            </a:xfrm>
            <a:custGeom>
              <a:avLst/>
              <a:gdLst>
                <a:gd name="T0" fmla="*/ 68 w 93"/>
                <a:gd name="T1" fmla="*/ 6 h 146"/>
                <a:gd name="T2" fmla="*/ 82 w 93"/>
                <a:gd name="T3" fmla="*/ 84 h 146"/>
                <a:gd name="T4" fmla="*/ 25 w 93"/>
                <a:gd name="T5" fmla="*/ 140 h 146"/>
                <a:gd name="T6" fmla="*/ 11 w 93"/>
                <a:gd name="T7" fmla="*/ 62 h 146"/>
                <a:gd name="T8" fmla="*/ 68 w 93"/>
                <a:gd name="T9" fmla="*/ 6 h 146"/>
              </a:gdLst>
              <a:ahLst/>
              <a:cxnLst>
                <a:cxn ang="0">
                  <a:pos x="T0" y="T1"/>
                </a:cxn>
                <a:cxn ang="0">
                  <a:pos x="T2" y="T3"/>
                </a:cxn>
                <a:cxn ang="0">
                  <a:pos x="T4" y="T5"/>
                </a:cxn>
                <a:cxn ang="0">
                  <a:pos x="T6" y="T7"/>
                </a:cxn>
                <a:cxn ang="0">
                  <a:pos x="T8" y="T9"/>
                </a:cxn>
              </a:cxnLst>
              <a:rect l="0" t="0" r="r" b="b"/>
              <a:pathLst>
                <a:path w="93" h="146">
                  <a:moveTo>
                    <a:pt x="68" y="6"/>
                  </a:moveTo>
                  <a:cubicBezTo>
                    <a:pt x="87" y="12"/>
                    <a:pt x="93" y="47"/>
                    <a:pt x="82" y="84"/>
                  </a:cubicBezTo>
                  <a:cubicBezTo>
                    <a:pt x="70" y="121"/>
                    <a:pt x="45" y="146"/>
                    <a:pt x="25" y="140"/>
                  </a:cubicBezTo>
                  <a:cubicBezTo>
                    <a:pt x="6" y="134"/>
                    <a:pt x="0" y="99"/>
                    <a:pt x="11" y="62"/>
                  </a:cubicBezTo>
                  <a:cubicBezTo>
                    <a:pt x="23" y="25"/>
                    <a:pt x="48" y="0"/>
                    <a:pt x="68" y="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8" name="Freeform 542">
              <a:extLst>
                <a:ext uri="{FF2B5EF4-FFF2-40B4-BE49-F238E27FC236}">
                  <a16:creationId xmlns:a16="http://schemas.microsoft.com/office/drawing/2014/main" id="{141AF402-D91F-C5BA-96F3-7FE852057D00}"/>
                </a:ext>
              </a:extLst>
            </p:cNvPr>
            <p:cNvSpPr>
              <a:spLocks/>
            </p:cNvSpPr>
            <p:nvPr/>
          </p:nvSpPr>
          <p:spPr bwMode="auto">
            <a:xfrm>
              <a:off x="3227388" y="5373688"/>
              <a:ext cx="20638" cy="28575"/>
            </a:xfrm>
            <a:custGeom>
              <a:avLst/>
              <a:gdLst>
                <a:gd name="T0" fmla="*/ 88 w 106"/>
                <a:gd name="T1" fmla="*/ 10 h 142"/>
                <a:gd name="T2" fmla="*/ 85 w 106"/>
                <a:gd name="T3" fmla="*/ 89 h 142"/>
                <a:gd name="T4" fmla="*/ 18 w 106"/>
                <a:gd name="T5" fmla="*/ 131 h 142"/>
                <a:gd name="T6" fmla="*/ 21 w 106"/>
                <a:gd name="T7" fmla="*/ 52 h 142"/>
                <a:gd name="T8" fmla="*/ 88 w 106"/>
                <a:gd name="T9" fmla="*/ 10 h 142"/>
              </a:gdLst>
              <a:ahLst/>
              <a:cxnLst>
                <a:cxn ang="0">
                  <a:pos x="T0" y="T1"/>
                </a:cxn>
                <a:cxn ang="0">
                  <a:pos x="T2" y="T3"/>
                </a:cxn>
                <a:cxn ang="0">
                  <a:pos x="T4" y="T5"/>
                </a:cxn>
                <a:cxn ang="0">
                  <a:pos x="T6" y="T7"/>
                </a:cxn>
                <a:cxn ang="0">
                  <a:pos x="T8" y="T9"/>
                </a:cxn>
              </a:cxnLst>
              <a:rect l="0" t="0" r="r" b="b"/>
              <a:pathLst>
                <a:path w="106" h="142">
                  <a:moveTo>
                    <a:pt x="88" y="10"/>
                  </a:moveTo>
                  <a:cubicBezTo>
                    <a:pt x="106" y="20"/>
                    <a:pt x="105" y="56"/>
                    <a:pt x="85" y="89"/>
                  </a:cubicBezTo>
                  <a:cubicBezTo>
                    <a:pt x="66" y="123"/>
                    <a:pt x="36" y="142"/>
                    <a:pt x="18" y="131"/>
                  </a:cubicBezTo>
                  <a:cubicBezTo>
                    <a:pt x="0" y="121"/>
                    <a:pt x="2" y="86"/>
                    <a:pt x="21" y="52"/>
                  </a:cubicBezTo>
                  <a:cubicBezTo>
                    <a:pt x="41" y="19"/>
                    <a:pt x="71" y="0"/>
                    <a:pt x="88" y="10"/>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9" name="Freeform 543">
              <a:extLst>
                <a:ext uri="{FF2B5EF4-FFF2-40B4-BE49-F238E27FC236}">
                  <a16:creationId xmlns:a16="http://schemas.microsoft.com/office/drawing/2014/main" id="{2D9A7E67-3243-3FFE-5D8A-53E44A1F33AB}"/>
                </a:ext>
              </a:extLst>
            </p:cNvPr>
            <p:cNvSpPr>
              <a:spLocks/>
            </p:cNvSpPr>
            <p:nvPr/>
          </p:nvSpPr>
          <p:spPr bwMode="auto">
            <a:xfrm>
              <a:off x="1841500" y="4578350"/>
              <a:ext cx="701675" cy="569913"/>
            </a:xfrm>
            <a:custGeom>
              <a:avLst/>
              <a:gdLst>
                <a:gd name="T0" fmla="*/ 2050 w 3410"/>
                <a:gd name="T1" fmla="*/ 838 h 2770"/>
                <a:gd name="T2" fmla="*/ 2028 w 3410"/>
                <a:gd name="T3" fmla="*/ 122 h 2770"/>
                <a:gd name="T4" fmla="*/ 1662 w 3410"/>
                <a:gd name="T5" fmla="*/ 351 h 2770"/>
                <a:gd name="T6" fmla="*/ 1385 w 3410"/>
                <a:gd name="T7" fmla="*/ 466 h 2770"/>
                <a:gd name="T8" fmla="*/ 942 w 3410"/>
                <a:gd name="T9" fmla="*/ 1068 h 2770"/>
                <a:gd name="T10" fmla="*/ 756 w 3410"/>
                <a:gd name="T11" fmla="*/ 1370 h 2770"/>
                <a:gd name="T12" fmla="*/ 0 w 3410"/>
                <a:gd name="T13" fmla="*/ 2770 h 2770"/>
                <a:gd name="T14" fmla="*/ 819 w 3410"/>
                <a:gd name="T15" fmla="*/ 2273 h 2770"/>
                <a:gd name="T16" fmla="*/ 2356 w 3410"/>
                <a:gd name="T17" fmla="*/ 1904 h 2770"/>
                <a:gd name="T18" fmla="*/ 2050 w 3410"/>
                <a:gd name="T19" fmla="*/ 83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0" h="2770">
                  <a:moveTo>
                    <a:pt x="2050" y="838"/>
                  </a:moveTo>
                  <a:cubicBezTo>
                    <a:pt x="2977" y="622"/>
                    <a:pt x="2824" y="0"/>
                    <a:pt x="2028" y="122"/>
                  </a:cubicBezTo>
                  <a:cubicBezTo>
                    <a:pt x="1908" y="167"/>
                    <a:pt x="1890" y="242"/>
                    <a:pt x="1662" y="351"/>
                  </a:cubicBezTo>
                  <a:cubicBezTo>
                    <a:pt x="1510" y="424"/>
                    <a:pt x="1495" y="401"/>
                    <a:pt x="1385" y="466"/>
                  </a:cubicBezTo>
                  <a:cubicBezTo>
                    <a:pt x="1030" y="656"/>
                    <a:pt x="1106" y="804"/>
                    <a:pt x="942" y="1068"/>
                  </a:cubicBezTo>
                  <a:cubicBezTo>
                    <a:pt x="788" y="1146"/>
                    <a:pt x="735" y="1199"/>
                    <a:pt x="756" y="1370"/>
                  </a:cubicBezTo>
                  <a:cubicBezTo>
                    <a:pt x="538" y="1912"/>
                    <a:pt x="188" y="1518"/>
                    <a:pt x="0" y="2770"/>
                  </a:cubicBezTo>
                  <a:cubicBezTo>
                    <a:pt x="341" y="2237"/>
                    <a:pt x="420" y="2363"/>
                    <a:pt x="819" y="2273"/>
                  </a:cubicBezTo>
                  <a:cubicBezTo>
                    <a:pt x="1406" y="1825"/>
                    <a:pt x="1552" y="2187"/>
                    <a:pt x="2356" y="1904"/>
                  </a:cubicBezTo>
                  <a:cubicBezTo>
                    <a:pt x="3318" y="1521"/>
                    <a:pt x="3410" y="395"/>
                    <a:pt x="2050" y="838"/>
                  </a:cubicBezTo>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0" name="Freeform 544">
              <a:extLst>
                <a:ext uri="{FF2B5EF4-FFF2-40B4-BE49-F238E27FC236}">
                  <a16:creationId xmlns:a16="http://schemas.microsoft.com/office/drawing/2014/main" id="{CF19D95E-D017-C2A8-E84F-34B86463FC65}"/>
                </a:ext>
              </a:extLst>
            </p:cNvPr>
            <p:cNvSpPr>
              <a:spLocks/>
            </p:cNvSpPr>
            <p:nvPr/>
          </p:nvSpPr>
          <p:spPr bwMode="auto">
            <a:xfrm>
              <a:off x="1938338" y="4751388"/>
              <a:ext cx="331788" cy="269875"/>
            </a:xfrm>
            <a:custGeom>
              <a:avLst/>
              <a:gdLst>
                <a:gd name="T0" fmla="*/ 0 w 1617"/>
                <a:gd name="T1" fmla="*/ 1313 h 1313"/>
                <a:gd name="T2" fmla="*/ 859 w 1617"/>
                <a:gd name="T3" fmla="*/ 430 h 1313"/>
                <a:gd name="T4" fmla="*/ 1617 w 1617"/>
                <a:gd name="T5" fmla="*/ 0 h 1313"/>
                <a:gd name="T6" fmla="*/ 1049 w 1617"/>
                <a:gd name="T7" fmla="*/ 259 h 1313"/>
                <a:gd name="T8" fmla="*/ 0 w 1617"/>
                <a:gd name="T9" fmla="*/ 1313 h 1313"/>
              </a:gdLst>
              <a:ahLst/>
              <a:cxnLst>
                <a:cxn ang="0">
                  <a:pos x="T0" y="T1"/>
                </a:cxn>
                <a:cxn ang="0">
                  <a:pos x="T2" y="T3"/>
                </a:cxn>
                <a:cxn ang="0">
                  <a:pos x="T4" y="T5"/>
                </a:cxn>
                <a:cxn ang="0">
                  <a:pos x="T6" y="T7"/>
                </a:cxn>
                <a:cxn ang="0">
                  <a:pos x="T8" y="T9"/>
                </a:cxn>
              </a:cxnLst>
              <a:rect l="0" t="0" r="r" b="b"/>
              <a:pathLst>
                <a:path w="1617" h="1313">
                  <a:moveTo>
                    <a:pt x="0" y="1313"/>
                  </a:moveTo>
                  <a:cubicBezTo>
                    <a:pt x="197" y="1060"/>
                    <a:pt x="455" y="730"/>
                    <a:pt x="859" y="430"/>
                  </a:cubicBezTo>
                  <a:cubicBezTo>
                    <a:pt x="1118" y="237"/>
                    <a:pt x="1397" y="110"/>
                    <a:pt x="1617" y="0"/>
                  </a:cubicBezTo>
                  <a:cubicBezTo>
                    <a:pt x="1445" y="58"/>
                    <a:pt x="1250" y="141"/>
                    <a:pt x="1049" y="259"/>
                  </a:cubicBezTo>
                  <a:cubicBezTo>
                    <a:pt x="475" y="597"/>
                    <a:pt x="158" y="1042"/>
                    <a:pt x="0" y="131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1" name="Freeform 545">
              <a:extLst>
                <a:ext uri="{FF2B5EF4-FFF2-40B4-BE49-F238E27FC236}">
                  <a16:creationId xmlns:a16="http://schemas.microsoft.com/office/drawing/2014/main" id="{92CE0A88-DAB9-C3D4-3D94-28EC6CFF40CA}"/>
                </a:ext>
              </a:extLst>
            </p:cNvPr>
            <p:cNvSpPr>
              <a:spLocks/>
            </p:cNvSpPr>
            <p:nvPr/>
          </p:nvSpPr>
          <p:spPr bwMode="auto">
            <a:xfrm>
              <a:off x="2206625" y="4781550"/>
              <a:ext cx="23813" cy="171450"/>
            </a:xfrm>
            <a:custGeom>
              <a:avLst/>
              <a:gdLst>
                <a:gd name="T0" fmla="*/ 0 w 115"/>
                <a:gd name="T1" fmla="*/ 0 h 829"/>
                <a:gd name="T2" fmla="*/ 64 w 115"/>
                <a:gd name="T3" fmla="*/ 490 h 829"/>
                <a:gd name="T4" fmla="*/ 33 w 115"/>
                <a:gd name="T5" fmla="*/ 829 h 829"/>
                <a:gd name="T6" fmla="*/ 86 w 115"/>
                <a:gd name="T7" fmla="*/ 586 h 829"/>
                <a:gd name="T8" fmla="*/ 0 w 115"/>
                <a:gd name="T9" fmla="*/ 0 h 829"/>
              </a:gdLst>
              <a:ahLst/>
              <a:cxnLst>
                <a:cxn ang="0">
                  <a:pos x="T0" y="T1"/>
                </a:cxn>
                <a:cxn ang="0">
                  <a:pos x="T2" y="T3"/>
                </a:cxn>
                <a:cxn ang="0">
                  <a:pos x="T4" y="T5"/>
                </a:cxn>
                <a:cxn ang="0">
                  <a:pos x="T6" y="T7"/>
                </a:cxn>
                <a:cxn ang="0">
                  <a:pos x="T8" y="T9"/>
                </a:cxn>
              </a:cxnLst>
              <a:rect l="0" t="0" r="r" b="b"/>
              <a:pathLst>
                <a:path w="115" h="829">
                  <a:moveTo>
                    <a:pt x="0" y="0"/>
                  </a:moveTo>
                  <a:cubicBezTo>
                    <a:pt x="33" y="123"/>
                    <a:pt x="65" y="289"/>
                    <a:pt x="64" y="490"/>
                  </a:cubicBezTo>
                  <a:cubicBezTo>
                    <a:pt x="64" y="618"/>
                    <a:pt x="50" y="733"/>
                    <a:pt x="33" y="829"/>
                  </a:cubicBezTo>
                  <a:cubicBezTo>
                    <a:pt x="55" y="760"/>
                    <a:pt x="75" y="678"/>
                    <a:pt x="86" y="586"/>
                  </a:cubicBezTo>
                  <a:cubicBezTo>
                    <a:pt x="115" y="322"/>
                    <a:pt x="49" y="115"/>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2" name="Freeform 546">
              <a:extLst>
                <a:ext uri="{FF2B5EF4-FFF2-40B4-BE49-F238E27FC236}">
                  <a16:creationId xmlns:a16="http://schemas.microsoft.com/office/drawing/2014/main" id="{9F87C398-D0D7-77A8-83F3-728FDFAB9168}"/>
                </a:ext>
              </a:extLst>
            </p:cNvPr>
            <p:cNvSpPr>
              <a:spLocks/>
            </p:cNvSpPr>
            <p:nvPr/>
          </p:nvSpPr>
          <p:spPr bwMode="auto">
            <a:xfrm>
              <a:off x="2249488" y="4760913"/>
              <a:ext cx="74613" cy="152400"/>
            </a:xfrm>
            <a:custGeom>
              <a:avLst/>
              <a:gdLst>
                <a:gd name="T0" fmla="*/ 0 w 365"/>
                <a:gd name="T1" fmla="*/ 0 h 745"/>
                <a:gd name="T2" fmla="*/ 256 w 365"/>
                <a:gd name="T3" fmla="*/ 422 h 745"/>
                <a:gd name="T4" fmla="*/ 365 w 365"/>
                <a:gd name="T5" fmla="*/ 745 h 745"/>
                <a:gd name="T6" fmla="*/ 315 w 365"/>
                <a:gd name="T7" fmla="*/ 501 h 745"/>
                <a:gd name="T8" fmla="*/ 0 w 365"/>
                <a:gd name="T9" fmla="*/ 0 h 745"/>
              </a:gdLst>
              <a:ahLst/>
              <a:cxnLst>
                <a:cxn ang="0">
                  <a:pos x="T0" y="T1"/>
                </a:cxn>
                <a:cxn ang="0">
                  <a:pos x="T2" y="T3"/>
                </a:cxn>
                <a:cxn ang="0">
                  <a:pos x="T4" y="T5"/>
                </a:cxn>
                <a:cxn ang="0">
                  <a:pos x="T6" y="T7"/>
                </a:cxn>
                <a:cxn ang="0">
                  <a:pos x="T8" y="T9"/>
                </a:cxn>
              </a:cxnLst>
              <a:rect l="0" t="0" r="r" b="b"/>
              <a:pathLst>
                <a:path w="365" h="745">
                  <a:moveTo>
                    <a:pt x="0" y="0"/>
                  </a:moveTo>
                  <a:cubicBezTo>
                    <a:pt x="80" y="99"/>
                    <a:pt x="176" y="238"/>
                    <a:pt x="256" y="422"/>
                  </a:cubicBezTo>
                  <a:cubicBezTo>
                    <a:pt x="308" y="540"/>
                    <a:pt x="342" y="650"/>
                    <a:pt x="365" y="745"/>
                  </a:cubicBezTo>
                  <a:cubicBezTo>
                    <a:pt x="357" y="673"/>
                    <a:pt x="343" y="590"/>
                    <a:pt x="315" y="501"/>
                  </a:cubicBezTo>
                  <a:cubicBezTo>
                    <a:pt x="235" y="248"/>
                    <a:pt x="91" y="8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3" name="Freeform 547">
              <a:extLst>
                <a:ext uri="{FF2B5EF4-FFF2-40B4-BE49-F238E27FC236}">
                  <a16:creationId xmlns:a16="http://schemas.microsoft.com/office/drawing/2014/main" id="{9178126E-28BD-FBD6-CAFD-427A05648315}"/>
                </a:ext>
              </a:extLst>
            </p:cNvPr>
            <p:cNvSpPr>
              <a:spLocks/>
            </p:cNvSpPr>
            <p:nvPr/>
          </p:nvSpPr>
          <p:spPr bwMode="auto">
            <a:xfrm>
              <a:off x="2065338" y="4829175"/>
              <a:ext cx="55563" cy="138113"/>
            </a:xfrm>
            <a:custGeom>
              <a:avLst/>
              <a:gdLst>
                <a:gd name="T0" fmla="*/ 271 w 271"/>
                <a:gd name="T1" fmla="*/ 0 h 677"/>
                <a:gd name="T2" fmla="*/ 146 w 271"/>
                <a:gd name="T3" fmla="*/ 413 h 677"/>
                <a:gd name="T4" fmla="*/ 0 w 271"/>
                <a:gd name="T5" fmla="*/ 677 h 677"/>
                <a:gd name="T6" fmla="*/ 129 w 271"/>
                <a:gd name="T7" fmla="*/ 496 h 677"/>
                <a:gd name="T8" fmla="*/ 271 w 271"/>
                <a:gd name="T9" fmla="*/ 0 h 677"/>
              </a:gdLst>
              <a:ahLst/>
              <a:cxnLst>
                <a:cxn ang="0">
                  <a:pos x="T0" y="T1"/>
                </a:cxn>
                <a:cxn ang="0">
                  <a:pos x="T2" y="T3"/>
                </a:cxn>
                <a:cxn ang="0">
                  <a:pos x="T4" y="T5"/>
                </a:cxn>
                <a:cxn ang="0">
                  <a:pos x="T6" y="T7"/>
                </a:cxn>
                <a:cxn ang="0">
                  <a:pos x="T8" y="T9"/>
                </a:cxn>
              </a:cxnLst>
              <a:rect l="0" t="0" r="r" b="b"/>
              <a:pathLst>
                <a:path w="271" h="677">
                  <a:moveTo>
                    <a:pt x="271" y="0"/>
                  </a:moveTo>
                  <a:cubicBezTo>
                    <a:pt x="253" y="109"/>
                    <a:pt x="219" y="252"/>
                    <a:pt x="146" y="413"/>
                  </a:cubicBezTo>
                  <a:cubicBezTo>
                    <a:pt x="100" y="516"/>
                    <a:pt x="48" y="604"/>
                    <a:pt x="0" y="677"/>
                  </a:cubicBezTo>
                  <a:cubicBezTo>
                    <a:pt x="42" y="628"/>
                    <a:pt x="88" y="568"/>
                    <a:pt x="129" y="496"/>
                  </a:cubicBezTo>
                  <a:cubicBezTo>
                    <a:pt x="247" y="293"/>
                    <a:pt x="268" y="107"/>
                    <a:pt x="271"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4" name="Freeform 548">
              <a:extLst>
                <a:ext uri="{FF2B5EF4-FFF2-40B4-BE49-F238E27FC236}">
                  <a16:creationId xmlns:a16="http://schemas.microsoft.com/office/drawing/2014/main" id="{C0D21CE5-0E92-7977-3AAF-A9FF927D6235}"/>
                </a:ext>
              </a:extLst>
            </p:cNvPr>
            <p:cNvSpPr>
              <a:spLocks/>
            </p:cNvSpPr>
            <p:nvPr/>
          </p:nvSpPr>
          <p:spPr bwMode="auto">
            <a:xfrm>
              <a:off x="2022475" y="4803775"/>
              <a:ext cx="134938" cy="28575"/>
            </a:xfrm>
            <a:custGeom>
              <a:avLst/>
              <a:gdLst>
                <a:gd name="T0" fmla="*/ 0 w 663"/>
                <a:gd name="T1" fmla="*/ 140 h 140"/>
                <a:gd name="T2" fmla="*/ 384 w 663"/>
                <a:gd name="T3" fmla="*/ 31 h 140"/>
                <a:gd name="T4" fmla="*/ 663 w 663"/>
                <a:gd name="T5" fmla="*/ 14 h 140"/>
                <a:gd name="T6" fmla="*/ 458 w 663"/>
                <a:gd name="T7" fmla="*/ 3 h 140"/>
                <a:gd name="T8" fmla="*/ 0 w 663"/>
                <a:gd name="T9" fmla="*/ 140 h 140"/>
              </a:gdLst>
              <a:ahLst/>
              <a:cxnLst>
                <a:cxn ang="0">
                  <a:pos x="T0" y="T1"/>
                </a:cxn>
                <a:cxn ang="0">
                  <a:pos x="T2" y="T3"/>
                </a:cxn>
                <a:cxn ang="0">
                  <a:pos x="T4" y="T5"/>
                </a:cxn>
                <a:cxn ang="0">
                  <a:pos x="T6" y="T7"/>
                </a:cxn>
                <a:cxn ang="0">
                  <a:pos x="T8" y="T9"/>
                </a:cxn>
              </a:cxnLst>
              <a:rect l="0" t="0" r="r" b="b"/>
              <a:pathLst>
                <a:path w="663" h="140">
                  <a:moveTo>
                    <a:pt x="0" y="140"/>
                  </a:moveTo>
                  <a:cubicBezTo>
                    <a:pt x="94" y="100"/>
                    <a:pt x="222" y="55"/>
                    <a:pt x="384" y="31"/>
                  </a:cubicBezTo>
                  <a:cubicBezTo>
                    <a:pt x="487" y="16"/>
                    <a:pt x="582" y="13"/>
                    <a:pt x="663" y="14"/>
                  </a:cubicBezTo>
                  <a:cubicBezTo>
                    <a:pt x="603" y="5"/>
                    <a:pt x="534" y="0"/>
                    <a:pt x="458" y="3"/>
                  </a:cubicBezTo>
                  <a:cubicBezTo>
                    <a:pt x="240" y="13"/>
                    <a:pt x="85" y="89"/>
                    <a:pt x="0" y="1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5" name="Freeform 549">
              <a:extLst>
                <a:ext uri="{FF2B5EF4-FFF2-40B4-BE49-F238E27FC236}">
                  <a16:creationId xmlns:a16="http://schemas.microsoft.com/office/drawing/2014/main" id="{C1FC25FF-E523-184B-A83A-40FB6C33B137}"/>
                </a:ext>
              </a:extLst>
            </p:cNvPr>
            <p:cNvSpPr>
              <a:spLocks/>
            </p:cNvSpPr>
            <p:nvPr/>
          </p:nvSpPr>
          <p:spPr bwMode="auto">
            <a:xfrm>
              <a:off x="1927225" y="4921250"/>
              <a:ext cx="95250" cy="47625"/>
            </a:xfrm>
            <a:custGeom>
              <a:avLst/>
              <a:gdLst>
                <a:gd name="T0" fmla="*/ 0 w 457"/>
                <a:gd name="T1" fmla="*/ 237 h 237"/>
                <a:gd name="T2" fmla="*/ 257 w 457"/>
                <a:gd name="T3" fmla="*/ 74 h 237"/>
                <a:gd name="T4" fmla="*/ 457 w 457"/>
                <a:gd name="T5" fmla="*/ 0 h 237"/>
                <a:gd name="T6" fmla="*/ 305 w 457"/>
                <a:gd name="T7" fmla="*/ 37 h 237"/>
                <a:gd name="T8" fmla="*/ 0 w 457"/>
                <a:gd name="T9" fmla="*/ 237 h 237"/>
              </a:gdLst>
              <a:ahLst/>
              <a:cxnLst>
                <a:cxn ang="0">
                  <a:pos x="T0" y="T1"/>
                </a:cxn>
                <a:cxn ang="0">
                  <a:pos x="T2" y="T3"/>
                </a:cxn>
                <a:cxn ang="0">
                  <a:pos x="T4" y="T5"/>
                </a:cxn>
                <a:cxn ang="0">
                  <a:pos x="T6" y="T7"/>
                </a:cxn>
                <a:cxn ang="0">
                  <a:pos x="T8" y="T9"/>
                </a:cxn>
              </a:cxnLst>
              <a:rect l="0" t="0" r="r" b="b"/>
              <a:pathLst>
                <a:path w="457" h="237">
                  <a:moveTo>
                    <a:pt x="0" y="237"/>
                  </a:moveTo>
                  <a:cubicBezTo>
                    <a:pt x="59" y="187"/>
                    <a:pt x="144" y="127"/>
                    <a:pt x="257" y="74"/>
                  </a:cubicBezTo>
                  <a:cubicBezTo>
                    <a:pt x="329" y="40"/>
                    <a:pt x="398" y="16"/>
                    <a:pt x="457" y="0"/>
                  </a:cubicBezTo>
                  <a:cubicBezTo>
                    <a:pt x="412" y="6"/>
                    <a:pt x="360" y="18"/>
                    <a:pt x="305" y="37"/>
                  </a:cubicBezTo>
                  <a:cubicBezTo>
                    <a:pt x="148" y="91"/>
                    <a:pt x="50" y="181"/>
                    <a:pt x="0" y="23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6" name="Freeform 550">
              <a:extLst>
                <a:ext uri="{FF2B5EF4-FFF2-40B4-BE49-F238E27FC236}">
                  <a16:creationId xmlns:a16="http://schemas.microsoft.com/office/drawing/2014/main" id="{D14F543C-C11E-4C4C-F8AD-733B1E073CB8}"/>
                </a:ext>
              </a:extLst>
            </p:cNvPr>
            <p:cNvSpPr>
              <a:spLocks/>
            </p:cNvSpPr>
            <p:nvPr/>
          </p:nvSpPr>
          <p:spPr bwMode="auto">
            <a:xfrm>
              <a:off x="2081213" y="4740275"/>
              <a:ext cx="146050" cy="31750"/>
            </a:xfrm>
            <a:custGeom>
              <a:avLst/>
              <a:gdLst>
                <a:gd name="T0" fmla="*/ 0 w 710"/>
                <a:gd name="T1" fmla="*/ 40 h 156"/>
                <a:gd name="T2" fmla="*/ 424 w 710"/>
                <a:gd name="T3" fmla="*/ 72 h 156"/>
                <a:gd name="T4" fmla="*/ 710 w 710"/>
                <a:gd name="T5" fmla="*/ 156 h 156"/>
                <a:gd name="T6" fmla="*/ 509 w 710"/>
                <a:gd name="T7" fmla="*/ 70 h 156"/>
                <a:gd name="T8" fmla="*/ 0 w 710"/>
                <a:gd name="T9" fmla="*/ 40 h 156"/>
              </a:gdLst>
              <a:ahLst/>
              <a:cxnLst>
                <a:cxn ang="0">
                  <a:pos x="T0" y="T1"/>
                </a:cxn>
                <a:cxn ang="0">
                  <a:pos x="T2" y="T3"/>
                </a:cxn>
                <a:cxn ang="0">
                  <a:pos x="T4" y="T5"/>
                </a:cxn>
                <a:cxn ang="0">
                  <a:pos x="T6" y="T7"/>
                </a:cxn>
                <a:cxn ang="0">
                  <a:pos x="T8" y="T9"/>
                </a:cxn>
              </a:cxnLst>
              <a:rect l="0" t="0" r="r" b="b"/>
              <a:pathLst>
                <a:path w="710" h="156">
                  <a:moveTo>
                    <a:pt x="0" y="40"/>
                  </a:moveTo>
                  <a:cubicBezTo>
                    <a:pt x="109" y="34"/>
                    <a:pt x="254" y="36"/>
                    <a:pt x="424" y="72"/>
                  </a:cubicBezTo>
                  <a:cubicBezTo>
                    <a:pt x="534" y="94"/>
                    <a:pt x="630" y="125"/>
                    <a:pt x="710" y="156"/>
                  </a:cubicBezTo>
                  <a:cubicBezTo>
                    <a:pt x="654" y="126"/>
                    <a:pt x="587" y="95"/>
                    <a:pt x="509" y="70"/>
                  </a:cubicBezTo>
                  <a:cubicBezTo>
                    <a:pt x="287" y="0"/>
                    <a:pt x="103" y="20"/>
                    <a:pt x="0" y="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7" name="Freeform 551">
              <a:extLst>
                <a:ext uri="{FF2B5EF4-FFF2-40B4-BE49-F238E27FC236}">
                  <a16:creationId xmlns:a16="http://schemas.microsoft.com/office/drawing/2014/main" id="{587B2BD9-B8E9-6D34-F0C0-F13324B1C0C8}"/>
                </a:ext>
              </a:extLst>
            </p:cNvPr>
            <p:cNvSpPr>
              <a:spLocks/>
            </p:cNvSpPr>
            <p:nvPr/>
          </p:nvSpPr>
          <p:spPr bwMode="auto">
            <a:xfrm>
              <a:off x="2257425" y="4645025"/>
              <a:ext cx="49213" cy="41275"/>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2"/>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8" name="Freeform 552">
              <a:extLst>
                <a:ext uri="{FF2B5EF4-FFF2-40B4-BE49-F238E27FC236}">
                  <a16:creationId xmlns:a16="http://schemas.microsoft.com/office/drawing/2014/main" id="{61DE4FAA-617F-CA91-5537-5E13C4E5A93C}"/>
                </a:ext>
              </a:extLst>
            </p:cNvPr>
            <p:cNvSpPr>
              <a:spLocks/>
            </p:cNvSpPr>
            <p:nvPr/>
          </p:nvSpPr>
          <p:spPr bwMode="auto">
            <a:xfrm>
              <a:off x="2349500" y="4808538"/>
              <a:ext cx="47625"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9" name="Oval 553">
              <a:extLst>
                <a:ext uri="{FF2B5EF4-FFF2-40B4-BE49-F238E27FC236}">
                  <a16:creationId xmlns:a16="http://schemas.microsoft.com/office/drawing/2014/main" id="{A262C58B-4D0C-803F-D633-A968894216EB}"/>
                </a:ext>
              </a:extLst>
            </p:cNvPr>
            <p:cNvSpPr>
              <a:spLocks noChangeArrowheads="1"/>
            </p:cNvSpPr>
            <p:nvPr/>
          </p:nvSpPr>
          <p:spPr bwMode="auto">
            <a:xfrm>
              <a:off x="2422525" y="4808538"/>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0" name="Oval 554">
              <a:extLst>
                <a:ext uri="{FF2B5EF4-FFF2-40B4-BE49-F238E27FC236}">
                  <a16:creationId xmlns:a16="http://schemas.microsoft.com/office/drawing/2014/main" id="{6CE2380F-22C8-FEEA-462C-024E0C150FC4}"/>
                </a:ext>
              </a:extLst>
            </p:cNvPr>
            <p:cNvSpPr>
              <a:spLocks noChangeArrowheads="1"/>
            </p:cNvSpPr>
            <p:nvPr/>
          </p:nvSpPr>
          <p:spPr bwMode="auto">
            <a:xfrm>
              <a:off x="2179638" y="48831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1" name="Oval 555">
              <a:extLst>
                <a:ext uri="{FF2B5EF4-FFF2-40B4-BE49-F238E27FC236}">
                  <a16:creationId xmlns:a16="http://schemas.microsoft.com/office/drawing/2014/main" id="{8FBD13E7-BD86-41F1-922C-6977460714C7}"/>
                </a:ext>
              </a:extLst>
            </p:cNvPr>
            <p:cNvSpPr>
              <a:spLocks noChangeArrowheads="1"/>
            </p:cNvSpPr>
            <p:nvPr/>
          </p:nvSpPr>
          <p:spPr bwMode="auto">
            <a:xfrm>
              <a:off x="2090738" y="477202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2" name="Oval 556">
              <a:extLst>
                <a:ext uri="{FF2B5EF4-FFF2-40B4-BE49-F238E27FC236}">
                  <a16:creationId xmlns:a16="http://schemas.microsoft.com/office/drawing/2014/main" id="{A41C4F9F-223A-7A07-A765-5A83279F0DB2}"/>
                </a:ext>
              </a:extLst>
            </p:cNvPr>
            <p:cNvSpPr>
              <a:spLocks noChangeArrowheads="1"/>
            </p:cNvSpPr>
            <p:nvPr/>
          </p:nvSpPr>
          <p:spPr bwMode="auto">
            <a:xfrm>
              <a:off x="2001838" y="499427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3" name="Oval 557">
              <a:extLst>
                <a:ext uri="{FF2B5EF4-FFF2-40B4-BE49-F238E27FC236}">
                  <a16:creationId xmlns:a16="http://schemas.microsoft.com/office/drawing/2014/main" id="{04047DE5-0BA8-51B6-7BE4-05D37863D045}"/>
                </a:ext>
              </a:extLst>
            </p:cNvPr>
            <p:cNvSpPr>
              <a:spLocks noChangeArrowheads="1"/>
            </p:cNvSpPr>
            <p:nvPr/>
          </p:nvSpPr>
          <p:spPr bwMode="auto">
            <a:xfrm>
              <a:off x="1890713" y="5010150"/>
              <a:ext cx="2222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4" name="Freeform 558">
              <a:extLst>
                <a:ext uri="{FF2B5EF4-FFF2-40B4-BE49-F238E27FC236}">
                  <a16:creationId xmlns:a16="http://schemas.microsoft.com/office/drawing/2014/main" id="{F42705C6-8BE3-D632-BA70-972D37F64EC1}"/>
                </a:ext>
              </a:extLst>
            </p:cNvPr>
            <p:cNvSpPr>
              <a:spLocks noEditPoints="1"/>
            </p:cNvSpPr>
            <p:nvPr/>
          </p:nvSpPr>
          <p:spPr bwMode="auto">
            <a:xfrm>
              <a:off x="2976563" y="4908550"/>
              <a:ext cx="365125" cy="461963"/>
            </a:xfrm>
            <a:custGeom>
              <a:avLst/>
              <a:gdLst>
                <a:gd name="T0" fmla="*/ 677 w 1772"/>
                <a:gd name="T1" fmla="*/ 2243 h 2243"/>
                <a:gd name="T2" fmla="*/ 163 w 1772"/>
                <a:gd name="T3" fmla="*/ 1581 h 2243"/>
                <a:gd name="T4" fmla="*/ 0 w 1772"/>
                <a:gd name="T5" fmla="*/ 908 h 2243"/>
                <a:gd name="T6" fmla="*/ 427 w 1772"/>
                <a:gd name="T7" fmla="*/ 251 h 2243"/>
                <a:gd name="T8" fmla="*/ 1073 w 1772"/>
                <a:gd name="T9" fmla="*/ 751 h 2243"/>
                <a:gd name="T10" fmla="*/ 1073 w 1772"/>
                <a:gd name="T11" fmla="*/ 751 h 2243"/>
                <a:gd name="T12" fmla="*/ 1073 w 1772"/>
                <a:gd name="T13" fmla="*/ 751 h 2243"/>
                <a:gd name="T14" fmla="*/ 932 w 1772"/>
                <a:gd name="T15" fmla="*/ 290 h 2243"/>
                <a:gd name="T16" fmla="*/ 1175 w 1772"/>
                <a:gd name="T17" fmla="*/ 0 h 2243"/>
                <a:gd name="T18" fmla="*/ 1720 w 1772"/>
                <a:gd name="T19" fmla="*/ 357 h 2243"/>
                <a:gd name="T20" fmla="*/ 1772 w 1772"/>
                <a:gd name="T21" fmla="*/ 550 h 2243"/>
                <a:gd name="T22" fmla="*/ 1528 w 1772"/>
                <a:gd name="T23" fmla="*/ 647 h 2243"/>
                <a:gd name="T24" fmla="*/ 1526 w 1772"/>
                <a:gd name="T25" fmla="*/ 646 h 2243"/>
                <a:gd name="T26" fmla="*/ 1447 w 1772"/>
                <a:gd name="T27" fmla="*/ 620 h 2243"/>
                <a:gd name="T28" fmla="*/ 1385 w 1772"/>
                <a:gd name="T29" fmla="*/ 648 h 2243"/>
                <a:gd name="T30" fmla="*/ 1387 w 1772"/>
                <a:gd name="T31" fmla="*/ 725 h 2243"/>
                <a:gd name="T32" fmla="*/ 1162 w 1772"/>
                <a:gd name="T33" fmla="*/ 894 h 2243"/>
                <a:gd name="T34" fmla="*/ 1159 w 1772"/>
                <a:gd name="T35" fmla="*/ 896 h 2243"/>
                <a:gd name="T36" fmla="*/ 1153 w 1772"/>
                <a:gd name="T37" fmla="*/ 901 h 2243"/>
                <a:gd name="T38" fmla="*/ 1070 w 1772"/>
                <a:gd name="T39" fmla="*/ 772 h 2243"/>
                <a:gd name="T40" fmla="*/ 1140 w 1772"/>
                <a:gd name="T41" fmla="*/ 913 h 2243"/>
                <a:gd name="T42" fmla="*/ 898 w 1772"/>
                <a:gd name="T43" fmla="*/ 1206 h 2243"/>
                <a:gd name="T44" fmla="*/ 677 w 1772"/>
                <a:gd name="T45" fmla="*/ 2243 h 2243"/>
                <a:gd name="T46" fmla="*/ 487 w 1772"/>
                <a:gd name="T47" fmla="*/ 1433 h 2243"/>
                <a:gd name="T48" fmla="*/ 429 w 1772"/>
                <a:gd name="T49" fmla="*/ 1491 h 2243"/>
                <a:gd name="T50" fmla="*/ 487 w 1772"/>
                <a:gd name="T51" fmla="*/ 1550 h 2243"/>
                <a:gd name="T52" fmla="*/ 546 w 1772"/>
                <a:gd name="T53" fmla="*/ 1491 h 2243"/>
                <a:gd name="T54" fmla="*/ 487 w 1772"/>
                <a:gd name="T55" fmla="*/ 1433 h 2243"/>
                <a:gd name="T56" fmla="*/ 275 w 1772"/>
                <a:gd name="T57" fmla="*/ 1152 h 2243"/>
                <a:gd name="T58" fmla="*/ 216 w 1772"/>
                <a:gd name="T59" fmla="*/ 1211 h 2243"/>
                <a:gd name="T60" fmla="*/ 275 w 1772"/>
                <a:gd name="T61" fmla="*/ 1270 h 2243"/>
                <a:gd name="T62" fmla="*/ 333 w 1772"/>
                <a:gd name="T63" fmla="*/ 1211 h 2243"/>
                <a:gd name="T64" fmla="*/ 275 w 1772"/>
                <a:gd name="T65" fmla="*/ 1152 h 2243"/>
                <a:gd name="T66" fmla="*/ 601 w 1772"/>
                <a:gd name="T67" fmla="*/ 870 h 2243"/>
                <a:gd name="T68" fmla="*/ 521 w 1772"/>
                <a:gd name="T69" fmla="*/ 986 h 2243"/>
                <a:gd name="T70" fmla="*/ 601 w 1772"/>
                <a:gd name="T71" fmla="*/ 1102 h 2243"/>
                <a:gd name="T72" fmla="*/ 682 w 1772"/>
                <a:gd name="T73" fmla="*/ 986 h 2243"/>
                <a:gd name="T74" fmla="*/ 601 w 1772"/>
                <a:gd name="T75" fmla="*/ 87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2" h="2243">
                  <a:moveTo>
                    <a:pt x="677" y="2243"/>
                  </a:moveTo>
                  <a:cubicBezTo>
                    <a:pt x="525" y="2103"/>
                    <a:pt x="350" y="1932"/>
                    <a:pt x="163" y="1581"/>
                  </a:cubicBezTo>
                  <a:cubicBezTo>
                    <a:pt x="49" y="1346"/>
                    <a:pt x="0" y="1112"/>
                    <a:pt x="0" y="908"/>
                  </a:cubicBezTo>
                  <a:cubicBezTo>
                    <a:pt x="0" y="529"/>
                    <a:pt x="172" y="251"/>
                    <a:pt x="427" y="251"/>
                  </a:cubicBezTo>
                  <a:cubicBezTo>
                    <a:pt x="611" y="251"/>
                    <a:pt x="838" y="395"/>
                    <a:pt x="1073" y="751"/>
                  </a:cubicBezTo>
                  <a:lnTo>
                    <a:pt x="1073" y="751"/>
                  </a:lnTo>
                  <a:lnTo>
                    <a:pt x="1073" y="751"/>
                  </a:lnTo>
                  <a:cubicBezTo>
                    <a:pt x="975" y="568"/>
                    <a:pt x="933" y="412"/>
                    <a:pt x="932" y="290"/>
                  </a:cubicBezTo>
                  <a:cubicBezTo>
                    <a:pt x="932" y="105"/>
                    <a:pt x="1030" y="0"/>
                    <a:pt x="1175" y="0"/>
                  </a:cubicBezTo>
                  <a:cubicBezTo>
                    <a:pt x="1324" y="0"/>
                    <a:pt x="1523" y="110"/>
                    <a:pt x="1720" y="357"/>
                  </a:cubicBezTo>
                  <a:cubicBezTo>
                    <a:pt x="1754" y="424"/>
                    <a:pt x="1759" y="477"/>
                    <a:pt x="1772" y="550"/>
                  </a:cubicBezTo>
                  <a:cubicBezTo>
                    <a:pt x="1701" y="572"/>
                    <a:pt x="1618" y="603"/>
                    <a:pt x="1528" y="647"/>
                  </a:cubicBezTo>
                  <a:cubicBezTo>
                    <a:pt x="1528" y="647"/>
                    <a:pt x="1527" y="646"/>
                    <a:pt x="1526" y="646"/>
                  </a:cubicBezTo>
                  <a:cubicBezTo>
                    <a:pt x="1500" y="629"/>
                    <a:pt x="1472" y="620"/>
                    <a:pt x="1447" y="620"/>
                  </a:cubicBezTo>
                  <a:cubicBezTo>
                    <a:pt x="1420" y="620"/>
                    <a:pt x="1398" y="630"/>
                    <a:pt x="1385" y="648"/>
                  </a:cubicBezTo>
                  <a:cubicBezTo>
                    <a:pt x="1371" y="670"/>
                    <a:pt x="1372" y="698"/>
                    <a:pt x="1387" y="725"/>
                  </a:cubicBezTo>
                  <a:cubicBezTo>
                    <a:pt x="1312" y="772"/>
                    <a:pt x="1235" y="827"/>
                    <a:pt x="1162" y="894"/>
                  </a:cubicBezTo>
                  <a:lnTo>
                    <a:pt x="1159" y="896"/>
                  </a:lnTo>
                  <a:cubicBezTo>
                    <a:pt x="1157" y="898"/>
                    <a:pt x="1155" y="900"/>
                    <a:pt x="1153" y="901"/>
                  </a:cubicBezTo>
                  <a:cubicBezTo>
                    <a:pt x="1126" y="856"/>
                    <a:pt x="1098" y="813"/>
                    <a:pt x="1070" y="772"/>
                  </a:cubicBezTo>
                  <a:cubicBezTo>
                    <a:pt x="1092" y="818"/>
                    <a:pt x="1116" y="865"/>
                    <a:pt x="1140" y="913"/>
                  </a:cubicBezTo>
                  <a:cubicBezTo>
                    <a:pt x="1054" y="994"/>
                    <a:pt x="971" y="1091"/>
                    <a:pt x="898" y="1206"/>
                  </a:cubicBezTo>
                  <a:cubicBezTo>
                    <a:pt x="659" y="1583"/>
                    <a:pt x="643" y="1971"/>
                    <a:pt x="677" y="2243"/>
                  </a:cubicBezTo>
                  <a:moveTo>
                    <a:pt x="487" y="1433"/>
                  </a:moveTo>
                  <a:cubicBezTo>
                    <a:pt x="455" y="1433"/>
                    <a:pt x="429" y="1459"/>
                    <a:pt x="429" y="1491"/>
                  </a:cubicBezTo>
                  <a:cubicBezTo>
                    <a:pt x="429" y="1524"/>
                    <a:pt x="455" y="1550"/>
                    <a:pt x="487" y="1550"/>
                  </a:cubicBezTo>
                  <a:cubicBezTo>
                    <a:pt x="520" y="1550"/>
                    <a:pt x="546" y="1524"/>
                    <a:pt x="546" y="1491"/>
                  </a:cubicBezTo>
                  <a:cubicBezTo>
                    <a:pt x="546" y="1459"/>
                    <a:pt x="520" y="1433"/>
                    <a:pt x="487" y="1433"/>
                  </a:cubicBezTo>
                  <a:close/>
                  <a:moveTo>
                    <a:pt x="275" y="1152"/>
                  </a:moveTo>
                  <a:cubicBezTo>
                    <a:pt x="242" y="1152"/>
                    <a:pt x="216" y="1179"/>
                    <a:pt x="216" y="1211"/>
                  </a:cubicBezTo>
                  <a:cubicBezTo>
                    <a:pt x="216" y="1243"/>
                    <a:pt x="242" y="1270"/>
                    <a:pt x="275" y="1270"/>
                  </a:cubicBezTo>
                  <a:cubicBezTo>
                    <a:pt x="307" y="1270"/>
                    <a:pt x="333" y="1243"/>
                    <a:pt x="333" y="1211"/>
                  </a:cubicBezTo>
                  <a:cubicBezTo>
                    <a:pt x="333" y="1179"/>
                    <a:pt x="307" y="1152"/>
                    <a:pt x="275" y="1152"/>
                  </a:cubicBezTo>
                  <a:close/>
                  <a:moveTo>
                    <a:pt x="601" y="870"/>
                  </a:moveTo>
                  <a:cubicBezTo>
                    <a:pt x="557" y="870"/>
                    <a:pt x="521" y="922"/>
                    <a:pt x="521" y="986"/>
                  </a:cubicBezTo>
                  <a:cubicBezTo>
                    <a:pt x="521" y="1050"/>
                    <a:pt x="557" y="1102"/>
                    <a:pt x="601" y="1102"/>
                  </a:cubicBezTo>
                  <a:cubicBezTo>
                    <a:pt x="646" y="1102"/>
                    <a:pt x="682" y="1050"/>
                    <a:pt x="682" y="986"/>
                  </a:cubicBezTo>
                  <a:cubicBezTo>
                    <a:pt x="682" y="922"/>
                    <a:pt x="646" y="870"/>
                    <a:pt x="601" y="870"/>
                  </a:cubicBezTo>
                  <a:close/>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5" name="Freeform 559">
              <a:extLst>
                <a:ext uri="{FF2B5EF4-FFF2-40B4-BE49-F238E27FC236}">
                  <a16:creationId xmlns:a16="http://schemas.microsoft.com/office/drawing/2014/main" id="{B91DDE36-1DE9-7E41-E996-7C9B91C7BDC4}"/>
                </a:ext>
              </a:extLst>
            </p:cNvPr>
            <p:cNvSpPr>
              <a:spLocks/>
            </p:cNvSpPr>
            <p:nvPr/>
          </p:nvSpPr>
          <p:spPr bwMode="auto">
            <a:xfrm>
              <a:off x="3197225" y="5067300"/>
              <a:ext cx="17463" cy="28575"/>
            </a:xfrm>
            <a:custGeom>
              <a:avLst/>
              <a:gdLst>
                <a:gd name="T0" fmla="*/ 70 w 83"/>
                <a:gd name="T1" fmla="*/ 141 h 141"/>
                <a:gd name="T2" fmla="*/ 0 w 83"/>
                <a:gd name="T3" fmla="*/ 0 h 141"/>
                <a:gd name="T4" fmla="*/ 83 w 83"/>
                <a:gd name="T5" fmla="*/ 129 h 141"/>
                <a:gd name="T6" fmla="*/ 70 w 83"/>
                <a:gd name="T7" fmla="*/ 141 h 141"/>
              </a:gdLst>
              <a:ahLst/>
              <a:cxnLst>
                <a:cxn ang="0">
                  <a:pos x="T0" y="T1"/>
                </a:cxn>
                <a:cxn ang="0">
                  <a:pos x="T2" y="T3"/>
                </a:cxn>
                <a:cxn ang="0">
                  <a:pos x="T4" y="T5"/>
                </a:cxn>
                <a:cxn ang="0">
                  <a:pos x="T6" y="T7"/>
                </a:cxn>
              </a:cxnLst>
              <a:rect l="0" t="0" r="r" b="b"/>
              <a:pathLst>
                <a:path w="83" h="141">
                  <a:moveTo>
                    <a:pt x="70" y="141"/>
                  </a:moveTo>
                  <a:cubicBezTo>
                    <a:pt x="46" y="93"/>
                    <a:pt x="22" y="46"/>
                    <a:pt x="0" y="0"/>
                  </a:cubicBezTo>
                  <a:cubicBezTo>
                    <a:pt x="28" y="41"/>
                    <a:pt x="56" y="84"/>
                    <a:pt x="83" y="129"/>
                  </a:cubicBezTo>
                  <a:cubicBezTo>
                    <a:pt x="79" y="133"/>
                    <a:pt x="75" y="137"/>
                    <a:pt x="70" y="141"/>
                  </a:cubicBezTo>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6" name="Oval 560">
              <a:extLst>
                <a:ext uri="{FF2B5EF4-FFF2-40B4-BE49-F238E27FC236}">
                  <a16:creationId xmlns:a16="http://schemas.microsoft.com/office/drawing/2014/main" id="{8D145276-1670-D758-AA4C-55C17EAEE471}"/>
                </a:ext>
              </a:extLst>
            </p:cNvPr>
            <p:cNvSpPr>
              <a:spLocks noChangeArrowheads="1"/>
            </p:cNvSpPr>
            <p:nvPr/>
          </p:nvSpPr>
          <p:spPr bwMode="auto">
            <a:xfrm>
              <a:off x="3084513" y="5087938"/>
              <a:ext cx="33338" cy="47625"/>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7" name="Freeform 561">
              <a:extLst>
                <a:ext uri="{FF2B5EF4-FFF2-40B4-BE49-F238E27FC236}">
                  <a16:creationId xmlns:a16="http://schemas.microsoft.com/office/drawing/2014/main" id="{C64583A6-E24B-5FAB-D7D5-2B75060E8484}"/>
                </a:ext>
              </a:extLst>
            </p:cNvPr>
            <p:cNvSpPr>
              <a:spLocks/>
            </p:cNvSpPr>
            <p:nvPr/>
          </p:nvSpPr>
          <p:spPr bwMode="auto">
            <a:xfrm>
              <a:off x="3259138" y="5035550"/>
              <a:ext cx="31750" cy="22225"/>
            </a:xfrm>
            <a:custGeom>
              <a:avLst/>
              <a:gdLst>
                <a:gd name="T0" fmla="*/ 16 w 157"/>
                <a:gd name="T1" fmla="*/ 105 h 105"/>
                <a:gd name="T2" fmla="*/ 14 w 157"/>
                <a:gd name="T3" fmla="*/ 28 h 105"/>
                <a:gd name="T4" fmla="*/ 76 w 157"/>
                <a:gd name="T5" fmla="*/ 0 h 105"/>
                <a:gd name="T6" fmla="*/ 155 w 157"/>
                <a:gd name="T7" fmla="*/ 26 h 105"/>
                <a:gd name="T8" fmla="*/ 157 w 157"/>
                <a:gd name="T9" fmla="*/ 27 h 105"/>
                <a:gd name="T10" fmla="*/ 16 w 157"/>
                <a:gd name="T11" fmla="*/ 105 h 105"/>
              </a:gdLst>
              <a:ahLst/>
              <a:cxnLst>
                <a:cxn ang="0">
                  <a:pos x="T0" y="T1"/>
                </a:cxn>
                <a:cxn ang="0">
                  <a:pos x="T2" y="T3"/>
                </a:cxn>
                <a:cxn ang="0">
                  <a:pos x="T4" y="T5"/>
                </a:cxn>
                <a:cxn ang="0">
                  <a:pos x="T6" y="T7"/>
                </a:cxn>
                <a:cxn ang="0">
                  <a:pos x="T8" y="T9"/>
                </a:cxn>
                <a:cxn ang="0">
                  <a:pos x="T10" y="T11"/>
                </a:cxn>
              </a:cxnLst>
              <a:rect l="0" t="0" r="r" b="b"/>
              <a:pathLst>
                <a:path w="157" h="105">
                  <a:moveTo>
                    <a:pt x="16" y="105"/>
                  </a:moveTo>
                  <a:cubicBezTo>
                    <a:pt x="1" y="78"/>
                    <a:pt x="0" y="50"/>
                    <a:pt x="14" y="28"/>
                  </a:cubicBezTo>
                  <a:cubicBezTo>
                    <a:pt x="27" y="10"/>
                    <a:pt x="49" y="0"/>
                    <a:pt x="76" y="0"/>
                  </a:cubicBezTo>
                  <a:cubicBezTo>
                    <a:pt x="101" y="0"/>
                    <a:pt x="129" y="9"/>
                    <a:pt x="155" y="26"/>
                  </a:cubicBezTo>
                  <a:cubicBezTo>
                    <a:pt x="156" y="26"/>
                    <a:pt x="157" y="27"/>
                    <a:pt x="157" y="27"/>
                  </a:cubicBezTo>
                  <a:cubicBezTo>
                    <a:pt x="111" y="50"/>
                    <a:pt x="64" y="76"/>
                    <a:pt x="16" y="105"/>
                  </a:cubicBezTo>
                </a:path>
              </a:pathLst>
            </a:cu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8" name="Oval 562">
              <a:extLst>
                <a:ext uri="{FF2B5EF4-FFF2-40B4-BE49-F238E27FC236}">
                  <a16:creationId xmlns:a16="http://schemas.microsoft.com/office/drawing/2014/main" id="{835F8EC1-3575-2041-6AAE-D937E703AE5B}"/>
                </a:ext>
              </a:extLst>
            </p:cNvPr>
            <p:cNvSpPr>
              <a:spLocks noChangeArrowheads="1"/>
            </p:cNvSpPr>
            <p:nvPr/>
          </p:nvSpPr>
          <p:spPr bwMode="auto">
            <a:xfrm>
              <a:off x="3065463" y="5203825"/>
              <a:ext cx="23813" cy="23813"/>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9" name="Oval 563">
              <a:extLst>
                <a:ext uri="{FF2B5EF4-FFF2-40B4-BE49-F238E27FC236}">
                  <a16:creationId xmlns:a16="http://schemas.microsoft.com/office/drawing/2014/main" id="{3FE14859-5AC1-C808-4DA7-DB18A21B523F}"/>
                </a:ext>
              </a:extLst>
            </p:cNvPr>
            <p:cNvSpPr>
              <a:spLocks noChangeArrowheads="1"/>
            </p:cNvSpPr>
            <p:nvPr/>
          </p:nvSpPr>
          <p:spPr bwMode="auto">
            <a:xfrm>
              <a:off x="3021013" y="5145088"/>
              <a:ext cx="25400" cy="25400"/>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0" name="Freeform 564">
              <a:extLst>
                <a:ext uri="{FF2B5EF4-FFF2-40B4-BE49-F238E27FC236}">
                  <a16:creationId xmlns:a16="http://schemas.microsoft.com/office/drawing/2014/main" id="{8B48895F-A699-8E83-7DF6-AA8C9DB7118F}"/>
                </a:ext>
              </a:extLst>
            </p:cNvPr>
            <p:cNvSpPr>
              <a:spLocks/>
            </p:cNvSpPr>
            <p:nvPr/>
          </p:nvSpPr>
          <p:spPr bwMode="auto">
            <a:xfrm>
              <a:off x="2433638" y="4386263"/>
              <a:ext cx="644525" cy="661988"/>
            </a:xfrm>
            <a:custGeom>
              <a:avLst/>
              <a:gdLst>
                <a:gd name="T0" fmla="*/ 1156 w 3128"/>
                <a:gd name="T1" fmla="*/ 1539 h 3222"/>
                <a:gd name="T2" fmla="*/ 1966 w 3128"/>
                <a:gd name="T3" fmla="*/ 913 h 3222"/>
                <a:gd name="T4" fmla="*/ 2151 w 3128"/>
                <a:gd name="T5" fmla="*/ 1279 h 3222"/>
                <a:gd name="T6" fmla="*/ 2307 w 3128"/>
                <a:gd name="T7" fmla="*/ 1499 h 3222"/>
                <a:gd name="T8" fmla="*/ 2394 w 3128"/>
                <a:gd name="T9" fmla="*/ 1618 h 3222"/>
                <a:gd name="T10" fmla="*/ 2675 w 3128"/>
                <a:gd name="T11" fmla="*/ 2220 h 3222"/>
                <a:gd name="T12" fmla="*/ 3128 w 3128"/>
                <a:gd name="T13" fmla="*/ 3222 h 3222"/>
                <a:gd name="T14" fmla="*/ 2630 w 3128"/>
                <a:gd name="T15" fmla="*/ 2882 h 3222"/>
                <a:gd name="T16" fmla="*/ 2240 w 3128"/>
                <a:gd name="T17" fmla="*/ 2652 h 3222"/>
                <a:gd name="T18" fmla="*/ 1866 w 3128"/>
                <a:gd name="T19" fmla="*/ 2559 h 3222"/>
                <a:gd name="T20" fmla="*/ 804 w 3128"/>
                <a:gd name="T21" fmla="*/ 2181 h 3222"/>
                <a:gd name="T22" fmla="*/ 1156 w 3128"/>
                <a:gd name="T23" fmla="*/ 1539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8" h="3222">
                  <a:moveTo>
                    <a:pt x="1156" y="1539"/>
                  </a:moveTo>
                  <a:cubicBezTo>
                    <a:pt x="679" y="830"/>
                    <a:pt x="1682" y="0"/>
                    <a:pt x="1966" y="913"/>
                  </a:cubicBezTo>
                  <a:cubicBezTo>
                    <a:pt x="1915" y="1132"/>
                    <a:pt x="2110" y="1092"/>
                    <a:pt x="2151" y="1279"/>
                  </a:cubicBezTo>
                  <a:cubicBezTo>
                    <a:pt x="2185" y="1435"/>
                    <a:pt x="2217" y="1381"/>
                    <a:pt x="2307" y="1499"/>
                  </a:cubicBezTo>
                  <a:cubicBezTo>
                    <a:pt x="2307" y="1499"/>
                    <a:pt x="2300" y="1600"/>
                    <a:pt x="2394" y="1618"/>
                  </a:cubicBezTo>
                  <a:cubicBezTo>
                    <a:pt x="2681" y="1693"/>
                    <a:pt x="2524" y="2078"/>
                    <a:pt x="2675" y="2220"/>
                  </a:cubicBezTo>
                  <a:cubicBezTo>
                    <a:pt x="2738" y="2596"/>
                    <a:pt x="2944" y="2848"/>
                    <a:pt x="3128" y="3222"/>
                  </a:cubicBezTo>
                  <a:cubicBezTo>
                    <a:pt x="2814" y="3199"/>
                    <a:pt x="2846" y="3032"/>
                    <a:pt x="2630" y="2882"/>
                  </a:cubicBezTo>
                  <a:cubicBezTo>
                    <a:pt x="2400" y="2768"/>
                    <a:pt x="2365" y="2884"/>
                    <a:pt x="2240" y="2652"/>
                  </a:cubicBezTo>
                  <a:cubicBezTo>
                    <a:pt x="2137" y="2658"/>
                    <a:pt x="1941" y="2694"/>
                    <a:pt x="1866" y="2559"/>
                  </a:cubicBezTo>
                  <a:cubicBezTo>
                    <a:pt x="1313" y="2642"/>
                    <a:pt x="1302" y="2127"/>
                    <a:pt x="804" y="2181"/>
                  </a:cubicBezTo>
                  <a:cubicBezTo>
                    <a:pt x="0" y="2068"/>
                    <a:pt x="658" y="1054"/>
                    <a:pt x="1156" y="1539"/>
                  </a:cubicBezTo>
                  <a:close/>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1" name="Freeform 565">
              <a:extLst>
                <a:ext uri="{FF2B5EF4-FFF2-40B4-BE49-F238E27FC236}">
                  <a16:creationId xmlns:a16="http://schemas.microsoft.com/office/drawing/2014/main" id="{4860A642-9EB1-95D0-5EAA-40C17820C35C}"/>
                </a:ext>
              </a:extLst>
            </p:cNvPr>
            <p:cNvSpPr>
              <a:spLocks/>
            </p:cNvSpPr>
            <p:nvPr/>
          </p:nvSpPr>
          <p:spPr bwMode="auto">
            <a:xfrm>
              <a:off x="2673350" y="4703763"/>
              <a:ext cx="330200" cy="273050"/>
            </a:xfrm>
            <a:custGeom>
              <a:avLst/>
              <a:gdLst>
                <a:gd name="T0" fmla="*/ 1604 w 1604"/>
                <a:gd name="T1" fmla="*/ 1329 h 1329"/>
                <a:gd name="T2" fmla="*/ 754 w 1604"/>
                <a:gd name="T3" fmla="*/ 438 h 1329"/>
                <a:gd name="T4" fmla="*/ 0 w 1604"/>
                <a:gd name="T5" fmla="*/ 0 h 1329"/>
                <a:gd name="T6" fmla="*/ 566 w 1604"/>
                <a:gd name="T7" fmla="*/ 265 h 1329"/>
                <a:gd name="T8" fmla="*/ 1604 w 1604"/>
                <a:gd name="T9" fmla="*/ 1329 h 1329"/>
              </a:gdLst>
              <a:ahLst/>
              <a:cxnLst>
                <a:cxn ang="0">
                  <a:pos x="T0" y="T1"/>
                </a:cxn>
                <a:cxn ang="0">
                  <a:pos x="T2" y="T3"/>
                </a:cxn>
                <a:cxn ang="0">
                  <a:pos x="T4" y="T5"/>
                </a:cxn>
                <a:cxn ang="0">
                  <a:pos x="T6" y="T7"/>
                </a:cxn>
                <a:cxn ang="0">
                  <a:pos x="T8" y="T9"/>
                </a:cxn>
              </a:cxnLst>
              <a:rect l="0" t="0" r="r" b="b"/>
              <a:pathLst>
                <a:path w="1604" h="1329">
                  <a:moveTo>
                    <a:pt x="1604" y="1329"/>
                  </a:moveTo>
                  <a:cubicBezTo>
                    <a:pt x="1410" y="1075"/>
                    <a:pt x="1155" y="742"/>
                    <a:pt x="754" y="438"/>
                  </a:cubicBezTo>
                  <a:cubicBezTo>
                    <a:pt x="497" y="243"/>
                    <a:pt x="219" y="112"/>
                    <a:pt x="0" y="0"/>
                  </a:cubicBezTo>
                  <a:cubicBezTo>
                    <a:pt x="172" y="60"/>
                    <a:pt x="366" y="145"/>
                    <a:pt x="566" y="265"/>
                  </a:cubicBezTo>
                  <a:cubicBezTo>
                    <a:pt x="1137" y="609"/>
                    <a:pt x="1449" y="1057"/>
                    <a:pt x="1604" y="132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2" name="Freeform 566">
              <a:extLst>
                <a:ext uri="{FF2B5EF4-FFF2-40B4-BE49-F238E27FC236}">
                  <a16:creationId xmlns:a16="http://schemas.microsoft.com/office/drawing/2014/main" id="{95252C56-7D34-CBA8-D16C-E4618D1C741E}"/>
                </a:ext>
              </a:extLst>
            </p:cNvPr>
            <p:cNvSpPr>
              <a:spLocks/>
            </p:cNvSpPr>
            <p:nvPr/>
          </p:nvSpPr>
          <p:spPr bwMode="auto">
            <a:xfrm>
              <a:off x="2713038" y="4729163"/>
              <a:ext cx="20638" cy="139700"/>
            </a:xfrm>
            <a:custGeom>
              <a:avLst/>
              <a:gdLst>
                <a:gd name="T0" fmla="*/ 97 w 97"/>
                <a:gd name="T1" fmla="*/ 0 h 680"/>
                <a:gd name="T2" fmla="*/ 41 w 97"/>
                <a:gd name="T3" fmla="*/ 401 h 680"/>
                <a:gd name="T4" fmla="*/ 64 w 97"/>
                <a:gd name="T5" fmla="*/ 680 h 680"/>
                <a:gd name="T6" fmla="*/ 22 w 97"/>
                <a:gd name="T7" fmla="*/ 480 h 680"/>
                <a:gd name="T8" fmla="*/ 97 w 97"/>
                <a:gd name="T9" fmla="*/ 0 h 680"/>
              </a:gdLst>
              <a:ahLst/>
              <a:cxnLst>
                <a:cxn ang="0">
                  <a:pos x="T0" y="T1"/>
                </a:cxn>
                <a:cxn ang="0">
                  <a:pos x="T2" y="T3"/>
                </a:cxn>
                <a:cxn ang="0">
                  <a:pos x="T4" y="T5"/>
                </a:cxn>
                <a:cxn ang="0">
                  <a:pos x="T6" y="T7"/>
                </a:cxn>
                <a:cxn ang="0">
                  <a:pos x="T8" y="T9"/>
                </a:cxn>
              </a:cxnLst>
              <a:rect l="0" t="0" r="r" b="b"/>
              <a:pathLst>
                <a:path w="97" h="680">
                  <a:moveTo>
                    <a:pt x="97" y="0"/>
                  </a:moveTo>
                  <a:cubicBezTo>
                    <a:pt x="69" y="101"/>
                    <a:pt x="42" y="237"/>
                    <a:pt x="41" y="401"/>
                  </a:cubicBezTo>
                  <a:cubicBezTo>
                    <a:pt x="40" y="506"/>
                    <a:pt x="50" y="601"/>
                    <a:pt x="64" y="680"/>
                  </a:cubicBezTo>
                  <a:cubicBezTo>
                    <a:pt x="46" y="623"/>
                    <a:pt x="30" y="556"/>
                    <a:pt x="22" y="480"/>
                  </a:cubicBezTo>
                  <a:cubicBezTo>
                    <a:pt x="0" y="263"/>
                    <a:pt x="56" y="94"/>
                    <a:pt x="97"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3" name="Freeform 567">
              <a:extLst>
                <a:ext uri="{FF2B5EF4-FFF2-40B4-BE49-F238E27FC236}">
                  <a16:creationId xmlns:a16="http://schemas.microsoft.com/office/drawing/2014/main" id="{18BA79EC-7AAD-3058-8F1C-D9343E1F5D04}"/>
                </a:ext>
              </a:extLst>
            </p:cNvPr>
            <p:cNvSpPr>
              <a:spLocks/>
            </p:cNvSpPr>
            <p:nvPr/>
          </p:nvSpPr>
          <p:spPr bwMode="auto">
            <a:xfrm>
              <a:off x="2822575" y="4783138"/>
              <a:ext cx="53975" cy="138113"/>
            </a:xfrm>
            <a:custGeom>
              <a:avLst/>
              <a:gdLst>
                <a:gd name="T0" fmla="*/ 0 w 264"/>
                <a:gd name="T1" fmla="*/ 0 h 679"/>
                <a:gd name="T2" fmla="*/ 120 w 264"/>
                <a:gd name="T3" fmla="*/ 413 h 679"/>
                <a:gd name="T4" fmla="*/ 264 w 264"/>
                <a:gd name="T5" fmla="*/ 679 h 679"/>
                <a:gd name="T6" fmla="*/ 137 w 264"/>
                <a:gd name="T7" fmla="*/ 498 h 679"/>
                <a:gd name="T8" fmla="*/ 0 w 264"/>
                <a:gd name="T9" fmla="*/ 0 h 679"/>
              </a:gdLst>
              <a:ahLst/>
              <a:cxnLst>
                <a:cxn ang="0">
                  <a:pos x="T0" y="T1"/>
                </a:cxn>
                <a:cxn ang="0">
                  <a:pos x="T2" y="T3"/>
                </a:cxn>
                <a:cxn ang="0">
                  <a:pos x="T4" y="T5"/>
                </a:cxn>
                <a:cxn ang="0">
                  <a:pos x="T6" y="T7"/>
                </a:cxn>
                <a:cxn ang="0">
                  <a:pos x="T8" y="T9"/>
                </a:cxn>
              </a:cxnLst>
              <a:rect l="0" t="0" r="r" b="b"/>
              <a:pathLst>
                <a:path w="264" h="679">
                  <a:moveTo>
                    <a:pt x="0" y="0"/>
                  </a:moveTo>
                  <a:cubicBezTo>
                    <a:pt x="16" y="109"/>
                    <a:pt x="50" y="252"/>
                    <a:pt x="120" y="413"/>
                  </a:cubicBezTo>
                  <a:cubicBezTo>
                    <a:pt x="166" y="517"/>
                    <a:pt x="217" y="606"/>
                    <a:pt x="264" y="679"/>
                  </a:cubicBezTo>
                  <a:cubicBezTo>
                    <a:pt x="222" y="630"/>
                    <a:pt x="177" y="569"/>
                    <a:pt x="137" y="498"/>
                  </a:cubicBezTo>
                  <a:cubicBezTo>
                    <a:pt x="21" y="293"/>
                    <a:pt x="2" y="10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4" name="Freeform 568">
              <a:extLst>
                <a:ext uri="{FF2B5EF4-FFF2-40B4-BE49-F238E27FC236}">
                  <a16:creationId xmlns:a16="http://schemas.microsoft.com/office/drawing/2014/main" id="{5121ECAE-8D05-CE24-B145-DDCFEA15666F}"/>
                </a:ext>
              </a:extLst>
            </p:cNvPr>
            <p:cNvSpPr>
              <a:spLocks/>
            </p:cNvSpPr>
            <p:nvPr/>
          </p:nvSpPr>
          <p:spPr bwMode="auto">
            <a:xfrm>
              <a:off x="2786063" y="4756150"/>
              <a:ext cx="134938" cy="30163"/>
            </a:xfrm>
            <a:custGeom>
              <a:avLst/>
              <a:gdLst>
                <a:gd name="T0" fmla="*/ 661 w 661"/>
                <a:gd name="T1" fmla="*/ 146 h 146"/>
                <a:gd name="T2" fmla="*/ 279 w 661"/>
                <a:gd name="T3" fmla="*/ 33 h 146"/>
                <a:gd name="T4" fmla="*/ 0 w 661"/>
                <a:gd name="T5" fmla="*/ 13 h 146"/>
                <a:gd name="T6" fmla="*/ 205 w 661"/>
                <a:gd name="T7" fmla="*/ 4 h 146"/>
                <a:gd name="T8" fmla="*/ 661 w 661"/>
                <a:gd name="T9" fmla="*/ 146 h 146"/>
              </a:gdLst>
              <a:ahLst/>
              <a:cxnLst>
                <a:cxn ang="0">
                  <a:pos x="T0" y="T1"/>
                </a:cxn>
                <a:cxn ang="0">
                  <a:pos x="T2" y="T3"/>
                </a:cxn>
                <a:cxn ang="0">
                  <a:pos x="T4" y="T5"/>
                </a:cxn>
                <a:cxn ang="0">
                  <a:pos x="T6" y="T7"/>
                </a:cxn>
                <a:cxn ang="0">
                  <a:pos x="T8" y="T9"/>
                </a:cxn>
              </a:cxnLst>
              <a:rect l="0" t="0" r="r" b="b"/>
              <a:pathLst>
                <a:path w="661" h="146">
                  <a:moveTo>
                    <a:pt x="661" y="146"/>
                  </a:moveTo>
                  <a:cubicBezTo>
                    <a:pt x="569" y="104"/>
                    <a:pt x="440" y="59"/>
                    <a:pt x="279" y="33"/>
                  </a:cubicBezTo>
                  <a:cubicBezTo>
                    <a:pt x="176" y="17"/>
                    <a:pt x="81" y="12"/>
                    <a:pt x="0" y="13"/>
                  </a:cubicBezTo>
                  <a:cubicBezTo>
                    <a:pt x="60" y="5"/>
                    <a:pt x="129" y="0"/>
                    <a:pt x="205" y="4"/>
                  </a:cubicBezTo>
                  <a:cubicBezTo>
                    <a:pt x="423" y="16"/>
                    <a:pt x="578" y="94"/>
                    <a:pt x="661" y="146"/>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5" name="Freeform 569">
              <a:extLst>
                <a:ext uri="{FF2B5EF4-FFF2-40B4-BE49-F238E27FC236}">
                  <a16:creationId xmlns:a16="http://schemas.microsoft.com/office/drawing/2014/main" id="{49A2C303-27E5-9F08-F623-148D0346FE24}"/>
                </a:ext>
              </a:extLst>
            </p:cNvPr>
            <p:cNvSpPr>
              <a:spLocks/>
            </p:cNvSpPr>
            <p:nvPr/>
          </p:nvSpPr>
          <p:spPr bwMode="auto">
            <a:xfrm>
              <a:off x="2873375" y="4829175"/>
              <a:ext cx="100013" cy="31750"/>
            </a:xfrm>
            <a:custGeom>
              <a:avLst/>
              <a:gdLst>
                <a:gd name="T0" fmla="*/ 490 w 490"/>
                <a:gd name="T1" fmla="*/ 161 h 161"/>
                <a:gd name="T2" fmla="*/ 210 w 490"/>
                <a:gd name="T3" fmla="*/ 41 h 161"/>
                <a:gd name="T4" fmla="*/ 0 w 490"/>
                <a:gd name="T5" fmla="*/ 1 h 161"/>
                <a:gd name="T6" fmla="*/ 156 w 490"/>
                <a:gd name="T7" fmla="*/ 13 h 161"/>
                <a:gd name="T8" fmla="*/ 490 w 490"/>
                <a:gd name="T9" fmla="*/ 161 h 161"/>
              </a:gdLst>
              <a:ahLst/>
              <a:cxnLst>
                <a:cxn ang="0">
                  <a:pos x="T0" y="T1"/>
                </a:cxn>
                <a:cxn ang="0">
                  <a:pos x="T2" y="T3"/>
                </a:cxn>
                <a:cxn ang="0">
                  <a:pos x="T4" y="T5"/>
                </a:cxn>
                <a:cxn ang="0">
                  <a:pos x="T6" y="T7"/>
                </a:cxn>
                <a:cxn ang="0">
                  <a:pos x="T8" y="T9"/>
                </a:cxn>
              </a:cxnLst>
              <a:rect l="0" t="0" r="r" b="b"/>
              <a:pathLst>
                <a:path w="490" h="161">
                  <a:moveTo>
                    <a:pt x="490" y="161"/>
                  </a:moveTo>
                  <a:cubicBezTo>
                    <a:pt x="423" y="121"/>
                    <a:pt x="330" y="75"/>
                    <a:pt x="210" y="41"/>
                  </a:cubicBezTo>
                  <a:cubicBezTo>
                    <a:pt x="133" y="20"/>
                    <a:pt x="61" y="8"/>
                    <a:pt x="0" y="1"/>
                  </a:cubicBezTo>
                  <a:cubicBezTo>
                    <a:pt x="46" y="0"/>
                    <a:pt x="99" y="3"/>
                    <a:pt x="156" y="13"/>
                  </a:cubicBezTo>
                  <a:cubicBezTo>
                    <a:pt x="320" y="41"/>
                    <a:pt x="431" y="114"/>
                    <a:pt x="490" y="16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6" name="Freeform 570">
              <a:extLst>
                <a:ext uri="{FF2B5EF4-FFF2-40B4-BE49-F238E27FC236}">
                  <a16:creationId xmlns:a16="http://schemas.microsoft.com/office/drawing/2014/main" id="{A5EA7834-99F7-F361-4312-4873278D076A}"/>
                </a:ext>
              </a:extLst>
            </p:cNvPr>
            <p:cNvSpPr>
              <a:spLocks/>
            </p:cNvSpPr>
            <p:nvPr/>
          </p:nvSpPr>
          <p:spPr bwMode="auto">
            <a:xfrm>
              <a:off x="2717800" y="4694238"/>
              <a:ext cx="146050" cy="30163"/>
            </a:xfrm>
            <a:custGeom>
              <a:avLst/>
              <a:gdLst>
                <a:gd name="T0" fmla="*/ 712 w 712"/>
                <a:gd name="T1" fmla="*/ 43 h 152"/>
                <a:gd name="T2" fmla="*/ 287 w 712"/>
                <a:gd name="T3" fmla="*/ 70 h 152"/>
                <a:gd name="T4" fmla="*/ 0 w 712"/>
                <a:gd name="T5" fmla="*/ 152 h 152"/>
                <a:gd name="T6" fmla="*/ 203 w 712"/>
                <a:gd name="T7" fmla="*/ 68 h 152"/>
                <a:gd name="T8" fmla="*/ 712 w 712"/>
                <a:gd name="T9" fmla="*/ 43 h 152"/>
              </a:gdLst>
              <a:ahLst/>
              <a:cxnLst>
                <a:cxn ang="0">
                  <a:pos x="T0" y="T1"/>
                </a:cxn>
                <a:cxn ang="0">
                  <a:pos x="T2" y="T3"/>
                </a:cxn>
                <a:cxn ang="0">
                  <a:pos x="T4" y="T5"/>
                </a:cxn>
                <a:cxn ang="0">
                  <a:pos x="T6" y="T7"/>
                </a:cxn>
                <a:cxn ang="0">
                  <a:pos x="T8" y="T9"/>
                </a:cxn>
              </a:cxnLst>
              <a:rect l="0" t="0" r="r" b="b"/>
              <a:pathLst>
                <a:path w="712" h="152">
                  <a:moveTo>
                    <a:pt x="712" y="43"/>
                  </a:moveTo>
                  <a:cubicBezTo>
                    <a:pt x="603" y="35"/>
                    <a:pt x="458" y="36"/>
                    <a:pt x="287" y="70"/>
                  </a:cubicBezTo>
                  <a:cubicBezTo>
                    <a:pt x="177" y="91"/>
                    <a:pt x="81" y="121"/>
                    <a:pt x="0" y="152"/>
                  </a:cubicBezTo>
                  <a:cubicBezTo>
                    <a:pt x="57" y="122"/>
                    <a:pt x="125" y="92"/>
                    <a:pt x="203" y="68"/>
                  </a:cubicBezTo>
                  <a:cubicBezTo>
                    <a:pt x="425" y="0"/>
                    <a:pt x="609" y="21"/>
                    <a:pt x="712" y="4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7" name="Freeform 571">
              <a:extLst>
                <a:ext uri="{FF2B5EF4-FFF2-40B4-BE49-F238E27FC236}">
                  <a16:creationId xmlns:a16="http://schemas.microsoft.com/office/drawing/2014/main" id="{4C815FAC-09F0-1C0A-B41F-4558BD503185}"/>
                </a:ext>
              </a:extLst>
            </p:cNvPr>
            <p:cNvSpPr>
              <a:spLocks/>
            </p:cNvSpPr>
            <p:nvPr/>
          </p:nvSpPr>
          <p:spPr bwMode="auto">
            <a:xfrm>
              <a:off x="2692400" y="4600575"/>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19" y="72"/>
                    <a:pt x="243" y="131"/>
                    <a:pt x="218" y="168"/>
                  </a:cubicBezTo>
                  <a:cubicBezTo>
                    <a:pt x="193" y="204"/>
                    <a:pt x="130" y="206"/>
                    <a:pt x="77" y="170"/>
                  </a:cubicBezTo>
                  <a:cubicBezTo>
                    <a:pt x="23" y="134"/>
                    <a:pt x="0" y="75"/>
                    <a:pt x="25" y="38"/>
                  </a:cubicBezTo>
                  <a:cubicBezTo>
                    <a:pt x="49"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8" name="Freeform 572">
              <a:extLst>
                <a:ext uri="{FF2B5EF4-FFF2-40B4-BE49-F238E27FC236}">
                  <a16:creationId xmlns:a16="http://schemas.microsoft.com/office/drawing/2014/main" id="{3CDC6DC2-7E37-11DB-6812-689922E6FB1D}"/>
                </a:ext>
              </a:extLst>
            </p:cNvPr>
            <p:cNvSpPr>
              <a:spLocks/>
            </p:cNvSpPr>
            <p:nvPr/>
          </p:nvSpPr>
          <p:spPr bwMode="auto">
            <a:xfrm>
              <a:off x="2760663" y="4800600"/>
              <a:ext cx="33338" cy="46038"/>
            </a:xfrm>
            <a:custGeom>
              <a:avLst/>
              <a:gdLst>
                <a:gd name="T0" fmla="*/ 158 w 165"/>
                <a:gd name="T1" fmla="*/ 105 h 228"/>
                <a:gd name="T2" fmla="*/ 96 w 165"/>
                <a:gd name="T3" fmla="*/ 223 h 228"/>
                <a:gd name="T4" fmla="*/ 7 w 165"/>
                <a:gd name="T5" fmla="*/ 123 h 228"/>
                <a:gd name="T6" fmla="*/ 70 w 165"/>
                <a:gd name="T7" fmla="*/ 5 h 228"/>
                <a:gd name="T8" fmla="*/ 158 w 165"/>
                <a:gd name="T9" fmla="*/ 105 h 228"/>
              </a:gdLst>
              <a:ahLst/>
              <a:cxnLst>
                <a:cxn ang="0">
                  <a:pos x="T0" y="T1"/>
                </a:cxn>
                <a:cxn ang="0">
                  <a:pos x="T2" y="T3"/>
                </a:cxn>
                <a:cxn ang="0">
                  <a:pos x="T4" y="T5"/>
                </a:cxn>
                <a:cxn ang="0">
                  <a:pos x="T6" y="T7"/>
                </a:cxn>
                <a:cxn ang="0">
                  <a:pos x="T8" y="T9"/>
                </a:cxn>
              </a:cxnLst>
              <a:rect l="0" t="0" r="r" b="b"/>
              <a:pathLst>
                <a:path w="165" h="228">
                  <a:moveTo>
                    <a:pt x="158" y="105"/>
                  </a:moveTo>
                  <a:cubicBezTo>
                    <a:pt x="165" y="165"/>
                    <a:pt x="137" y="218"/>
                    <a:pt x="96" y="223"/>
                  </a:cubicBezTo>
                  <a:cubicBezTo>
                    <a:pt x="54" y="228"/>
                    <a:pt x="15" y="183"/>
                    <a:pt x="7" y="123"/>
                  </a:cubicBezTo>
                  <a:cubicBezTo>
                    <a:pt x="0" y="63"/>
                    <a:pt x="28" y="10"/>
                    <a:pt x="70" y="5"/>
                  </a:cubicBezTo>
                  <a:cubicBezTo>
                    <a:pt x="111" y="0"/>
                    <a:pt x="151" y="45"/>
                    <a:pt x="158" y="105"/>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9" name="Freeform 573">
              <a:extLst>
                <a:ext uri="{FF2B5EF4-FFF2-40B4-BE49-F238E27FC236}">
                  <a16:creationId xmlns:a16="http://schemas.microsoft.com/office/drawing/2014/main" id="{4D59567B-A18C-BD3D-B155-D0B2FDF08A0A}"/>
                </a:ext>
              </a:extLst>
            </p:cNvPr>
            <p:cNvSpPr>
              <a:spLocks/>
            </p:cNvSpPr>
            <p:nvPr/>
          </p:nvSpPr>
          <p:spPr bwMode="auto">
            <a:xfrm>
              <a:off x="2871788" y="4714875"/>
              <a:ext cx="26988" cy="38100"/>
            </a:xfrm>
            <a:custGeom>
              <a:avLst/>
              <a:gdLst>
                <a:gd name="T0" fmla="*/ 126 w 131"/>
                <a:gd name="T1" fmla="*/ 83 h 181"/>
                <a:gd name="T2" fmla="*/ 76 w 131"/>
                <a:gd name="T3" fmla="*/ 177 h 181"/>
                <a:gd name="T4" fmla="*/ 6 w 131"/>
                <a:gd name="T5" fmla="*/ 98 h 181"/>
                <a:gd name="T6" fmla="*/ 55 w 131"/>
                <a:gd name="T7" fmla="*/ 4 h 181"/>
                <a:gd name="T8" fmla="*/ 126 w 131"/>
                <a:gd name="T9" fmla="*/ 83 h 181"/>
              </a:gdLst>
              <a:ahLst/>
              <a:cxnLst>
                <a:cxn ang="0">
                  <a:pos x="T0" y="T1"/>
                </a:cxn>
                <a:cxn ang="0">
                  <a:pos x="T2" y="T3"/>
                </a:cxn>
                <a:cxn ang="0">
                  <a:pos x="T4" y="T5"/>
                </a:cxn>
                <a:cxn ang="0">
                  <a:pos x="T6" y="T7"/>
                </a:cxn>
                <a:cxn ang="0">
                  <a:pos x="T8" y="T9"/>
                </a:cxn>
              </a:cxnLst>
              <a:rect l="0" t="0" r="r" b="b"/>
              <a:pathLst>
                <a:path w="131" h="181">
                  <a:moveTo>
                    <a:pt x="126" y="83"/>
                  </a:moveTo>
                  <a:cubicBezTo>
                    <a:pt x="131" y="131"/>
                    <a:pt x="109" y="173"/>
                    <a:pt x="76" y="177"/>
                  </a:cubicBezTo>
                  <a:cubicBezTo>
                    <a:pt x="43" y="181"/>
                    <a:pt x="12" y="145"/>
                    <a:pt x="6" y="98"/>
                  </a:cubicBezTo>
                  <a:cubicBezTo>
                    <a:pt x="0" y="50"/>
                    <a:pt x="22" y="8"/>
                    <a:pt x="55" y="4"/>
                  </a:cubicBezTo>
                  <a:cubicBezTo>
                    <a:pt x="88" y="0"/>
                    <a:pt x="120" y="36"/>
                    <a:pt x="126" y="8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70" name="Oval 574">
              <a:extLst>
                <a:ext uri="{FF2B5EF4-FFF2-40B4-BE49-F238E27FC236}">
                  <a16:creationId xmlns:a16="http://schemas.microsoft.com/office/drawing/2014/main" id="{3A5CCBAD-B99C-0903-E6F9-C7C5FF22DE11}"/>
                </a:ext>
              </a:extLst>
            </p:cNvPr>
            <p:cNvSpPr>
              <a:spLocks noChangeArrowheads="1"/>
            </p:cNvSpPr>
            <p:nvPr/>
          </p:nvSpPr>
          <p:spPr bwMode="auto">
            <a:xfrm>
              <a:off x="2651125" y="4770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71" name="Oval 575">
              <a:extLst>
                <a:ext uri="{FF2B5EF4-FFF2-40B4-BE49-F238E27FC236}">
                  <a16:creationId xmlns:a16="http://schemas.microsoft.com/office/drawing/2014/main" id="{BD197FBA-F357-55D9-F067-9D83895AFDBE}"/>
                </a:ext>
              </a:extLst>
            </p:cNvPr>
            <p:cNvSpPr>
              <a:spLocks noChangeArrowheads="1"/>
            </p:cNvSpPr>
            <p:nvPr/>
          </p:nvSpPr>
          <p:spPr bwMode="auto">
            <a:xfrm>
              <a:off x="2838450" y="46418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72" name="Oval 576">
              <a:extLst>
                <a:ext uri="{FF2B5EF4-FFF2-40B4-BE49-F238E27FC236}">
                  <a16:creationId xmlns:a16="http://schemas.microsoft.com/office/drawing/2014/main" id="{11DF3F03-F8B7-EB78-04D0-DF41A7B120AB}"/>
                </a:ext>
              </a:extLst>
            </p:cNvPr>
            <p:cNvSpPr>
              <a:spLocks noChangeArrowheads="1"/>
            </p:cNvSpPr>
            <p:nvPr/>
          </p:nvSpPr>
          <p:spPr bwMode="auto">
            <a:xfrm>
              <a:off x="2957513" y="48847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73" name="Freeform 577">
              <a:extLst>
                <a:ext uri="{FF2B5EF4-FFF2-40B4-BE49-F238E27FC236}">
                  <a16:creationId xmlns:a16="http://schemas.microsoft.com/office/drawing/2014/main" id="{A333896F-CE8C-C72E-ED2E-9DE8972EE2C6}"/>
                </a:ext>
              </a:extLst>
            </p:cNvPr>
            <p:cNvSpPr>
              <a:spLocks/>
            </p:cNvSpPr>
            <p:nvPr/>
          </p:nvSpPr>
          <p:spPr bwMode="auto">
            <a:xfrm>
              <a:off x="2109788" y="5897563"/>
              <a:ext cx="392113" cy="355600"/>
            </a:xfrm>
            <a:custGeom>
              <a:avLst/>
              <a:gdLst>
                <a:gd name="T0" fmla="*/ 1910 w 1910"/>
                <a:gd name="T1" fmla="*/ 1710 h 1733"/>
                <a:gd name="T2" fmla="*/ 615 w 1910"/>
                <a:gd name="T3" fmla="*/ 1728 h 1733"/>
                <a:gd name="T4" fmla="*/ 12 w 1910"/>
                <a:gd name="T5" fmla="*/ 1140 h 1733"/>
                <a:gd name="T6" fmla="*/ 0 w 1910"/>
                <a:gd name="T7" fmla="*/ 0 h 1733"/>
                <a:gd name="T8" fmla="*/ 661 w 1910"/>
                <a:gd name="T9" fmla="*/ 975 h 1733"/>
                <a:gd name="T10" fmla="*/ 1910 w 1910"/>
                <a:gd name="T11" fmla="*/ 1710 h 1733"/>
              </a:gdLst>
              <a:ahLst/>
              <a:cxnLst>
                <a:cxn ang="0">
                  <a:pos x="T0" y="T1"/>
                </a:cxn>
                <a:cxn ang="0">
                  <a:pos x="T2" y="T3"/>
                </a:cxn>
                <a:cxn ang="0">
                  <a:pos x="T4" y="T5"/>
                </a:cxn>
                <a:cxn ang="0">
                  <a:pos x="T6" y="T7"/>
                </a:cxn>
                <a:cxn ang="0">
                  <a:pos x="T8" y="T9"/>
                </a:cxn>
                <a:cxn ang="0">
                  <a:pos x="T10" y="T11"/>
                </a:cxn>
              </a:cxnLst>
              <a:rect l="0" t="0" r="r" b="b"/>
              <a:pathLst>
                <a:path w="1910" h="1733">
                  <a:moveTo>
                    <a:pt x="1910" y="1710"/>
                  </a:moveTo>
                  <a:cubicBezTo>
                    <a:pt x="1479" y="1716"/>
                    <a:pt x="1047" y="1722"/>
                    <a:pt x="615" y="1728"/>
                  </a:cubicBezTo>
                  <a:cubicBezTo>
                    <a:pt x="286" y="1733"/>
                    <a:pt x="15" y="1469"/>
                    <a:pt x="12" y="1140"/>
                  </a:cubicBezTo>
                  <a:cubicBezTo>
                    <a:pt x="8" y="760"/>
                    <a:pt x="4" y="380"/>
                    <a:pt x="0" y="0"/>
                  </a:cubicBezTo>
                  <a:cubicBezTo>
                    <a:pt x="124" y="292"/>
                    <a:pt x="327" y="647"/>
                    <a:pt x="661" y="975"/>
                  </a:cubicBezTo>
                  <a:cubicBezTo>
                    <a:pt x="1065" y="1372"/>
                    <a:pt x="1517" y="1590"/>
                    <a:pt x="1910" y="1710"/>
                  </a:cubicBezTo>
                </a:path>
              </a:pathLst>
            </a:custGeom>
            <a:solidFill>
              <a:srgbClr val="E0B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sp>
        <p:nvSpPr>
          <p:cNvPr id="863" name="Rectangle: Rounded Corners 8">
            <a:extLst>
              <a:ext uri="{FF2B5EF4-FFF2-40B4-BE49-F238E27FC236}">
                <a16:creationId xmlns:a16="http://schemas.microsoft.com/office/drawing/2014/main" id="{11880C3A-33B0-41D2-2B11-7C89387E1F9F}"/>
              </a:ext>
            </a:extLst>
          </p:cNvPr>
          <p:cNvSpPr/>
          <p:nvPr/>
        </p:nvSpPr>
        <p:spPr>
          <a:xfrm>
            <a:off x="4896478" y="3437451"/>
            <a:ext cx="3315585" cy="2429949"/>
          </a:xfrm>
          <a:custGeom>
            <a:avLst/>
            <a:gdLst>
              <a:gd name="csX0" fmla="*/ 0 w 3315585"/>
              <a:gd name="csY0" fmla="*/ 243237 h 2429949"/>
              <a:gd name="csX1" fmla="*/ 142070 w 3315585"/>
              <a:gd name="csY1" fmla="*/ 0 h 2429949"/>
              <a:gd name="csX2" fmla="*/ 3173514 w 3315585"/>
              <a:gd name="csY2" fmla="*/ 0 h 2429949"/>
              <a:gd name="csX3" fmla="*/ 3315585 w 3315585"/>
              <a:gd name="csY3" fmla="*/ 243237 h 2429949"/>
              <a:gd name="csX4" fmla="*/ 3315585 w 3315585"/>
              <a:gd name="csY4" fmla="*/ 2186711 h 2429949"/>
              <a:gd name="csX5" fmla="*/ 3173514 w 3315585"/>
              <a:gd name="csY5" fmla="*/ 2429949 h 2429949"/>
              <a:gd name="csX6" fmla="*/ 142070 w 3315585"/>
              <a:gd name="csY6" fmla="*/ 2429949 h 2429949"/>
              <a:gd name="csX7" fmla="*/ 0 w 3315585"/>
              <a:gd name="csY7" fmla="*/ 2186711 h 2429949"/>
              <a:gd name="csX8" fmla="*/ 0 w 3315585"/>
              <a:gd name="csY8" fmla="*/ 243237 h 2429949"/>
              <a:gd name="csX0" fmla="*/ 0 w 3315585"/>
              <a:gd name="csY0" fmla="*/ 243237 h 2429949"/>
              <a:gd name="csX1" fmla="*/ 142070 w 3315585"/>
              <a:gd name="csY1" fmla="*/ 0 h 2429949"/>
              <a:gd name="csX2" fmla="*/ 3173514 w 3315585"/>
              <a:gd name="csY2" fmla="*/ 0 h 2429949"/>
              <a:gd name="csX3" fmla="*/ 3315585 w 3315585"/>
              <a:gd name="csY3" fmla="*/ 243237 h 2429949"/>
              <a:gd name="csX4" fmla="*/ 3315585 w 3315585"/>
              <a:gd name="csY4" fmla="*/ 2186711 h 2429949"/>
              <a:gd name="csX5" fmla="*/ 3173514 w 3315585"/>
              <a:gd name="csY5" fmla="*/ 2429949 h 2429949"/>
              <a:gd name="csX6" fmla="*/ 142070 w 3315585"/>
              <a:gd name="csY6" fmla="*/ 2429949 h 2429949"/>
              <a:gd name="csX7" fmla="*/ 0 w 3315585"/>
              <a:gd name="csY7" fmla="*/ 2186711 h 2429949"/>
              <a:gd name="csX8" fmla="*/ 0 w 3315585"/>
              <a:gd name="csY8" fmla="*/ 243237 h 2429949"/>
              <a:gd name="csX0" fmla="*/ 0 w 3315585"/>
              <a:gd name="csY0" fmla="*/ 243237 h 2429949"/>
              <a:gd name="csX1" fmla="*/ 142070 w 3315585"/>
              <a:gd name="csY1" fmla="*/ 0 h 2429949"/>
              <a:gd name="csX2" fmla="*/ 3173514 w 3315585"/>
              <a:gd name="csY2" fmla="*/ 0 h 2429949"/>
              <a:gd name="csX3" fmla="*/ 3315585 w 3315585"/>
              <a:gd name="csY3" fmla="*/ 243237 h 2429949"/>
              <a:gd name="csX4" fmla="*/ 3315585 w 3315585"/>
              <a:gd name="csY4" fmla="*/ 2186711 h 2429949"/>
              <a:gd name="csX5" fmla="*/ 3173514 w 3315585"/>
              <a:gd name="csY5" fmla="*/ 2429949 h 2429949"/>
              <a:gd name="csX6" fmla="*/ 142070 w 3315585"/>
              <a:gd name="csY6" fmla="*/ 2429949 h 2429949"/>
              <a:gd name="csX7" fmla="*/ 0 w 3315585"/>
              <a:gd name="csY7" fmla="*/ 2186711 h 2429949"/>
              <a:gd name="csX8" fmla="*/ 0 w 3315585"/>
              <a:gd name="csY8" fmla="*/ 243237 h 242994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315585" h="2429949" fill="none" extrusionOk="0">
                <a:moveTo>
                  <a:pt x="0" y="243237"/>
                </a:moveTo>
                <a:cubicBezTo>
                  <a:pt x="1396" y="123151"/>
                  <a:pt x="84186" y="-20419"/>
                  <a:pt x="142070" y="0"/>
                </a:cubicBezTo>
                <a:cubicBezTo>
                  <a:pt x="1160906" y="100959"/>
                  <a:pt x="2499346" y="-134837"/>
                  <a:pt x="3173514" y="0"/>
                </a:cubicBezTo>
                <a:cubicBezTo>
                  <a:pt x="3212019" y="-6931"/>
                  <a:pt x="3330726" y="93944"/>
                  <a:pt x="3315585" y="243237"/>
                </a:cubicBezTo>
                <a:cubicBezTo>
                  <a:pt x="3377228" y="1052442"/>
                  <a:pt x="3401496" y="1406415"/>
                  <a:pt x="3315585" y="2186711"/>
                </a:cubicBezTo>
                <a:cubicBezTo>
                  <a:pt x="3296910" y="2344564"/>
                  <a:pt x="3267862" y="2429307"/>
                  <a:pt x="3173514" y="2429949"/>
                </a:cubicBezTo>
                <a:cubicBezTo>
                  <a:pt x="2659541" y="2372295"/>
                  <a:pt x="1551893" y="2402883"/>
                  <a:pt x="142070" y="2429949"/>
                </a:cubicBezTo>
                <a:cubicBezTo>
                  <a:pt x="56339" y="2377462"/>
                  <a:pt x="414" y="2342971"/>
                  <a:pt x="0" y="2186711"/>
                </a:cubicBezTo>
                <a:cubicBezTo>
                  <a:pt x="-119879" y="1342202"/>
                  <a:pt x="103058" y="859083"/>
                  <a:pt x="0" y="243237"/>
                </a:cubicBezTo>
                <a:close/>
              </a:path>
              <a:path w="3315585" h="2429949" stroke="0" extrusionOk="0">
                <a:moveTo>
                  <a:pt x="0" y="243237"/>
                </a:moveTo>
                <a:cubicBezTo>
                  <a:pt x="-6668" y="95584"/>
                  <a:pt x="74403" y="497"/>
                  <a:pt x="142070" y="0"/>
                </a:cubicBezTo>
                <a:cubicBezTo>
                  <a:pt x="1118479" y="-210026"/>
                  <a:pt x="1647171" y="140704"/>
                  <a:pt x="3173514" y="0"/>
                </a:cubicBezTo>
                <a:cubicBezTo>
                  <a:pt x="3228933" y="-1347"/>
                  <a:pt x="3316360" y="138572"/>
                  <a:pt x="3315585" y="243237"/>
                </a:cubicBezTo>
                <a:cubicBezTo>
                  <a:pt x="3459376" y="803706"/>
                  <a:pt x="3463086" y="1530358"/>
                  <a:pt x="3315585" y="2186711"/>
                </a:cubicBezTo>
                <a:cubicBezTo>
                  <a:pt x="3317846" y="2338729"/>
                  <a:pt x="3246378" y="2427624"/>
                  <a:pt x="3173514" y="2429949"/>
                </a:cubicBezTo>
                <a:cubicBezTo>
                  <a:pt x="1991721" y="2387282"/>
                  <a:pt x="473124" y="2366958"/>
                  <a:pt x="142070" y="2429949"/>
                </a:cubicBezTo>
                <a:cubicBezTo>
                  <a:pt x="73175" y="2383586"/>
                  <a:pt x="-9957" y="2296702"/>
                  <a:pt x="0" y="2186711"/>
                </a:cubicBezTo>
                <a:cubicBezTo>
                  <a:pt x="-128398" y="1508670"/>
                  <a:pt x="-117632" y="1025540"/>
                  <a:pt x="0" y="243237"/>
                </a:cubicBezTo>
                <a:close/>
              </a:path>
              <a:path w="3315585" h="2429949" fill="none" stroke="0" extrusionOk="0">
                <a:moveTo>
                  <a:pt x="0" y="243237"/>
                </a:moveTo>
                <a:cubicBezTo>
                  <a:pt x="-4907" y="106267"/>
                  <a:pt x="80317" y="-8456"/>
                  <a:pt x="142070" y="0"/>
                </a:cubicBezTo>
                <a:cubicBezTo>
                  <a:pt x="1131468" y="141403"/>
                  <a:pt x="2432004" y="42349"/>
                  <a:pt x="3173514" y="0"/>
                </a:cubicBezTo>
                <a:cubicBezTo>
                  <a:pt x="3238131" y="1597"/>
                  <a:pt x="3343504" y="106211"/>
                  <a:pt x="3315585" y="243237"/>
                </a:cubicBezTo>
                <a:cubicBezTo>
                  <a:pt x="3302359" y="1118682"/>
                  <a:pt x="3430501" y="1405151"/>
                  <a:pt x="3315585" y="2186711"/>
                </a:cubicBezTo>
                <a:cubicBezTo>
                  <a:pt x="3304680" y="2348320"/>
                  <a:pt x="3247231" y="2417254"/>
                  <a:pt x="3173514" y="2429949"/>
                </a:cubicBezTo>
                <a:cubicBezTo>
                  <a:pt x="2278955" y="2337130"/>
                  <a:pt x="1668980" y="2348325"/>
                  <a:pt x="142070" y="2429949"/>
                </a:cubicBezTo>
                <a:cubicBezTo>
                  <a:pt x="55867" y="2397543"/>
                  <a:pt x="31171" y="2336662"/>
                  <a:pt x="0" y="2186711"/>
                </a:cubicBezTo>
                <a:cubicBezTo>
                  <a:pt x="-23585" y="1500472"/>
                  <a:pt x="-40331" y="945762"/>
                  <a:pt x="0" y="243237"/>
                </a:cubicBezTo>
                <a:close/>
              </a:path>
              <a:path w="3315585" h="2429949" fill="none" stroke="0" extrusionOk="0">
                <a:moveTo>
                  <a:pt x="0" y="243237"/>
                </a:moveTo>
                <a:cubicBezTo>
                  <a:pt x="370" y="112561"/>
                  <a:pt x="87392" y="-10879"/>
                  <a:pt x="142070" y="0"/>
                </a:cubicBezTo>
                <a:cubicBezTo>
                  <a:pt x="1095841" y="218772"/>
                  <a:pt x="2509665" y="-72984"/>
                  <a:pt x="3173514" y="0"/>
                </a:cubicBezTo>
                <a:cubicBezTo>
                  <a:pt x="3216767" y="-3625"/>
                  <a:pt x="3339268" y="117611"/>
                  <a:pt x="3315585" y="243237"/>
                </a:cubicBezTo>
                <a:cubicBezTo>
                  <a:pt x="3337498" y="1099409"/>
                  <a:pt x="3418811" y="1413624"/>
                  <a:pt x="3315585" y="2186711"/>
                </a:cubicBezTo>
                <a:cubicBezTo>
                  <a:pt x="3297831" y="2346328"/>
                  <a:pt x="3261300" y="2426782"/>
                  <a:pt x="3173514" y="2429949"/>
                </a:cubicBezTo>
                <a:cubicBezTo>
                  <a:pt x="2479913" y="2239297"/>
                  <a:pt x="1615829" y="2244644"/>
                  <a:pt x="142070" y="2429949"/>
                </a:cubicBezTo>
                <a:cubicBezTo>
                  <a:pt x="52913" y="2378724"/>
                  <a:pt x="9779" y="2335691"/>
                  <a:pt x="0" y="2186711"/>
                </a:cubicBezTo>
                <a:cubicBezTo>
                  <a:pt x="-126652" y="1359373"/>
                  <a:pt x="176847" y="866800"/>
                  <a:pt x="0" y="243237"/>
                </a:cubicBezTo>
                <a:close/>
              </a:path>
            </a:pathLst>
          </a:custGeom>
          <a:solidFill>
            <a:schemeClr val="accent6">
              <a:lumMod val="60000"/>
              <a:lumOff val="40000"/>
            </a:schemeClr>
          </a:solidFill>
          <a:ln w="38100">
            <a:solidFill>
              <a:srgbClr val="002060"/>
            </a:solidFill>
            <a:extLst>
              <a:ext uri="{C807C97D-BFC1-408E-A445-0C87EB9F89A2}">
                <ask:lineSketchStyleProps xmlns:ask="http://schemas.microsoft.com/office/drawing/2018/sketchyshape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white"/>
              </a:solidFill>
              <a:effectLst/>
              <a:uLnTx/>
              <a:uFillTx/>
              <a:latin typeface="思源黑体 Medium"/>
              <a:cs typeface="+mn-cs"/>
            </a:endParaRPr>
          </a:p>
        </p:txBody>
      </p:sp>
      <p:sp>
        <p:nvSpPr>
          <p:cNvPr id="864" name="TextBox 863">
            <a:extLst>
              <a:ext uri="{FF2B5EF4-FFF2-40B4-BE49-F238E27FC236}">
                <a16:creationId xmlns:a16="http://schemas.microsoft.com/office/drawing/2014/main" id="{B61B8F29-D451-1798-7650-3FFAABFCDF28}"/>
              </a:ext>
            </a:extLst>
          </p:cNvPr>
          <p:cNvSpPr txBox="1"/>
          <p:nvPr/>
        </p:nvSpPr>
        <p:spPr>
          <a:xfrm>
            <a:off x="4810572" y="3733950"/>
            <a:ext cx="350785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solidFill>
                    <a:srgbClr val="E7E6E6">
                      <a:lumMod val="50000"/>
                    </a:srgbClr>
                  </a:solidFill>
                </a:ln>
                <a:solidFill>
                  <a:srgbClr val="002060"/>
                </a:solidFill>
                <a:effectLst/>
                <a:uLnTx/>
                <a:uFillTx/>
                <a:latin typeface="Calibri" panose="020F0502020204030204" pitchFamily="34" charset="0"/>
                <a:cs typeface="Calibri" panose="020F0502020204030204" pitchFamily="34" charset="0"/>
              </a:rPr>
              <a:t>Các</a:t>
            </a:r>
            <a:r>
              <a:rPr kumimoji="0" lang="en-US" sz="4000" b="1" i="0" u="none" strike="noStrike" kern="1200" cap="none" spc="0" normalizeH="0" baseline="0" noProof="0" dirty="0">
                <a:ln>
                  <a:solidFill>
                    <a:srgbClr val="E7E6E6">
                      <a:lumMod val="50000"/>
                    </a:srgbClr>
                  </a:solidFill>
                </a:ln>
                <a:solidFill>
                  <a:srgbClr val="00206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solidFill>
                    <a:srgbClr val="E7E6E6">
                      <a:lumMod val="50000"/>
                    </a:srgbClr>
                  </a:solidFill>
                </a:ln>
                <a:solidFill>
                  <a:srgbClr val="002060"/>
                </a:solidFill>
                <a:effectLst/>
                <a:uLnTx/>
                <a:uFillTx/>
                <a:latin typeface="Calibri" panose="020F0502020204030204" pitchFamily="34" charset="0"/>
                <a:cs typeface="Calibri" panose="020F0502020204030204" pitchFamily="34" charset="0"/>
              </a:rPr>
              <a:t>nhóm</a:t>
            </a:r>
            <a:r>
              <a:rPr kumimoji="0" lang="en-US" sz="4000" b="1" i="0" u="none" strike="noStrike" kern="1200" cap="none" spc="0" normalizeH="0" baseline="0" noProof="0" dirty="0">
                <a:ln>
                  <a:solidFill>
                    <a:srgbClr val="E7E6E6">
                      <a:lumMod val="50000"/>
                    </a:srgbClr>
                  </a:solidFill>
                </a:ln>
                <a:solidFill>
                  <a:srgbClr val="00206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solidFill>
                    <a:srgbClr val="E7E6E6">
                      <a:lumMod val="50000"/>
                    </a:srgbClr>
                  </a:solidFill>
                </a:ln>
                <a:solidFill>
                  <a:srgbClr val="002060"/>
                </a:solidFill>
                <a:effectLst/>
                <a:uLnTx/>
                <a:uFillTx/>
                <a:latin typeface="Calibri" panose="020F0502020204030204" pitchFamily="34" charset="0"/>
                <a:cs typeface="Calibri" panose="020F0502020204030204" pitchFamily="34" charset="0"/>
              </a:rPr>
              <a:t>khác</a:t>
            </a:r>
            <a:endParaRPr kumimoji="0" lang="en-US" sz="4000" b="1" i="0" u="none" strike="noStrike" kern="1200" cap="none" spc="0" normalizeH="0" baseline="0" noProof="0" dirty="0">
              <a:ln>
                <a:solidFill>
                  <a:srgbClr val="E7E6E6">
                    <a:lumMod val="50000"/>
                  </a:srgbClr>
                </a:solidFill>
              </a:ln>
              <a:solidFill>
                <a:srgbClr val="002060"/>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solidFill>
                    <a:srgbClr val="E7E6E6">
                      <a:lumMod val="50000"/>
                    </a:srgbClr>
                  </a:solidFill>
                </a:ln>
                <a:solidFill>
                  <a:srgbClr val="002060"/>
                </a:solidFill>
                <a:effectLst/>
                <a:uLnTx/>
                <a:uFillTx/>
                <a:latin typeface="Calibri" panose="020F0502020204030204" pitchFamily="34" charset="0"/>
                <a:cs typeface="Calibri" panose="020F0502020204030204" pitchFamily="34" charset="0"/>
              </a:rPr>
              <a:t>Lắng</a:t>
            </a:r>
            <a:r>
              <a:rPr kumimoji="0" lang="en-US" sz="4000" b="1" i="0" u="none" strike="noStrike" kern="1200" cap="none" spc="0" normalizeH="0" baseline="0" noProof="0" dirty="0">
                <a:ln>
                  <a:solidFill>
                    <a:srgbClr val="E7E6E6">
                      <a:lumMod val="50000"/>
                    </a:srgbClr>
                  </a:solidFill>
                </a:ln>
                <a:solidFill>
                  <a:srgbClr val="00206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solidFill>
                    <a:srgbClr val="E7E6E6">
                      <a:lumMod val="50000"/>
                    </a:srgbClr>
                  </a:solidFill>
                </a:ln>
                <a:solidFill>
                  <a:srgbClr val="002060"/>
                </a:solidFill>
                <a:effectLst/>
                <a:uLnTx/>
                <a:uFillTx/>
                <a:latin typeface="Calibri" panose="020F0502020204030204" pitchFamily="34" charset="0"/>
                <a:cs typeface="Calibri" panose="020F0502020204030204" pitchFamily="34" charset="0"/>
              </a:rPr>
              <a:t>nghe</a:t>
            </a:r>
            <a:r>
              <a:rPr kumimoji="0" lang="en-US" sz="4000" b="1" i="0" u="none" strike="noStrike" kern="1200" cap="none" spc="0" normalizeH="0" baseline="0" noProof="0" dirty="0">
                <a:ln>
                  <a:solidFill>
                    <a:srgbClr val="E7E6E6">
                      <a:lumMod val="50000"/>
                    </a:srgbClr>
                  </a:solidFill>
                </a:ln>
                <a:solidFill>
                  <a:srgbClr val="002060"/>
                </a:solidFill>
                <a:effectLst/>
                <a:uLnTx/>
                <a:uFillTx/>
                <a:latin typeface="Calibri" panose="020F0502020204030204" pitchFamily="34" charset="0"/>
                <a:cs typeface="Calibri" panose="020F0502020204030204" pitchFamily="34" charset="0"/>
              </a:rPr>
              <a:t> – </a:t>
            </a:r>
            <a:r>
              <a:rPr kumimoji="0" lang="en-US" sz="4000" b="1" i="0" u="none" strike="noStrike" kern="1200" cap="none" spc="0" normalizeH="0" baseline="0" noProof="0" dirty="0" err="1">
                <a:ln>
                  <a:solidFill>
                    <a:srgbClr val="E7E6E6">
                      <a:lumMod val="50000"/>
                    </a:srgbClr>
                  </a:solidFill>
                </a:ln>
                <a:solidFill>
                  <a:srgbClr val="002060"/>
                </a:solidFill>
                <a:effectLst/>
                <a:uLnTx/>
                <a:uFillTx/>
                <a:latin typeface="Calibri" panose="020F0502020204030204" pitchFamily="34" charset="0"/>
                <a:cs typeface="Calibri" panose="020F0502020204030204" pitchFamily="34" charset="0"/>
              </a:rPr>
              <a:t>góp</a:t>
            </a:r>
            <a:r>
              <a:rPr kumimoji="0" lang="en-US" sz="4000" b="1" i="0" u="none" strike="noStrike" kern="1200" cap="none" spc="0" normalizeH="0" baseline="0" noProof="0" dirty="0">
                <a:ln>
                  <a:solidFill>
                    <a:srgbClr val="E7E6E6">
                      <a:lumMod val="50000"/>
                    </a:srgbClr>
                  </a:solidFill>
                </a:ln>
                <a:solidFill>
                  <a:srgbClr val="002060"/>
                </a:solidFill>
                <a:effectLst/>
                <a:uLnTx/>
                <a:uFillTx/>
                <a:latin typeface="Calibri" panose="020F0502020204030204" pitchFamily="34" charset="0"/>
                <a:cs typeface="Calibri" panose="020F0502020204030204" pitchFamily="34" charset="0"/>
              </a:rPr>
              <a:t> ý - </a:t>
            </a:r>
            <a:r>
              <a:rPr kumimoji="0" lang="en-US" sz="4000" b="1" i="0" u="none" strike="noStrike" kern="1200" cap="none" spc="0" normalizeH="0" baseline="0" noProof="0" dirty="0" err="1">
                <a:ln>
                  <a:solidFill>
                    <a:srgbClr val="E7E6E6">
                      <a:lumMod val="50000"/>
                    </a:srgbClr>
                  </a:solidFill>
                </a:ln>
                <a:solidFill>
                  <a:srgbClr val="002060"/>
                </a:solidFill>
                <a:effectLst/>
                <a:uLnTx/>
                <a:uFillTx/>
                <a:latin typeface="Calibri" panose="020F0502020204030204" pitchFamily="34" charset="0"/>
                <a:cs typeface="Calibri" panose="020F0502020204030204" pitchFamily="34" charset="0"/>
              </a:rPr>
              <a:t>bổ</a:t>
            </a:r>
            <a:r>
              <a:rPr kumimoji="0" lang="en-US" sz="4000" b="1" i="0" u="none" strike="noStrike" kern="1200" cap="none" spc="0" normalizeH="0" baseline="0" noProof="0" dirty="0">
                <a:ln>
                  <a:solidFill>
                    <a:srgbClr val="E7E6E6">
                      <a:lumMod val="50000"/>
                    </a:srgbClr>
                  </a:solidFill>
                </a:ln>
                <a:solidFill>
                  <a:srgbClr val="002060"/>
                </a:solidFill>
                <a:effectLst/>
                <a:uLnTx/>
                <a:uFillTx/>
                <a:latin typeface="Calibri" panose="020F0502020204030204" pitchFamily="34" charset="0"/>
                <a:cs typeface="Calibri" panose="020F0502020204030204" pitchFamily="34" charset="0"/>
              </a:rPr>
              <a:t> sung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211" name="Group 210">
            <a:extLst>
              <a:ext uri="{FF2B5EF4-FFF2-40B4-BE49-F238E27FC236}">
                <a16:creationId xmlns:a16="http://schemas.microsoft.com/office/drawing/2014/main" id="{EEAFB02C-8449-FF19-8456-B201F16EA50E}"/>
              </a:ext>
            </a:extLst>
          </p:cNvPr>
          <p:cNvGrpSpPr/>
          <p:nvPr/>
        </p:nvGrpSpPr>
        <p:grpSpPr>
          <a:xfrm>
            <a:off x="0" y="5116639"/>
            <a:ext cx="1700708" cy="1643952"/>
            <a:chOff x="6027738" y="3756025"/>
            <a:chExt cx="1858963" cy="1925638"/>
          </a:xfrm>
        </p:grpSpPr>
        <p:sp>
          <p:nvSpPr>
            <p:cNvPr id="212" name="Freeform 522">
              <a:extLst>
                <a:ext uri="{FF2B5EF4-FFF2-40B4-BE49-F238E27FC236}">
                  <a16:creationId xmlns:a16="http://schemas.microsoft.com/office/drawing/2014/main" id="{31CE29EF-7D03-8DA7-07C8-80944FB0C9D7}"/>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3" name="Freeform 523">
              <a:extLst>
                <a:ext uri="{FF2B5EF4-FFF2-40B4-BE49-F238E27FC236}">
                  <a16:creationId xmlns:a16="http://schemas.microsoft.com/office/drawing/2014/main" id="{FBB67A16-D828-F55F-48B4-DC53C35DE2D7}"/>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4" name="Freeform 524">
              <a:extLst>
                <a:ext uri="{FF2B5EF4-FFF2-40B4-BE49-F238E27FC236}">
                  <a16:creationId xmlns:a16="http://schemas.microsoft.com/office/drawing/2014/main" id="{BDB20103-4C21-C258-6A1B-597EE86EF3C9}"/>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5" name="Freeform 525">
              <a:extLst>
                <a:ext uri="{FF2B5EF4-FFF2-40B4-BE49-F238E27FC236}">
                  <a16:creationId xmlns:a16="http://schemas.microsoft.com/office/drawing/2014/main" id="{D3886AEC-3521-5D3E-008F-9632C5C17BC2}"/>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6" name="Freeform 526">
              <a:extLst>
                <a:ext uri="{FF2B5EF4-FFF2-40B4-BE49-F238E27FC236}">
                  <a16:creationId xmlns:a16="http://schemas.microsoft.com/office/drawing/2014/main" id="{5E651853-E113-0256-82EE-6FECF858D45C}"/>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7" name="Freeform 527">
              <a:extLst>
                <a:ext uri="{FF2B5EF4-FFF2-40B4-BE49-F238E27FC236}">
                  <a16:creationId xmlns:a16="http://schemas.microsoft.com/office/drawing/2014/main" id="{99DB45AA-FC48-CC14-0FB7-C10CAC276E4A}"/>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8" name="Freeform 528">
              <a:extLst>
                <a:ext uri="{FF2B5EF4-FFF2-40B4-BE49-F238E27FC236}">
                  <a16:creationId xmlns:a16="http://schemas.microsoft.com/office/drawing/2014/main" id="{41E35AD4-2000-5F27-0B48-F88B9E1A33EF}"/>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9" name="Freeform 529">
              <a:extLst>
                <a:ext uri="{FF2B5EF4-FFF2-40B4-BE49-F238E27FC236}">
                  <a16:creationId xmlns:a16="http://schemas.microsoft.com/office/drawing/2014/main" id="{567FFB4F-A7B1-A8E6-8053-A7694504B0D3}"/>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0" name="Freeform 530">
              <a:extLst>
                <a:ext uri="{FF2B5EF4-FFF2-40B4-BE49-F238E27FC236}">
                  <a16:creationId xmlns:a16="http://schemas.microsoft.com/office/drawing/2014/main" id="{5D359D7C-1179-9B7A-9252-DC10A5C68C85}"/>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1" name="Freeform 531">
              <a:extLst>
                <a:ext uri="{FF2B5EF4-FFF2-40B4-BE49-F238E27FC236}">
                  <a16:creationId xmlns:a16="http://schemas.microsoft.com/office/drawing/2014/main" id="{637F0D8C-0B23-5D2C-6465-7EDF911E62B0}"/>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2" name="Freeform 532">
              <a:extLst>
                <a:ext uri="{FF2B5EF4-FFF2-40B4-BE49-F238E27FC236}">
                  <a16:creationId xmlns:a16="http://schemas.microsoft.com/office/drawing/2014/main" id="{FCE98805-C78C-FC88-C9FD-823C54EF73F5}"/>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3" name="Freeform 533">
              <a:extLst>
                <a:ext uri="{FF2B5EF4-FFF2-40B4-BE49-F238E27FC236}">
                  <a16:creationId xmlns:a16="http://schemas.microsoft.com/office/drawing/2014/main" id="{BF587333-F239-0A65-B307-11A10E443E6C}"/>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4" name="Freeform 534">
              <a:extLst>
                <a:ext uri="{FF2B5EF4-FFF2-40B4-BE49-F238E27FC236}">
                  <a16:creationId xmlns:a16="http://schemas.microsoft.com/office/drawing/2014/main" id="{AECB2706-AB17-45CF-928E-E0D0C2D3E610}"/>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5" name="Freeform 535">
              <a:extLst>
                <a:ext uri="{FF2B5EF4-FFF2-40B4-BE49-F238E27FC236}">
                  <a16:creationId xmlns:a16="http://schemas.microsoft.com/office/drawing/2014/main" id="{ED049092-D0F3-562C-DBB3-E6BCBBFEA22D}"/>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6" name="Freeform 536">
              <a:extLst>
                <a:ext uri="{FF2B5EF4-FFF2-40B4-BE49-F238E27FC236}">
                  <a16:creationId xmlns:a16="http://schemas.microsoft.com/office/drawing/2014/main" id="{C8FB8F25-1A94-ABB7-21DD-1A66AEB415EB}"/>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7" name="Freeform 537">
              <a:extLst>
                <a:ext uri="{FF2B5EF4-FFF2-40B4-BE49-F238E27FC236}">
                  <a16:creationId xmlns:a16="http://schemas.microsoft.com/office/drawing/2014/main" id="{8D717D86-708F-ED8F-5E17-E7EEFE4AB136}"/>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8" name="Freeform 538">
              <a:extLst>
                <a:ext uri="{FF2B5EF4-FFF2-40B4-BE49-F238E27FC236}">
                  <a16:creationId xmlns:a16="http://schemas.microsoft.com/office/drawing/2014/main" id="{6D776975-32BA-5B70-33B7-5F6A67555EAD}"/>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9" name="Freeform 539">
              <a:extLst>
                <a:ext uri="{FF2B5EF4-FFF2-40B4-BE49-F238E27FC236}">
                  <a16:creationId xmlns:a16="http://schemas.microsoft.com/office/drawing/2014/main" id="{5BF3FA79-4059-D86F-2DFB-3D7027104AE4}"/>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0" name="Freeform 540">
              <a:extLst>
                <a:ext uri="{FF2B5EF4-FFF2-40B4-BE49-F238E27FC236}">
                  <a16:creationId xmlns:a16="http://schemas.microsoft.com/office/drawing/2014/main" id="{C61A3015-51F6-9399-7650-0A9B4B4300DC}"/>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1" name="Freeform 541">
              <a:extLst>
                <a:ext uri="{FF2B5EF4-FFF2-40B4-BE49-F238E27FC236}">
                  <a16:creationId xmlns:a16="http://schemas.microsoft.com/office/drawing/2014/main" id="{2D578125-F721-DA06-7930-71D15E0F89BD}"/>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2" name="Freeform 542">
              <a:extLst>
                <a:ext uri="{FF2B5EF4-FFF2-40B4-BE49-F238E27FC236}">
                  <a16:creationId xmlns:a16="http://schemas.microsoft.com/office/drawing/2014/main" id="{30647A37-DF7E-61F4-CEA9-9F42E22EFF70}"/>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3" name="Freeform 543">
              <a:extLst>
                <a:ext uri="{FF2B5EF4-FFF2-40B4-BE49-F238E27FC236}">
                  <a16:creationId xmlns:a16="http://schemas.microsoft.com/office/drawing/2014/main" id="{733CC57A-B2E8-0346-841A-952F2EAD1181}"/>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4" name="Freeform 544">
              <a:extLst>
                <a:ext uri="{FF2B5EF4-FFF2-40B4-BE49-F238E27FC236}">
                  <a16:creationId xmlns:a16="http://schemas.microsoft.com/office/drawing/2014/main" id="{B330ECE8-83A6-979C-D11E-F349FD5E3318}"/>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5" name="Freeform 545">
              <a:extLst>
                <a:ext uri="{FF2B5EF4-FFF2-40B4-BE49-F238E27FC236}">
                  <a16:creationId xmlns:a16="http://schemas.microsoft.com/office/drawing/2014/main" id="{F12D8A0D-866B-AE54-C0D0-9107BA60BF43}"/>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6" name="Freeform 546">
              <a:extLst>
                <a:ext uri="{FF2B5EF4-FFF2-40B4-BE49-F238E27FC236}">
                  <a16:creationId xmlns:a16="http://schemas.microsoft.com/office/drawing/2014/main" id="{4DDC70C2-2120-08DA-7DCD-336E592E2703}"/>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7" name="Freeform 547">
              <a:extLst>
                <a:ext uri="{FF2B5EF4-FFF2-40B4-BE49-F238E27FC236}">
                  <a16:creationId xmlns:a16="http://schemas.microsoft.com/office/drawing/2014/main" id="{D682AD03-8E4F-3A09-EE3F-7B30BA18878D}"/>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8" name="Freeform 548">
              <a:extLst>
                <a:ext uri="{FF2B5EF4-FFF2-40B4-BE49-F238E27FC236}">
                  <a16:creationId xmlns:a16="http://schemas.microsoft.com/office/drawing/2014/main" id="{42885204-0782-C911-A8A7-6A50FAAF0FA2}"/>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9" name="Freeform 549">
              <a:extLst>
                <a:ext uri="{FF2B5EF4-FFF2-40B4-BE49-F238E27FC236}">
                  <a16:creationId xmlns:a16="http://schemas.microsoft.com/office/drawing/2014/main" id="{A694F73F-017D-EC16-9452-5A2A1ED0BBA9}"/>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0" name="Freeform 550">
              <a:extLst>
                <a:ext uri="{FF2B5EF4-FFF2-40B4-BE49-F238E27FC236}">
                  <a16:creationId xmlns:a16="http://schemas.microsoft.com/office/drawing/2014/main" id="{C1C1E1C1-6995-8041-1083-CB12AA54F070}"/>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1" name="Freeform 551">
              <a:extLst>
                <a:ext uri="{FF2B5EF4-FFF2-40B4-BE49-F238E27FC236}">
                  <a16:creationId xmlns:a16="http://schemas.microsoft.com/office/drawing/2014/main" id="{F2FFD333-8A52-83B1-B380-E2C9E8AB6AC6}"/>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2" name="Freeform 552">
              <a:extLst>
                <a:ext uri="{FF2B5EF4-FFF2-40B4-BE49-F238E27FC236}">
                  <a16:creationId xmlns:a16="http://schemas.microsoft.com/office/drawing/2014/main" id="{07900FB1-4D9A-9E3E-A9D8-C782EBC2084A}"/>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3" name="Freeform 553">
              <a:extLst>
                <a:ext uri="{FF2B5EF4-FFF2-40B4-BE49-F238E27FC236}">
                  <a16:creationId xmlns:a16="http://schemas.microsoft.com/office/drawing/2014/main" id="{099DE600-9D95-69AB-D28D-D79A7A3A2335}"/>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4" name="Freeform 554">
              <a:extLst>
                <a:ext uri="{FF2B5EF4-FFF2-40B4-BE49-F238E27FC236}">
                  <a16:creationId xmlns:a16="http://schemas.microsoft.com/office/drawing/2014/main" id="{D74DE68E-77CA-8189-3CF8-5EFCE3A0306A}"/>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5" name="Freeform 555">
              <a:extLst>
                <a:ext uri="{FF2B5EF4-FFF2-40B4-BE49-F238E27FC236}">
                  <a16:creationId xmlns:a16="http://schemas.microsoft.com/office/drawing/2014/main" id="{2EB44771-7C8E-B30D-6728-B41FE6AB0D73}"/>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6" name="Freeform 556">
              <a:extLst>
                <a:ext uri="{FF2B5EF4-FFF2-40B4-BE49-F238E27FC236}">
                  <a16:creationId xmlns:a16="http://schemas.microsoft.com/office/drawing/2014/main" id="{0201345E-9A3A-E754-8494-792B2545F833}"/>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7" name="Freeform 557">
              <a:extLst>
                <a:ext uri="{FF2B5EF4-FFF2-40B4-BE49-F238E27FC236}">
                  <a16:creationId xmlns:a16="http://schemas.microsoft.com/office/drawing/2014/main" id="{B11B652E-4AC0-3951-20CD-3263D96443F0}"/>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8" name="Freeform 558">
              <a:extLst>
                <a:ext uri="{FF2B5EF4-FFF2-40B4-BE49-F238E27FC236}">
                  <a16:creationId xmlns:a16="http://schemas.microsoft.com/office/drawing/2014/main" id="{BF789B54-EA83-3069-B2AE-045E2903E097}"/>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9" name="Freeform 559">
              <a:extLst>
                <a:ext uri="{FF2B5EF4-FFF2-40B4-BE49-F238E27FC236}">
                  <a16:creationId xmlns:a16="http://schemas.microsoft.com/office/drawing/2014/main" id="{2F06AECF-4430-C25A-3118-4F48A0113548}"/>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0" name="Freeform 560">
              <a:extLst>
                <a:ext uri="{FF2B5EF4-FFF2-40B4-BE49-F238E27FC236}">
                  <a16:creationId xmlns:a16="http://schemas.microsoft.com/office/drawing/2014/main" id="{67EACD9E-6967-C4F0-7FE9-2F85BC8346F6}"/>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1" name="Freeform 561">
              <a:extLst>
                <a:ext uri="{FF2B5EF4-FFF2-40B4-BE49-F238E27FC236}">
                  <a16:creationId xmlns:a16="http://schemas.microsoft.com/office/drawing/2014/main" id="{1A8DE012-B044-07AF-EF32-519B317BB646}"/>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2" name="Freeform 562">
              <a:extLst>
                <a:ext uri="{FF2B5EF4-FFF2-40B4-BE49-F238E27FC236}">
                  <a16:creationId xmlns:a16="http://schemas.microsoft.com/office/drawing/2014/main" id="{9BAE93E6-717F-DA48-EA86-E9908D001628}"/>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3" name="Freeform 563">
              <a:extLst>
                <a:ext uri="{FF2B5EF4-FFF2-40B4-BE49-F238E27FC236}">
                  <a16:creationId xmlns:a16="http://schemas.microsoft.com/office/drawing/2014/main" id="{93140959-62A6-6849-C8FE-A5334B00622A}"/>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4" name="Freeform 564">
              <a:extLst>
                <a:ext uri="{FF2B5EF4-FFF2-40B4-BE49-F238E27FC236}">
                  <a16:creationId xmlns:a16="http://schemas.microsoft.com/office/drawing/2014/main" id="{047CAB29-365F-8216-6459-DC71A43DC89D}"/>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5" name="Freeform 565">
              <a:extLst>
                <a:ext uri="{FF2B5EF4-FFF2-40B4-BE49-F238E27FC236}">
                  <a16:creationId xmlns:a16="http://schemas.microsoft.com/office/drawing/2014/main" id="{5E0E74F0-347B-794F-B5AA-54BE3C66D330}"/>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6" name="Freeform 566">
              <a:extLst>
                <a:ext uri="{FF2B5EF4-FFF2-40B4-BE49-F238E27FC236}">
                  <a16:creationId xmlns:a16="http://schemas.microsoft.com/office/drawing/2014/main" id="{443F55F8-8A05-01E9-AA32-36786B6BD4C6}"/>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7" name="Freeform 567">
              <a:extLst>
                <a:ext uri="{FF2B5EF4-FFF2-40B4-BE49-F238E27FC236}">
                  <a16:creationId xmlns:a16="http://schemas.microsoft.com/office/drawing/2014/main" id="{37412CED-0E74-E995-5075-8F0448CD1432}"/>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8" name="Freeform 568">
              <a:extLst>
                <a:ext uri="{FF2B5EF4-FFF2-40B4-BE49-F238E27FC236}">
                  <a16:creationId xmlns:a16="http://schemas.microsoft.com/office/drawing/2014/main" id="{9866023D-64EF-EE7F-8D80-3E5C38EB9F93}"/>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9" name="Freeform 569">
              <a:extLst>
                <a:ext uri="{FF2B5EF4-FFF2-40B4-BE49-F238E27FC236}">
                  <a16:creationId xmlns:a16="http://schemas.microsoft.com/office/drawing/2014/main" id="{B438A389-14E2-497F-7A7B-B7BBBC785F99}"/>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0" name="Freeform 570">
              <a:extLst>
                <a:ext uri="{FF2B5EF4-FFF2-40B4-BE49-F238E27FC236}">
                  <a16:creationId xmlns:a16="http://schemas.microsoft.com/office/drawing/2014/main" id="{4F0B3883-C2A5-3C5A-98A3-44CD9DB8C4C4}"/>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1" name="Freeform 571">
              <a:extLst>
                <a:ext uri="{FF2B5EF4-FFF2-40B4-BE49-F238E27FC236}">
                  <a16:creationId xmlns:a16="http://schemas.microsoft.com/office/drawing/2014/main" id="{817F7495-AC9B-EAD6-E09E-CE0C197AA2E5}"/>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2" name="Freeform 572">
              <a:extLst>
                <a:ext uri="{FF2B5EF4-FFF2-40B4-BE49-F238E27FC236}">
                  <a16:creationId xmlns:a16="http://schemas.microsoft.com/office/drawing/2014/main" id="{A0792B48-8AAC-A20A-9190-EB08FACE2ADA}"/>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3" name="Freeform 573">
              <a:extLst>
                <a:ext uri="{FF2B5EF4-FFF2-40B4-BE49-F238E27FC236}">
                  <a16:creationId xmlns:a16="http://schemas.microsoft.com/office/drawing/2014/main" id="{54A72300-DFB7-9029-8E6D-C7C414479BE4}"/>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4" name="Freeform 574">
              <a:extLst>
                <a:ext uri="{FF2B5EF4-FFF2-40B4-BE49-F238E27FC236}">
                  <a16:creationId xmlns:a16="http://schemas.microsoft.com/office/drawing/2014/main" id="{81DBBFFB-B31C-A8A0-D8F3-412EC3DAD121}"/>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5" name="Freeform 575">
              <a:extLst>
                <a:ext uri="{FF2B5EF4-FFF2-40B4-BE49-F238E27FC236}">
                  <a16:creationId xmlns:a16="http://schemas.microsoft.com/office/drawing/2014/main" id="{3488C444-8729-096F-527E-EAACB75B7999}"/>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6" name="Freeform 576">
              <a:extLst>
                <a:ext uri="{FF2B5EF4-FFF2-40B4-BE49-F238E27FC236}">
                  <a16:creationId xmlns:a16="http://schemas.microsoft.com/office/drawing/2014/main" id="{8BE5C2FA-B1A5-C664-6D60-D030D4558AE4}"/>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7" name="Freeform 577">
              <a:extLst>
                <a:ext uri="{FF2B5EF4-FFF2-40B4-BE49-F238E27FC236}">
                  <a16:creationId xmlns:a16="http://schemas.microsoft.com/office/drawing/2014/main" id="{5E4C719B-5CA9-E4B8-2C18-9CBDDA975533}"/>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8" name="Freeform 578">
              <a:extLst>
                <a:ext uri="{FF2B5EF4-FFF2-40B4-BE49-F238E27FC236}">
                  <a16:creationId xmlns:a16="http://schemas.microsoft.com/office/drawing/2014/main" id="{FEAC81D9-9226-7F23-32C7-417A05256329}"/>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9" name="Freeform 579">
              <a:extLst>
                <a:ext uri="{FF2B5EF4-FFF2-40B4-BE49-F238E27FC236}">
                  <a16:creationId xmlns:a16="http://schemas.microsoft.com/office/drawing/2014/main" id="{3EB4A40B-7B2B-072E-1342-61EA5B9849E6}"/>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0" name="Freeform 580">
              <a:extLst>
                <a:ext uri="{FF2B5EF4-FFF2-40B4-BE49-F238E27FC236}">
                  <a16:creationId xmlns:a16="http://schemas.microsoft.com/office/drawing/2014/main" id="{8B18C358-1609-7728-A8C0-5D8972DB79E4}"/>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1" name="Freeform 581">
              <a:extLst>
                <a:ext uri="{FF2B5EF4-FFF2-40B4-BE49-F238E27FC236}">
                  <a16:creationId xmlns:a16="http://schemas.microsoft.com/office/drawing/2014/main" id="{68F23FA4-9E2F-D816-4BD2-09EFCCAE5F88}"/>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2" name="Freeform 582">
              <a:extLst>
                <a:ext uri="{FF2B5EF4-FFF2-40B4-BE49-F238E27FC236}">
                  <a16:creationId xmlns:a16="http://schemas.microsoft.com/office/drawing/2014/main" id="{315C799A-730F-6F52-0CEC-973161044B6F}"/>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3" name="Freeform 583">
              <a:extLst>
                <a:ext uri="{FF2B5EF4-FFF2-40B4-BE49-F238E27FC236}">
                  <a16:creationId xmlns:a16="http://schemas.microsoft.com/office/drawing/2014/main" id="{658103AC-03EB-8015-FC21-836619BA041D}"/>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4" name="Freeform 584">
              <a:extLst>
                <a:ext uri="{FF2B5EF4-FFF2-40B4-BE49-F238E27FC236}">
                  <a16:creationId xmlns:a16="http://schemas.microsoft.com/office/drawing/2014/main" id="{112A445B-95CB-634F-9A5B-8D7E2B3CE694}"/>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5" name="Freeform 585">
              <a:extLst>
                <a:ext uri="{FF2B5EF4-FFF2-40B4-BE49-F238E27FC236}">
                  <a16:creationId xmlns:a16="http://schemas.microsoft.com/office/drawing/2014/main" id="{AC0CFC29-C57B-726F-67D1-970DE92CBD36}"/>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6" name="Freeform 586">
              <a:extLst>
                <a:ext uri="{FF2B5EF4-FFF2-40B4-BE49-F238E27FC236}">
                  <a16:creationId xmlns:a16="http://schemas.microsoft.com/office/drawing/2014/main" id="{FD23E3FD-7E7A-CAEA-ACB2-29ED4EFA0A81}"/>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7" name="Freeform 587">
              <a:extLst>
                <a:ext uri="{FF2B5EF4-FFF2-40B4-BE49-F238E27FC236}">
                  <a16:creationId xmlns:a16="http://schemas.microsoft.com/office/drawing/2014/main" id="{605B5B9B-EFE4-D449-561B-EAE8395D8C83}"/>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8" name="Freeform 588">
              <a:extLst>
                <a:ext uri="{FF2B5EF4-FFF2-40B4-BE49-F238E27FC236}">
                  <a16:creationId xmlns:a16="http://schemas.microsoft.com/office/drawing/2014/main" id="{51807B75-B329-CD41-7DA2-B9194D1BEC1B}"/>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9" name="Freeform 589">
              <a:extLst>
                <a:ext uri="{FF2B5EF4-FFF2-40B4-BE49-F238E27FC236}">
                  <a16:creationId xmlns:a16="http://schemas.microsoft.com/office/drawing/2014/main" id="{B083730D-252E-F239-EB0D-5A5D397FB4B3}"/>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0" name="Freeform 590">
              <a:extLst>
                <a:ext uri="{FF2B5EF4-FFF2-40B4-BE49-F238E27FC236}">
                  <a16:creationId xmlns:a16="http://schemas.microsoft.com/office/drawing/2014/main" id="{FB7584F8-5EAA-0505-DC46-F32DAC14CFAA}"/>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1" name="Freeform 591">
              <a:extLst>
                <a:ext uri="{FF2B5EF4-FFF2-40B4-BE49-F238E27FC236}">
                  <a16:creationId xmlns:a16="http://schemas.microsoft.com/office/drawing/2014/main" id="{BCF61F77-2414-8518-0E02-8263E53D9EBF}"/>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2" name="Freeform 592">
              <a:extLst>
                <a:ext uri="{FF2B5EF4-FFF2-40B4-BE49-F238E27FC236}">
                  <a16:creationId xmlns:a16="http://schemas.microsoft.com/office/drawing/2014/main" id="{749447A0-8BF6-76D1-509D-BAD3701CFF85}"/>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3" name="Freeform 593">
              <a:extLst>
                <a:ext uri="{FF2B5EF4-FFF2-40B4-BE49-F238E27FC236}">
                  <a16:creationId xmlns:a16="http://schemas.microsoft.com/office/drawing/2014/main" id="{779E405F-E31B-F032-C8EC-89B1844E63B2}"/>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4" name="Freeform 594">
              <a:extLst>
                <a:ext uri="{FF2B5EF4-FFF2-40B4-BE49-F238E27FC236}">
                  <a16:creationId xmlns:a16="http://schemas.microsoft.com/office/drawing/2014/main" id="{A4B5916D-1ED4-D8E2-4505-F4E15F22871A}"/>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5" name="Freeform 595">
              <a:extLst>
                <a:ext uri="{FF2B5EF4-FFF2-40B4-BE49-F238E27FC236}">
                  <a16:creationId xmlns:a16="http://schemas.microsoft.com/office/drawing/2014/main" id="{A7F7FB07-20E0-8348-4A99-E70F1638D1A4}"/>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6" name="Freeform 596">
              <a:extLst>
                <a:ext uri="{FF2B5EF4-FFF2-40B4-BE49-F238E27FC236}">
                  <a16:creationId xmlns:a16="http://schemas.microsoft.com/office/drawing/2014/main" id="{511A010B-508B-9EDA-2DFE-7CCA763D870C}"/>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7" name="Freeform 597">
              <a:extLst>
                <a:ext uri="{FF2B5EF4-FFF2-40B4-BE49-F238E27FC236}">
                  <a16:creationId xmlns:a16="http://schemas.microsoft.com/office/drawing/2014/main" id="{9B0C4CD3-D03E-21CC-23FE-9B5FD636637B}"/>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8" name="Freeform 598">
              <a:extLst>
                <a:ext uri="{FF2B5EF4-FFF2-40B4-BE49-F238E27FC236}">
                  <a16:creationId xmlns:a16="http://schemas.microsoft.com/office/drawing/2014/main" id="{F5AB4843-B960-32A2-FD33-E17FB55DF9F0}"/>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9" name="Freeform 599">
              <a:extLst>
                <a:ext uri="{FF2B5EF4-FFF2-40B4-BE49-F238E27FC236}">
                  <a16:creationId xmlns:a16="http://schemas.microsoft.com/office/drawing/2014/main" id="{07084CEA-B569-3832-B152-01CECE81CDBD}"/>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0" name="Freeform 600">
              <a:extLst>
                <a:ext uri="{FF2B5EF4-FFF2-40B4-BE49-F238E27FC236}">
                  <a16:creationId xmlns:a16="http://schemas.microsoft.com/office/drawing/2014/main" id="{38955751-A9D5-DEBA-718A-268949EA3CB8}"/>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1" name="Freeform 601">
              <a:extLst>
                <a:ext uri="{FF2B5EF4-FFF2-40B4-BE49-F238E27FC236}">
                  <a16:creationId xmlns:a16="http://schemas.microsoft.com/office/drawing/2014/main" id="{82F58C99-9D76-B0EC-1C36-2E747455F20D}"/>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2" name="Freeform 602">
              <a:extLst>
                <a:ext uri="{FF2B5EF4-FFF2-40B4-BE49-F238E27FC236}">
                  <a16:creationId xmlns:a16="http://schemas.microsoft.com/office/drawing/2014/main" id="{04C1E9EA-387E-4E9F-690D-6CCA6F86FB7B}"/>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3" name="Freeform 603">
              <a:extLst>
                <a:ext uri="{FF2B5EF4-FFF2-40B4-BE49-F238E27FC236}">
                  <a16:creationId xmlns:a16="http://schemas.microsoft.com/office/drawing/2014/main" id="{4713C81F-3F5E-52D0-61BC-9E6530B08D52}"/>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4" name="Freeform 604">
              <a:extLst>
                <a:ext uri="{FF2B5EF4-FFF2-40B4-BE49-F238E27FC236}">
                  <a16:creationId xmlns:a16="http://schemas.microsoft.com/office/drawing/2014/main" id="{A0AE8B4D-23DC-E46A-A26C-24117ED24CF9}"/>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5" name="Freeform 605">
              <a:extLst>
                <a:ext uri="{FF2B5EF4-FFF2-40B4-BE49-F238E27FC236}">
                  <a16:creationId xmlns:a16="http://schemas.microsoft.com/office/drawing/2014/main" id="{D2FE9F6C-509B-F669-17D7-E35B522D6120}"/>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6" name="Freeform 606">
              <a:extLst>
                <a:ext uri="{FF2B5EF4-FFF2-40B4-BE49-F238E27FC236}">
                  <a16:creationId xmlns:a16="http://schemas.microsoft.com/office/drawing/2014/main" id="{464A8951-CBE7-0EAC-F1C4-A54E2C85304C}"/>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nvGrpSpPr>
            <p:cNvPr id="297" name="Group 296">
              <a:extLst>
                <a:ext uri="{FF2B5EF4-FFF2-40B4-BE49-F238E27FC236}">
                  <a16:creationId xmlns:a16="http://schemas.microsoft.com/office/drawing/2014/main" id="{28F8EB4B-F555-6744-BE3C-4ED285F6BCA8}"/>
                </a:ext>
              </a:extLst>
            </p:cNvPr>
            <p:cNvGrpSpPr/>
            <p:nvPr/>
          </p:nvGrpSpPr>
          <p:grpSpPr>
            <a:xfrm>
              <a:off x="6403976" y="4008438"/>
              <a:ext cx="1055688" cy="1338263"/>
              <a:chOff x="6403976" y="4008438"/>
              <a:chExt cx="1055688" cy="1338263"/>
            </a:xfrm>
          </p:grpSpPr>
          <p:sp>
            <p:nvSpPr>
              <p:cNvPr id="298" name="Freeform 608">
                <a:extLst>
                  <a:ext uri="{FF2B5EF4-FFF2-40B4-BE49-F238E27FC236}">
                    <a16:creationId xmlns:a16="http://schemas.microsoft.com/office/drawing/2014/main" id="{5E9D0E91-145F-6955-4C19-7B6C4E979FB1}"/>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9" name="Freeform 609">
                <a:extLst>
                  <a:ext uri="{FF2B5EF4-FFF2-40B4-BE49-F238E27FC236}">
                    <a16:creationId xmlns:a16="http://schemas.microsoft.com/office/drawing/2014/main" id="{75E2AFBA-EFBE-1D72-FACB-4652212C16C7}"/>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0" name="Freeform 610">
                <a:extLst>
                  <a:ext uri="{FF2B5EF4-FFF2-40B4-BE49-F238E27FC236}">
                    <a16:creationId xmlns:a16="http://schemas.microsoft.com/office/drawing/2014/main" id="{EC837ED6-384A-2F40-1B6F-52A283A481C9}"/>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1" name="Freeform 611">
                <a:extLst>
                  <a:ext uri="{FF2B5EF4-FFF2-40B4-BE49-F238E27FC236}">
                    <a16:creationId xmlns:a16="http://schemas.microsoft.com/office/drawing/2014/main" id="{CDA89F4E-8219-5D48-3792-B937303E0A93}"/>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2" name="Freeform 612">
                <a:extLst>
                  <a:ext uri="{FF2B5EF4-FFF2-40B4-BE49-F238E27FC236}">
                    <a16:creationId xmlns:a16="http://schemas.microsoft.com/office/drawing/2014/main" id="{F732C8F8-3F10-1064-87AF-EE3F6689DB88}"/>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3" name="Freeform 613">
                <a:extLst>
                  <a:ext uri="{FF2B5EF4-FFF2-40B4-BE49-F238E27FC236}">
                    <a16:creationId xmlns:a16="http://schemas.microsoft.com/office/drawing/2014/main" id="{85ED319F-4ED4-F1E1-7B57-6BB005BFEAED}"/>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4" name="Freeform 614">
                <a:extLst>
                  <a:ext uri="{FF2B5EF4-FFF2-40B4-BE49-F238E27FC236}">
                    <a16:creationId xmlns:a16="http://schemas.microsoft.com/office/drawing/2014/main" id="{37478ED3-028C-F6D2-B7F5-2A878E218672}"/>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5" name="Freeform 615">
                <a:extLst>
                  <a:ext uri="{FF2B5EF4-FFF2-40B4-BE49-F238E27FC236}">
                    <a16:creationId xmlns:a16="http://schemas.microsoft.com/office/drawing/2014/main" id="{09618C27-86A0-A7F5-D77D-446B41751441}"/>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6" name="Freeform 616">
                <a:extLst>
                  <a:ext uri="{FF2B5EF4-FFF2-40B4-BE49-F238E27FC236}">
                    <a16:creationId xmlns:a16="http://schemas.microsoft.com/office/drawing/2014/main" id="{A365542A-F943-EA50-A4DC-32FA7DE4E1AD}"/>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7" name="Freeform 617">
                <a:extLst>
                  <a:ext uri="{FF2B5EF4-FFF2-40B4-BE49-F238E27FC236}">
                    <a16:creationId xmlns:a16="http://schemas.microsoft.com/office/drawing/2014/main" id="{951FE76F-3CB6-2A5D-113A-AC00B4B7AEBF}"/>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8" name="Freeform 618">
                <a:extLst>
                  <a:ext uri="{FF2B5EF4-FFF2-40B4-BE49-F238E27FC236}">
                    <a16:creationId xmlns:a16="http://schemas.microsoft.com/office/drawing/2014/main" id="{34C86D56-559D-2FFB-B7AB-44B865E40726}"/>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9" name="Freeform 619">
                <a:extLst>
                  <a:ext uri="{FF2B5EF4-FFF2-40B4-BE49-F238E27FC236}">
                    <a16:creationId xmlns:a16="http://schemas.microsoft.com/office/drawing/2014/main" id="{5314ECAC-AC5B-9B1D-83F7-60D3BDF0055F}"/>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0" name="Freeform 620">
                <a:extLst>
                  <a:ext uri="{FF2B5EF4-FFF2-40B4-BE49-F238E27FC236}">
                    <a16:creationId xmlns:a16="http://schemas.microsoft.com/office/drawing/2014/main" id="{F16855B6-2A90-5955-ABC4-8EDB76615C44}"/>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1" name="Freeform 621">
                <a:extLst>
                  <a:ext uri="{FF2B5EF4-FFF2-40B4-BE49-F238E27FC236}">
                    <a16:creationId xmlns:a16="http://schemas.microsoft.com/office/drawing/2014/main" id="{EB11E86F-5F81-B153-68B2-AAD5B1C74EDC}"/>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2" name="Freeform 622">
                <a:extLst>
                  <a:ext uri="{FF2B5EF4-FFF2-40B4-BE49-F238E27FC236}">
                    <a16:creationId xmlns:a16="http://schemas.microsoft.com/office/drawing/2014/main" id="{2671A140-8735-4421-8764-60C3FBF03151}"/>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3" name="Freeform 623">
                <a:extLst>
                  <a:ext uri="{FF2B5EF4-FFF2-40B4-BE49-F238E27FC236}">
                    <a16:creationId xmlns:a16="http://schemas.microsoft.com/office/drawing/2014/main" id="{0802AA2D-6180-0B4E-D63C-A6ABEA092303}"/>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4" name="Freeform 624">
                <a:extLst>
                  <a:ext uri="{FF2B5EF4-FFF2-40B4-BE49-F238E27FC236}">
                    <a16:creationId xmlns:a16="http://schemas.microsoft.com/office/drawing/2014/main" id="{DF4D5988-CDA2-773C-EDA8-958BB944B802}"/>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5" name="Freeform 625">
                <a:extLst>
                  <a:ext uri="{FF2B5EF4-FFF2-40B4-BE49-F238E27FC236}">
                    <a16:creationId xmlns:a16="http://schemas.microsoft.com/office/drawing/2014/main" id="{01C3C9C0-1747-9F9A-5B56-025AA8A876F1}"/>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6" name="Freeform 626">
                <a:extLst>
                  <a:ext uri="{FF2B5EF4-FFF2-40B4-BE49-F238E27FC236}">
                    <a16:creationId xmlns:a16="http://schemas.microsoft.com/office/drawing/2014/main" id="{5708C816-DC8D-4E68-10AD-288CB6B5CFF2}"/>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7" name="Freeform 627">
                <a:extLst>
                  <a:ext uri="{FF2B5EF4-FFF2-40B4-BE49-F238E27FC236}">
                    <a16:creationId xmlns:a16="http://schemas.microsoft.com/office/drawing/2014/main" id="{DCBDD1A8-6637-5EA4-0DF8-D270087F7297}"/>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8" name="Freeform 628">
                <a:extLst>
                  <a:ext uri="{FF2B5EF4-FFF2-40B4-BE49-F238E27FC236}">
                    <a16:creationId xmlns:a16="http://schemas.microsoft.com/office/drawing/2014/main" id="{44FD2F39-DB96-374B-AF80-3407DD6602D2}"/>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9" name="Freeform 629">
                <a:extLst>
                  <a:ext uri="{FF2B5EF4-FFF2-40B4-BE49-F238E27FC236}">
                    <a16:creationId xmlns:a16="http://schemas.microsoft.com/office/drawing/2014/main" id="{7064E681-A6ED-D968-FD10-255BFA4DF90D}"/>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0" name="Freeform 630">
                <a:extLst>
                  <a:ext uri="{FF2B5EF4-FFF2-40B4-BE49-F238E27FC236}">
                    <a16:creationId xmlns:a16="http://schemas.microsoft.com/office/drawing/2014/main" id="{F8C14CEB-FF9D-7225-359E-4E46A082D6B5}"/>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1" name="Freeform 631">
                <a:extLst>
                  <a:ext uri="{FF2B5EF4-FFF2-40B4-BE49-F238E27FC236}">
                    <a16:creationId xmlns:a16="http://schemas.microsoft.com/office/drawing/2014/main" id="{352259AE-031C-4DAA-5E89-79205B16A5E8}"/>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grpSp>
      <p:pic>
        <p:nvPicPr>
          <p:cNvPr id="327" name="图片 3">
            <a:extLst>
              <a:ext uri="{FF2B5EF4-FFF2-40B4-BE49-F238E27FC236}">
                <a16:creationId xmlns:a16="http://schemas.microsoft.com/office/drawing/2014/main" id="{C25E7B4F-4AFE-98D0-B353-B832B5D952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095" b="23031"/>
          <a:stretch/>
        </p:blipFill>
        <p:spPr>
          <a:xfrm>
            <a:off x="4747506" y="1503215"/>
            <a:ext cx="3633988" cy="2265528"/>
          </a:xfrm>
          <a:prstGeom prst="rect">
            <a:avLst/>
          </a:prstGeom>
        </p:spPr>
      </p:pic>
      <p:pic>
        <p:nvPicPr>
          <p:cNvPr id="2" name="Picture 1">
            <a:extLst>
              <a:ext uri="{FF2B5EF4-FFF2-40B4-BE49-F238E27FC236}">
                <a16:creationId xmlns:a16="http://schemas.microsoft.com/office/drawing/2014/main" id="{5BAE654F-653E-6D82-336F-17E74604A89C}"/>
              </a:ext>
            </a:extLst>
          </p:cNvPr>
          <p:cNvPicPr>
            <a:picLocks noChangeAspect="1"/>
          </p:cNvPicPr>
          <p:nvPr/>
        </p:nvPicPr>
        <p:blipFill>
          <a:blip r:embed="rId6"/>
          <a:stretch>
            <a:fillRect/>
          </a:stretch>
        </p:blipFill>
        <p:spPr>
          <a:xfrm>
            <a:off x="3098756" y="616791"/>
            <a:ext cx="6870787" cy="1109568"/>
          </a:xfrm>
          <a:prstGeom prst="rect">
            <a:avLst/>
          </a:prstGeom>
        </p:spPr>
      </p:pic>
    </p:spTree>
    <p:custDataLst>
      <p:tags r:id="rId1"/>
    </p:custDataLst>
    <p:extLst>
      <p:ext uri="{BB962C8B-B14F-4D97-AF65-F5344CB8AC3E}">
        <p14:creationId xmlns:p14="http://schemas.microsoft.com/office/powerpoint/2010/main" val="2633172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63"/>
                                            </p:tgtEl>
                                            <p:attrNameLst>
                                              <p:attrName>style.visibility</p:attrName>
                                            </p:attrNameLst>
                                          </p:cBhvr>
                                          <p:to>
                                            <p:strVal val="visible"/>
                                          </p:to>
                                        </p:set>
                                        <p:anim calcmode="lin" valueType="num">
                                          <p:cBhvr>
                                            <p:cTn id="7" dur="500" fill="hold"/>
                                            <p:tgtEl>
                                              <p:spTgt spid="863"/>
                                            </p:tgtEl>
                                            <p:attrNameLst>
                                              <p:attrName>ppt_w</p:attrName>
                                            </p:attrNameLst>
                                          </p:cBhvr>
                                          <p:tavLst>
                                            <p:tav tm="0">
                                              <p:val>
                                                <p:fltVal val="0"/>
                                              </p:val>
                                            </p:tav>
                                            <p:tav tm="100000">
                                              <p:val>
                                                <p:strVal val="#ppt_w"/>
                                              </p:val>
                                            </p:tav>
                                          </p:tavLst>
                                        </p:anim>
                                        <p:anim calcmode="lin" valueType="num">
                                          <p:cBhvr>
                                            <p:cTn id="8" dur="500" fill="hold"/>
                                            <p:tgtEl>
                                              <p:spTgt spid="86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grpId="0" nodeType="afterEffect" p14:presetBounceEnd="60000">
                                      <p:stCondLst>
                                        <p:cond delay="0"/>
                                      </p:stCondLst>
                                      <p:iterate type="wd">
                                        <p:tmPct val="10000"/>
                                      </p:iterate>
                                      <p:childTnLst>
                                        <p:set>
                                          <p:cBhvr>
                                            <p:cTn id="11" dur="1" fill="hold">
                                              <p:stCondLst>
                                                <p:cond delay="0"/>
                                              </p:stCondLst>
                                            </p:cTn>
                                            <p:tgtEl>
                                              <p:spTgt spid="864"/>
                                            </p:tgtEl>
                                            <p:attrNameLst>
                                              <p:attrName>style.visibility</p:attrName>
                                            </p:attrNameLst>
                                          </p:cBhvr>
                                          <p:to>
                                            <p:strVal val="visible"/>
                                          </p:to>
                                        </p:set>
                                        <p:anim calcmode="lin" valueType="num" p14:bounceEnd="60000">
                                          <p:cBhvr additive="base">
                                            <p:cTn id="12" dur="500" fill="hold"/>
                                            <p:tgtEl>
                                              <p:spTgt spid="864"/>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8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 grpId="0" animBg="1"/>
          <p:bldP spid="86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63"/>
                                            </p:tgtEl>
                                            <p:attrNameLst>
                                              <p:attrName>style.visibility</p:attrName>
                                            </p:attrNameLst>
                                          </p:cBhvr>
                                          <p:to>
                                            <p:strVal val="visible"/>
                                          </p:to>
                                        </p:set>
                                        <p:anim calcmode="lin" valueType="num">
                                          <p:cBhvr>
                                            <p:cTn id="7" dur="500" fill="hold"/>
                                            <p:tgtEl>
                                              <p:spTgt spid="863"/>
                                            </p:tgtEl>
                                            <p:attrNameLst>
                                              <p:attrName>ppt_w</p:attrName>
                                            </p:attrNameLst>
                                          </p:cBhvr>
                                          <p:tavLst>
                                            <p:tav tm="0">
                                              <p:val>
                                                <p:fltVal val="0"/>
                                              </p:val>
                                            </p:tav>
                                            <p:tav tm="100000">
                                              <p:val>
                                                <p:strVal val="#ppt_w"/>
                                              </p:val>
                                            </p:tav>
                                          </p:tavLst>
                                        </p:anim>
                                        <p:anim calcmode="lin" valueType="num">
                                          <p:cBhvr>
                                            <p:cTn id="8" dur="500" fill="hold"/>
                                            <p:tgtEl>
                                              <p:spTgt spid="86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grpId="0" nodeType="afterEffect">
                                      <p:stCondLst>
                                        <p:cond delay="0"/>
                                      </p:stCondLst>
                                      <p:iterate type="wd">
                                        <p:tmPct val="10000"/>
                                      </p:iterate>
                                      <p:childTnLst>
                                        <p:set>
                                          <p:cBhvr>
                                            <p:cTn id="11" dur="1" fill="hold">
                                              <p:stCondLst>
                                                <p:cond delay="0"/>
                                              </p:stCondLst>
                                            </p:cTn>
                                            <p:tgtEl>
                                              <p:spTgt spid="864"/>
                                            </p:tgtEl>
                                            <p:attrNameLst>
                                              <p:attrName>style.visibility</p:attrName>
                                            </p:attrNameLst>
                                          </p:cBhvr>
                                          <p:to>
                                            <p:strVal val="visible"/>
                                          </p:to>
                                        </p:set>
                                        <p:anim calcmode="lin" valueType="num">
                                          <p:cBhvr additive="base">
                                            <p:cTn id="12" dur="500" fill="hold"/>
                                            <p:tgtEl>
                                              <p:spTgt spid="864"/>
                                            </p:tgtEl>
                                            <p:attrNameLst>
                                              <p:attrName>ppt_x</p:attrName>
                                            </p:attrNameLst>
                                          </p:cBhvr>
                                          <p:tavLst>
                                            <p:tav tm="0">
                                              <p:val>
                                                <p:strVal val="#ppt_x"/>
                                              </p:val>
                                            </p:tav>
                                            <p:tav tm="100000">
                                              <p:val>
                                                <p:strVal val="#ppt_x"/>
                                              </p:val>
                                            </p:tav>
                                          </p:tavLst>
                                        </p:anim>
                                        <p:anim calcmode="lin" valueType="num">
                                          <p:cBhvr additive="base">
                                            <p:cTn id="13" dur="500" fill="hold"/>
                                            <p:tgtEl>
                                              <p:spTgt spid="8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 grpId="0" animBg="1"/>
          <p:bldP spid="86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flipH="1">
            <a:off x="763234" y="2171756"/>
            <a:ext cx="3530156" cy="4175640"/>
          </a:xfrm>
          <a:prstGeom prst="rect">
            <a:avLst/>
          </a:prstGeom>
        </p:spPr>
      </p:pic>
      <p:sp>
        <p:nvSpPr>
          <p:cNvPr id="5" name="TextBox 4"/>
          <p:cNvSpPr txBox="1"/>
          <p:nvPr/>
        </p:nvSpPr>
        <p:spPr>
          <a:xfrm>
            <a:off x="2939755" y="1057449"/>
            <a:ext cx="8302613" cy="4401205"/>
          </a:xfrm>
          <a:prstGeom prst="rect">
            <a:avLst/>
          </a:prstGeom>
          <a:noFill/>
        </p:spPr>
        <p:txBody>
          <a:bodyPr wrap="square" rtlCol="0">
            <a:spAutoFit/>
          </a:bodyPr>
          <a:lstStyle/>
          <a:p>
            <a:pPr algn="ctr" defTabSz="1219170">
              <a:buClr>
                <a:srgbClr val="000000"/>
              </a:buClr>
            </a:pPr>
            <a:r>
              <a:rPr lang="en-US" sz="4000" b="1" kern="0" dirty="0" err="1">
                <a:solidFill>
                  <a:srgbClr val="002060"/>
                </a:solidFill>
                <a:latin typeface="Arial" panose="020B0604020202020204"/>
                <a:cs typeface="Arial" panose="020B0604020202020204"/>
                <a:sym typeface="Arial" panose="020B0604020202020204"/>
              </a:rPr>
              <a:t>Về</a:t>
            </a:r>
            <a:r>
              <a:rPr lang="en-US" sz="4000" b="1" kern="0" dirty="0">
                <a:solidFill>
                  <a:srgbClr val="002060"/>
                </a:solidFill>
                <a:latin typeface="Arial" panose="020B0604020202020204"/>
                <a:cs typeface="Arial" panose="020B0604020202020204"/>
                <a:sym typeface="Arial" panose="020B0604020202020204"/>
              </a:rPr>
              <a:t> </a:t>
            </a:r>
            <a:r>
              <a:rPr lang="en-US" sz="4000" b="1" kern="0" dirty="0" err="1">
                <a:solidFill>
                  <a:srgbClr val="002060"/>
                </a:solidFill>
                <a:latin typeface="Arial" panose="020B0604020202020204"/>
                <a:cs typeface="Arial" panose="020B0604020202020204"/>
                <a:sym typeface="Arial" panose="020B0604020202020204"/>
              </a:rPr>
              <a:t>nhà</a:t>
            </a:r>
            <a:r>
              <a:rPr lang="en-US" sz="4000" b="1" kern="0" dirty="0">
                <a:solidFill>
                  <a:srgbClr val="002060"/>
                </a:solidFill>
                <a:latin typeface="Arial" panose="020B0604020202020204"/>
                <a:cs typeface="Arial" panose="020B0604020202020204"/>
                <a:sym typeface="Arial" panose="020B0604020202020204"/>
              </a:rPr>
              <a:t>:</a:t>
            </a:r>
          </a:p>
          <a:p>
            <a:pPr marL="571500" indent="-571500" algn="just" defTabSz="1219170">
              <a:buClr>
                <a:srgbClr val="000000"/>
              </a:buClr>
              <a:buFont typeface="Arial" panose="020B0604020202020204" pitchFamily="34" charset="0"/>
              <a:buChar char="•"/>
            </a:pPr>
            <a:r>
              <a:rPr lang="vi-VN" sz="4000" b="1" kern="0" dirty="0">
                <a:solidFill>
                  <a:srgbClr val="002060"/>
                </a:solidFill>
                <a:latin typeface="Arial" panose="020B0604020202020204"/>
                <a:cs typeface="Arial" panose="020B0604020202020204"/>
                <a:sym typeface="Arial" panose="020B0604020202020204"/>
              </a:rPr>
              <a:t>Kể lại câu chuyện Ông Bụt đã đến cho người thân nghe.</a:t>
            </a:r>
            <a:endParaRPr lang="en-US" sz="4000" b="1" kern="0" dirty="0">
              <a:solidFill>
                <a:srgbClr val="002060"/>
              </a:solidFill>
              <a:latin typeface="Arial" panose="020B0604020202020204"/>
              <a:cs typeface="Arial" panose="020B0604020202020204"/>
              <a:sym typeface="Arial" panose="020B0604020202020204"/>
            </a:endParaRPr>
          </a:p>
          <a:p>
            <a:pPr marL="571500" indent="-571500" algn="just" defTabSz="1219170">
              <a:buClr>
                <a:srgbClr val="000000"/>
              </a:buClr>
              <a:buFont typeface="Arial" panose="020B0604020202020204" pitchFamily="34" charset="0"/>
              <a:buChar char="•"/>
            </a:pPr>
            <a:r>
              <a:rPr lang="vi-VN" sz="4000" b="1" kern="0" dirty="0">
                <a:solidFill>
                  <a:srgbClr val="002060"/>
                </a:solidFill>
                <a:latin typeface="Arial" panose="020B0604020202020204"/>
                <a:cs typeface="Arial" panose="020B0604020202020204"/>
                <a:sym typeface="Arial" panose="020B0604020202020204"/>
              </a:rPr>
              <a:t>N</a:t>
            </a:r>
            <a:r>
              <a:rPr lang="en-US" sz="4000" b="1" kern="0" dirty="0">
                <a:solidFill>
                  <a:srgbClr val="002060"/>
                </a:solidFill>
                <a:latin typeface="Arial" panose="020B0604020202020204"/>
                <a:cs typeface="Arial" panose="020B0604020202020204"/>
                <a:sym typeface="Arial" panose="020B0604020202020204"/>
              </a:rPr>
              <a:t>ê</a:t>
            </a:r>
            <a:r>
              <a:rPr lang="vi-VN" sz="4000" b="1" kern="0" dirty="0">
                <a:solidFill>
                  <a:srgbClr val="002060"/>
                </a:solidFill>
                <a:latin typeface="Arial" panose="020B0604020202020204"/>
                <a:cs typeface="Arial" panose="020B0604020202020204"/>
                <a:sym typeface="Arial" panose="020B0604020202020204"/>
              </a:rPr>
              <a:t>u suy nghĩ của em về nhân vật ông nhạc sĩ trong câu chuyện. </a:t>
            </a:r>
          </a:p>
          <a:p>
            <a:pPr algn="just" defTabSz="1219170">
              <a:buClr>
                <a:srgbClr val="000000"/>
              </a:buClr>
            </a:pPr>
            <a:endParaRPr lang="vi-VN" sz="4000" b="1" kern="0" dirty="0">
              <a:solidFill>
                <a:srgbClr val="002060"/>
              </a:solidFill>
              <a:latin typeface="Arial" panose="020B0604020202020204"/>
              <a:cs typeface="Arial" panose="020B0604020202020204"/>
              <a:sym typeface="Arial" panose="020B0604020202020204"/>
            </a:endParaRPr>
          </a:p>
        </p:txBody>
      </p:sp>
    </p:spTree>
    <p:custDataLst>
      <p:tags r:id="rId1"/>
    </p:custDataLst>
    <p:extLst>
      <p:ext uri="{BB962C8B-B14F-4D97-AF65-F5344CB8AC3E}">
        <p14:creationId xmlns:p14="http://schemas.microsoft.com/office/powerpoint/2010/main" val="853548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FF03E9-1A9D-4FB3-BC63-29ECACDAAFB3}"/>
              </a:ext>
            </a:extLst>
          </p:cNvPr>
          <p:cNvPicPr>
            <a:picLocks noChangeAspect="1"/>
          </p:cNvPicPr>
          <p:nvPr/>
        </p:nvPicPr>
        <p:blipFill rotWithShape="1">
          <a:blip r:embed="rId5"/>
          <a:srcRect l="6235" t="4305" r="14444" b="20355"/>
          <a:stretch/>
        </p:blipFill>
        <p:spPr>
          <a:xfrm>
            <a:off x="0" y="1"/>
            <a:ext cx="12192000" cy="6858000"/>
          </a:xfrm>
          <a:prstGeom prst="rect">
            <a:avLst/>
          </a:prstGeom>
        </p:spPr>
      </p:pic>
      <p:pic>
        <p:nvPicPr>
          <p:cNvPr id="8" name="Picture 7">
            <a:extLst>
              <a:ext uri="{FF2B5EF4-FFF2-40B4-BE49-F238E27FC236}">
                <a16:creationId xmlns:a16="http://schemas.microsoft.com/office/drawing/2014/main" id="{A16E60B1-9EA2-4080-9F8E-A788BEB5A30F}"/>
              </a:ext>
            </a:extLst>
          </p:cNvPr>
          <p:cNvPicPr>
            <a:picLocks noChangeAspect="1"/>
          </p:cNvPicPr>
          <p:nvPr/>
        </p:nvPicPr>
        <p:blipFill>
          <a:blip r:embed="rId6"/>
          <a:stretch>
            <a:fillRect/>
          </a:stretch>
        </p:blipFill>
        <p:spPr>
          <a:xfrm>
            <a:off x="2781080" y="3868798"/>
            <a:ext cx="6125355" cy="2719658"/>
          </a:xfrm>
          <a:prstGeom prst="rect">
            <a:avLst/>
          </a:prstGeom>
        </p:spPr>
      </p:pic>
      <p:pic>
        <p:nvPicPr>
          <p:cNvPr id="1026" name="Picture 2">
            <a:extLst>
              <a:ext uri="{FF2B5EF4-FFF2-40B4-BE49-F238E27FC236}">
                <a16:creationId xmlns:a16="http://schemas.microsoft.com/office/drawing/2014/main" id="{08E9E894-897D-4A07-8EE7-A157D8311B3E}"/>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29242"/>
            <a:ext cx="1811642" cy="18116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379F572D-44D9-4AB1-A7FD-DF2F74D82A09}"/>
              </a:ext>
            </a:extLst>
          </p:cNvPr>
          <p:cNvPicPr>
            <a:picLocks noChangeAspect="1"/>
          </p:cNvPicPr>
          <p:nvPr/>
        </p:nvPicPr>
        <p:blipFill rotWithShape="1">
          <a:blip r:embed="rId8">
            <a:extLst>
              <a:ext uri="{28A0092B-C50C-407E-A947-70E740481C1C}">
                <a14:useLocalDpi xmlns:a14="http://schemas.microsoft.com/office/drawing/2010/main" val="0"/>
              </a:ext>
            </a:extLst>
          </a:blip>
          <a:srcRect r="51144"/>
          <a:stretch/>
        </p:blipFill>
        <p:spPr>
          <a:xfrm>
            <a:off x="8548921" y="2983909"/>
            <a:ext cx="3138594" cy="3613589"/>
          </a:xfrm>
          <a:prstGeom prst="rect">
            <a:avLst/>
          </a:prstGeom>
        </p:spPr>
      </p:pic>
      <p:pic>
        <p:nvPicPr>
          <p:cNvPr id="5" name="Picture 4">
            <a:extLst>
              <a:ext uri="{FF2B5EF4-FFF2-40B4-BE49-F238E27FC236}">
                <a16:creationId xmlns:a16="http://schemas.microsoft.com/office/drawing/2014/main" id="{E61E59A5-FB1C-497D-B2A2-109B74F22FA2}"/>
              </a:ext>
            </a:extLst>
          </p:cNvPr>
          <p:cNvPicPr>
            <a:picLocks noChangeAspect="1"/>
          </p:cNvPicPr>
          <p:nvPr/>
        </p:nvPicPr>
        <p:blipFill rotWithShape="1">
          <a:blip r:embed="rId9">
            <a:extLst>
              <a:ext uri="{28A0092B-C50C-407E-A947-70E740481C1C}">
                <a14:useLocalDpi xmlns:a14="http://schemas.microsoft.com/office/drawing/2010/main" val="0"/>
              </a:ext>
            </a:extLst>
          </a:blip>
          <a:srcRect l="8769" t="35618" r="10668" b="37380"/>
          <a:stretch/>
        </p:blipFill>
        <p:spPr>
          <a:xfrm rot="21331576">
            <a:off x="854906" y="915348"/>
            <a:ext cx="8112341" cy="1468510"/>
          </a:xfrm>
          <a:prstGeom prst="rect">
            <a:avLst/>
          </a:prstGeom>
        </p:spPr>
      </p:pic>
      <p:pic>
        <p:nvPicPr>
          <p:cNvPr id="17" name="Picture 16">
            <a:extLst>
              <a:ext uri="{FF2B5EF4-FFF2-40B4-BE49-F238E27FC236}">
                <a16:creationId xmlns:a16="http://schemas.microsoft.com/office/drawing/2014/main" id="{6FBD9BCD-462B-4A8E-B218-B479707070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27876" y="1888262"/>
            <a:ext cx="3690995" cy="4909440"/>
          </a:xfrm>
          <a:prstGeom prst="rect">
            <a:avLst/>
          </a:prstGeom>
        </p:spPr>
      </p:pic>
      <p:pic>
        <p:nvPicPr>
          <p:cNvPr id="37" name="Picture 36">
            <a:extLst>
              <a:ext uri="{FF2B5EF4-FFF2-40B4-BE49-F238E27FC236}">
                <a16:creationId xmlns:a16="http://schemas.microsoft.com/office/drawing/2014/main" id="{2B97F51C-E10D-42C4-BFC8-95A3A91BDCED}"/>
              </a:ext>
            </a:extLst>
          </p:cNvPr>
          <p:cNvPicPr>
            <a:picLocks noChangeAspect="1"/>
          </p:cNvPicPr>
          <p:nvPr/>
        </p:nvPicPr>
        <p:blipFill>
          <a:blip r:embed="rId11"/>
          <a:stretch>
            <a:fillRect/>
          </a:stretch>
        </p:blipFill>
        <p:spPr>
          <a:xfrm>
            <a:off x="7987334" y="1216725"/>
            <a:ext cx="1810669" cy="1487553"/>
          </a:xfrm>
          <a:prstGeom prst="rect">
            <a:avLst/>
          </a:prstGeom>
        </p:spPr>
      </p:pic>
      <p:pic>
        <p:nvPicPr>
          <p:cNvPr id="18" name="Picture 17">
            <a:extLst>
              <a:ext uri="{FF2B5EF4-FFF2-40B4-BE49-F238E27FC236}">
                <a16:creationId xmlns:a16="http://schemas.microsoft.com/office/drawing/2014/main" id="{A803870F-1AB1-49B2-B9E5-F5681A432167}"/>
              </a:ext>
            </a:extLst>
          </p:cNvPr>
          <p:cNvPicPr>
            <a:picLocks noChangeAspect="1"/>
          </p:cNvPicPr>
          <p:nvPr/>
        </p:nvPicPr>
        <p:blipFill>
          <a:blip r:embed="rId11"/>
          <a:stretch>
            <a:fillRect/>
          </a:stretch>
        </p:blipFill>
        <p:spPr>
          <a:xfrm>
            <a:off x="9391311" y="2019247"/>
            <a:ext cx="1726846" cy="1418688"/>
          </a:xfrm>
          <a:prstGeom prst="rect">
            <a:avLst/>
          </a:prstGeom>
        </p:spPr>
      </p:pic>
      <p:pic>
        <p:nvPicPr>
          <p:cNvPr id="19" name="Picture 18">
            <a:extLst>
              <a:ext uri="{FF2B5EF4-FFF2-40B4-BE49-F238E27FC236}">
                <a16:creationId xmlns:a16="http://schemas.microsoft.com/office/drawing/2014/main" id="{72DB594A-C8E8-4D3A-9984-34179DA60607}"/>
              </a:ext>
            </a:extLst>
          </p:cNvPr>
          <p:cNvPicPr>
            <a:picLocks noChangeAspect="1"/>
          </p:cNvPicPr>
          <p:nvPr/>
        </p:nvPicPr>
        <p:blipFill>
          <a:blip r:embed="rId11"/>
          <a:stretch>
            <a:fillRect/>
          </a:stretch>
        </p:blipFill>
        <p:spPr>
          <a:xfrm>
            <a:off x="10239393" y="299307"/>
            <a:ext cx="1810669" cy="1487553"/>
          </a:xfrm>
          <a:prstGeom prst="rect">
            <a:avLst/>
          </a:prstGeom>
        </p:spPr>
      </p:pic>
      <p:pic>
        <p:nvPicPr>
          <p:cNvPr id="22" name="Picture 21">
            <a:extLst>
              <a:ext uri="{FF2B5EF4-FFF2-40B4-BE49-F238E27FC236}">
                <a16:creationId xmlns:a16="http://schemas.microsoft.com/office/drawing/2014/main" id="{77EB2D04-D247-4360-9E83-181165F3A731}"/>
              </a:ext>
            </a:extLst>
          </p:cNvPr>
          <p:cNvPicPr>
            <a:picLocks noChangeAspect="1"/>
          </p:cNvPicPr>
          <p:nvPr/>
        </p:nvPicPr>
        <p:blipFill>
          <a:blip r:embed="rId11"/>
          <a:stretch>
            <a:fillRect/>
          </a:stretch>
        </p:blipFill>
        <p:spPr>
          <a:xfrm>
            <a:off x="10757726" y="1556038"/>
            <a:ext cx="1810669" cy="1487553"/>
          </a:xfrm>
          <a:prstGeom prst="rect">
            <a:avLst/>
          </a:prstGeom>
        </p:spPr>
      </p:pic>
      <p:pic>
        <p:nvPicPr>
          <p:cNvPr id="23" name="Picture 22">
            <a:hlinkClick r:id="rId12" action="ppaction://hlinksldjump"/>
            <a:extLst>
              <a:ext uri="{FF2B5EF4-FFF2-40B4-BE49-F238E27FC236}">
                <a16:creationId xmlns:a16="http://schemas.microsoft.com/office/drawing/2014/main" id="{5B7396F6-65D5-4123-9176-D52375737381}"/>
              </a:ext>
            </a:extLst>
          </p:cNvPr>
          <p:cNvPicPr>
            <a:picLocks noChangeAspect="1"/>
          </p:cNvPicPr>
          <p:nvPr/>
        </p:nvPicPr>
        <p:blipFill rotWithShape="1">
          <a:blip r:embed="rId13"/>
          <a:srcRect r="31070"/>
          <a:stretch/>
        </p:blipFill>
        <p:spPr>
          <a:xfrm>
            <a:off x="8226507" y="966321"/>
            <a:ext cx="1451545" cy="1784252"/>
          </a:xfrm>
          <a:prstGeom prst="rect">
            <a:avLst/>
          </a:prstGeom>
          <a:effectLst>
            <a:glow rad="63500">
              <a:schemeClr val="accent4">
                <a:satMod val="175000"/>
                <a:alpha val="40000"/>
              </a:schemeClr>
            </a:glow>
          </a:effectLst>
        </p:spPr>
      </p:pic>
      <p:pic>
        <p:nvPicPr>
          <p:cNvPr id="31" name="Picture 30">
            <a:hlinkClick r:id="rId14" action="ppaction://hlinksldjump"/>
            <a:extLst>
              <a:ext uri="{FF2B5EF4-FFF2-40B4-BE49-F238E27FC236}">
                <a16:creationId xmlns:a16="http://schemas.microsoft.com/office/drawing/2014/main" id="{61595F91-6043-4585-9D43-81E497C7420A}"/>
              </a:ext>
            </a:extLst>
          </p:cNvPr>
          <p:cNvPicPr>
            <a:picLocks noChangeAspect="1"/>
          </p:cNvPicPr>
          <p:nvPr/>
        </p:nvPicPr>
        <p:blipFill rotWithShape="1">
          <a:blip r:embed="rId15"/>
          <a:srcRect r="38040"/>
          <a:stretch/>
        </p:blipFill>
        <p:spPr>
          <a:xfrm>
            <a:off x="9527456" y="1798500"/>
            <a:ext cx="1227048" cy="1682102"/>
          </a:xfrm>
          <a:prstGeom prst="rect">
            <a:avLst/>
          </a:prstGeom>
          <a:effectLst>
            <a:glow rad="63500">
              <a:schemeClr val="accent4">
                <a:satMod val="175000"/>
                <a:alpha val="40000"/>
              </a:schemeClr>
            </a:glow>
          </a:effectLst>
        </p:spPr>
      </p:pic>
      <p:pic>
        <p:nvPicPr>
          <p:cNvPr id="32" name="Picture 31">
            <a:hlinkClick r:id="rId16" action="ppaction://hlinksldjump"/>
            <a:extLst>
              <a:ext uri="{FF2B5EF4-FFF2-40B4-BE49-F238E27FC236}">
                <a16:creationId xmlns:a16="http://schemas.microsoft.com/office/drawing/2014/main" id="{3B79D3DA-2C03-48E8-986B-AC19F39173DD}"/>
              </a:ext>
            </a:extLst>
          </p:cNvPr>
          <p:cNvPicPr>
            <a:picLocks noChangeAspect="1"/>
          </p:cNvPicPr>
          <p:nvPr/>
        </p:nvPicPr>
        <p:blipFill rotWithShape="1">
          <a:blip r:embed="rId17"/>
          <a:srcRect l="8393" r="36745"/>
          <a:stretch/>
        </p:blipFill>
        <p:spPr>
          <a:xfrm>
            <a:off x="10972927" y="1415515"/>
            <a:ext cx="1219073" cy="1887382"/>
          </a:xfrm>
          <a:prstGeom prst="rect">
            <a:avLst/>
          </a:prstGeom>
          <a:effectLst>
            <a:glow rad="63500">
              <a:schemeClr val="accent4">
                <a:satMod val="175000"/>
                <a:alpha val="40000"/>
              </a:schemeClr>
            </a:glow>
          </a:effectLst>
        </p:spPr>
      </p:pic>
      <p:pic>
        <p:nvPicPr>
          <p:cNvPr id="33" name="Picture 32">
            <a:hlinkClick r:id="rId18" action="ppaction://hlinksldjump"/>
            <a:extLst>
              <a:ext uri="{FF2B5EF4-FFF2-40B4-BE49-F238E27FC236}">
                <a16:creationId xmlns:a16="http://schemas.microsoft.com/office/drawing/2014/main" id="{AD6F63DD-AF66-4B54-A34A-055589DA6977}"/>
              </a:ext>
            </a:extLst>
          </p:cNvPr>
          <p:cNvPicPr>
            <a:picLocks noChangeAspect="1"/>
          </p:cNvPicPr>
          <p:nvPr/>
        </p:nvPicPr>
        <p:blipFill rotWithShape="1">
          <a:blip r:embed="rId19"/>
          <a:srcRect r="29486"/>
          <a:stretch/>
        </p:blipFill>
        <p:spPr>
          <a:xfrm>
            <a:off x="10207307" y="124024"/>
            <a:ext cx="1516549" cy="1826783"/>
          </a:xfrm>
          <a:prstGeom prst="rect">
            <a:avLst/>
          </a:prstGeom>
          <a:effectLst>
            <a:glow rad="63500">
              <a:schemeClr val="accent4">
                <a:satMod val="175000"/>
                <a:alpha val="40000"/>
              </a:schemeClr>
            </a:glow>
          </a:effectLst>
        </p:spPr>
      </p:pic>
      <p:sp>
        <p:nvSpPr>
          <p:cNvPr id="3" name="Rectangle: Rounded Corners 2">
            <a:hlinkClick r:id="rId20" action="ppaction://hlinksldjump"/>
            <a:extLst>
              <a:ext uri="{FF2B5EF4-FFF2-40B4-BE49-F238E27FC236}">
                <a16:creationId xmlns:a16="http://schemas.microsoft.com/office/drawing/2014/main" id="{44180048-8D36-4963-AED4-56553B251DBF}"/>
              </a:ext>
            </a:extLst>
          </p:cNvPr>
          <p:cNvSpPr/>
          <p:nvPr/>
        </p:nvSpPr>
        <p:spPr>
          <a:xfrm>
            <a:off x="1811642" y="176972"/>
            <a:ext cx="1516549" cy="540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Học</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tiếp</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9418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withEffect">
                                  <p:stCondLst>
                                    <p:cond delay="0"/>
                                  </p:stCondLst>
                                  <p:childTnLst>
                                    <p:animEffect transition="out" filter="fade">
                                      <p:cBhvr>
                                        <p:cTn id="6" dur="500" tmFilter="0, 0; .2, .5; .8, .5; 1, 0"/>
                                        <p:tgtEl>
                                          <p:spTgt spid="23"/>
                                        </p:tgtEl>
                                      </p:cBhvr>
                                    </p:animEffect>
                                    <p:animScale>
                                      <p:cBhvr>
                                        <p:cTn id="7" dur="250" autoRev="1" fill="hold"/>
                                        <p:tgtEl>
                                          <p:spTgt spid="23"/>
                                        </p:tgtEl>
                                      </p:cBhvr>
                                      <p:by x="105000" y="105000"/>
                                    </p:animScale>
                                  </p:childTnLst>
                                </p:cTn>
                              </p:par>
                              <p:par>
                                <p:cTn id="8" presetID="26" presetClass="emph" presetSubtype="0" repeatCount="2000" fill="hold" nodeType="withEffect">
                                  <p:stCondLst>
                                    <p:cond delay="200"/>
                                  </p:stCondLst>
                                  <p:childTnLst>
                                    <p:animEffect transition="out" filter="fade">
                                      <p:cBhvr>
                                        <p:cTn id="9" dur="500" tmFilter="0, 0; .2, .5; .8, .5; 1, 0"/>
                                        <p:tgtEl>
                                          <p:spTgt spid="31"/>
                                        </p:tgtEl>
                                      </p:cBhvr>
                                    </p:animEffect>
                                    <p:animScale>
                                      <p:cBhvr>
                                        <p:cTn id="10" dur="250" autoRev="1" fill="hold"/>
                                        <p:tgtEl>
                                          <p:spTgt spid="31"/>
                                        </p:tgtEl>
                                      </p:cBhvr>
                                      <p:by x="105000" y="105000"/>
                                    </p:animScale>
                                  </p:childTnLst>
                                </p:cTn>
                              </p:par>
                              <p:par>
                                <p:cTn id="11" presetID="26" presetClass="emph" presetSubtype="0" repeatCount="2000" fill="hold" nodeType="withEffect">
                                  <p:stCondLst>
                                    <p:cond delay="400"/>
                                  </p:stCondLst>
                                  <p:childTnLst>
                                    <p:animEffect transition="out" filter="fade">
                                      <p:cBhvr>
                                        <p:cTn id="12" dur="500" tmFilter="0, 0; .2, .5; .8, .5; 1, 0"/>
                                        <p:tgtEl>
                                          <p:spTgt spid="32"/>
                                        </p:tgtEl>
                                      </p:cBhvr>
                                    </p:animEffect>
                                    <p:animScale>
                                      <p:cBhvr>
                                        <p:cTn id="13" dur="250" autoRev="1" fill="hold"/>
                                        <p:tgtEl>
                                          <p:spTgt spid="32"/>
                                        </p:tgtEl>
                                      </p:cBhvr>
                                      <p:by x="105000" y="105000"/>
                                    </p:animScale>
                                  </p:childTnLst>
                                </p:cTn>
                              </p:par>
                              <p:par>
                                <p:cTn id="14" presetID="26" presetClass="emph" presetSubtype="0" repeatCount="2000" fill="hold" nodeType="withEffect">
                                  <p:stCondLst>
                                    <p:cond delay="100"/>
                                  </p:stCondLst>
                                  <p:childTnLst>
                                    <p:animEffect transition="out" filter="fade">
                                      <p:cBhvr>
                                        <p:cTn id="15" dur="500" tmFilter="0, 0; .2, .5; .8, .5; 1, 0"/>
                                        <p:tgtEl>
                                          <p:spTgt spid="33"/>
                                        </p:tgtEl>
                                      </p:cBhvr>
                                    </p:animEffect>
                                    <p:animScale>
                                      <p:cBhvr>
                                        <p:cTn id="16"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3"/>
                    </p:tgtEl>
                  </p:cond>
                </p:stCondLst>
                <p:endSync evt="end" delay="0">
                  <p:rtn val="all"/>
                </p:endSync>
                <p:childTnLst>
                  <p:par>
                    <p:cTn id="18" fill="hold">
                      <p:stCondLst>
                        <p:cond delay="0"/>
                      </p:stCondLst>
                      <p:childTnLst>
                        <p:par>
                          <p:cTn id="19" fill="hold">
                            <p:stCondLst>
                              <p:cond delay="0"/>
                            </p:stCondLst>
                            <p:childTnLst>
                              <p:par>
                                <p:cTn id="20" presetID="53" presetClass="exit" presetSubtype="32" fill="hold" nodeType="withEffect">
                                  <p:stCondLst>
                                    <p:cond delay="0"/>
                                  </p:stCondLst>
                                  <p:childTnLst>
                                    <p:anim calcmode="lin" valueType="num">
                                      <p:cBhvr>
                                        <p:cTn id="21" dur="500"/>
                                        <p:tgtEl>
                                          <p:spTgt spid="23"/>
                                        </p:tgtEl>
                                        <p:attrNameLst>
                                          <p:attrName>ppt_w</p:attrName>
                                        </p:attrNameLst>
                                      </p:cBhvr>
                                      <p:tavLst>
                                        <p:tav tm="0">
                                          <p:val>
                                            <p:strVal val="ppt_w"/>
                                          </p:val>
                                        </p:tav>
                                        <p:tav tm="100000">
                                          <p:val>
                                            <p:fltVal val="0"/>
                                          </p:val>
                                        </p:tav>
                                      </p:tavLst>
                                    </p:anim>
                                    <p:anim calcmode="lin" valueType="num">
                                      <p:cBhvr>
                                        <p:cTn id="22" dur="500"/>
                                        <p:tgtEl>
                                          <p:spTgt spid="23"/>
                                        </p:tgtEl>
                                        <p:attrNameLst>
                                          <p:attrName>ppt_h</p:attrName>
                                        </p:attrNameLst>
                                      </p:cBhvr>
                                      <p:tavLst>
                                        <p:tav tm="0">
                                          <p:val>
                                            <p:strVal val="ppt_h"/>
                                          </p:val>
                                        </p:tav>
                                        <p:tav tm="100000">
                                          <p:val>
                                            <p:fltVal val="0"/>
                                          </p:val>
                                        </p:tav>
                                      </p:tavLst>
                                    </p:anim>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par>
                                <p:cTn id="25" presetID="53" presetClass="entr" presetSubtype="16"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500"/>
                            </p:stCondLst>
                            <p:childTnLst>
                              <p:par>
                                <p:cTn id="31" presetID="32" presetClass="emph" presetSubtype="0" repeatCount="indefinite" fill="hold" nodeType="afterEffect">
                                  <p:stCondLst>
                                    <p:cond delay="0"/>
                                  </p:stCondLst>
                                  <p:childTnLst>
                                    <p:animRot by="120000">
                                      <p:cBhvr>
                                        <p:cTn id="32" dur="100" fill="hold">
                                          <p:stCondLst>
                                            <p:cond delay="0"/>
                                          </p:stCondLst>
                                        </p:cTn>
                                        <p:tgtEl>
                                          <p:spTgt spid="37"/>
                                        </p:tgtEl>
                                        <p:attrNameLst>
                                          <p:attrName>r</p:attrName>
                                        </p:attrNameLst>
                                      </p:cBhvr>
                                    </p:animRot>
                                    <p:animRot by="-240000">
                                      <p:cBhvr>
                                        <p:cTn id="33" dur="200" fill="hold">
                                          <p:stCondLst>
                                            <p:cond delay="200"/>
                                          </p:stCondLst>
                                        </p:cTn>
                                        <p:tgtEl>
                                          <p:spTgt spid="37"/>
                                        </p:tgtEl>
                                        <p:attrNameLst>
                                          <p:attrName>r</p:attrName>
                                        </p:attrNameLst>
                                      </p:cBhvr>
                                    </p:animRot>
                                    <p:animRot by="240000">
                                      <p:cBhvr>
                                        <p:cTn id="34" dur="200" fill="hold">
                                          <p:stCondLst>
                                            <p:cond delay="400"/>
                                          </p:stCondLst>
                                        </p:cTn>
                                        <p:tgtEl>
                                          <p:spTgt spid="37"/>
                                        </p:tgtEl>
                                        <p:attrNameLst>
                                          <p:attrName>r</p:attrName>
                                        </p:attrNameLst>
                                      </p:cBhvr>
                                    </p:animRot>
                                    <p:animRot by="-240000">
                                      <p:cBhvr>
                                        <p:cTn id="35" dur="200" fill="hold">
                                          <p:stCondLst>
                                            <p:cond delay="600"/>
                                          </p:stCondLst>
                                        </p:cTn>
                                        <p:tgtEl>
                                          <p:spTgt spid="37"/>
                                        </p:tgtEl>
                                        <p:attrNameLst>
                                          <p:attrName>r</p:attrName>
                                        </p:attrNameLst>
                                      </p:cBhvr>
                                    </p:animRot>
                                    <p:animRot by="120000">
                                      <p:cBhvr>
                                        <p:cTn id="36" dur="200" fill="hold">
                                          <p:stCondLst>
                                            <p:cond delay="800"/>
                                          </p:stCondLst>
                                        </p:cTn>
                                        <p:tgtEl>
                                          <p:spTgt spid="37"/>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4" name="Am-thanh-phep-thuat-www_nhacchuongvui_com.wav"/>
                                        </p:tgtEl>
                                      </p:cMediaNode>
                                    </p:audio>
                                  </p:subTnLst>
                                </p:cTn>
                              </p:par>
                            </p:childTnLst>
                          </p:cTn>
                        </p:par>
                      </p:childTnLst>
                    </p:cTn>
                  </p:par>
                </p:childTnLst>
              </p:cTn>
              <p:nextCondLst>
                <p:cond evt="onClick" delay="0">
                  <p:tgtEl>
                    <p:spTgt spid="23"/>
                  </p:tgtEl>
                </p:cond>
              </p:nextCondLst>
            </p:seq>
            <p:seq concurrent="1" nextAc="seek">
              <p:cTn id="37" restart="whenNotActive" fill="hold" evtFilter="cancelBubble" nodeType="interactiveSeq">
                <p:stCondLst>
                  <p:cond evt="onClick" delay="0">
                    <p:tgtEl>
                      <p:spTgt spid="31"/>
                    </p:tgtEl>
                  </p:cond>
                </p:stCondLst>
                <p:endSync evt="end" delay="0">
                  <p:rtn val="all"/>
                </p:endSync>
                <p:childTnLst>
                  <p:par>
                    <p:cTn id="38" fill="hold">
                      <p:stCondLst>
                        <p:cond delay="0"/>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31"/>
                                        </p:tgtEl>
                                        <p:attrNameLst>
                                          <p:attrName>ppt_w</p:attrName>
                                        </p:attrNameLst>
                                      </p:cBhvr>
                                      <p:tavLst>
                                        <p:tav tm="0">
                                          <p:val>
                                            <p:strVal val="ppt_w"/>
                                          </p:val>
                                        </p:tav>
                                        <p:tav tm="100000">
                                          <p:val>
                                            <p:fltVal val="0"/>
                                          </p:val>
                                        </p:tav>
                                      </p:tavLst>
                                    </p:anim>
                                    <p:anim calcmode="lin" valueType="num">
                                      <p:cBhvr>
                                        <p:cTn id="42" dur="500"/>
                                        <p:tgtEl>
                                          <p:spTgt spid="31"/>
                                        </p:tgtEl>
                                        <p:attrNameLst>
                                          <p:attrName>ppt_h</p:attrName>
                                        </p:attrNameLst>
                                      </p:cBhvr>
                                      <p:tavLst>
                                        <p:tav tm="0">
                                          <p:val>
                                            <p:strVal val="ppt_h"/>
                                          </p:val>
                                        </p:tav>
                                        <p:tav tm="100000">
                                          <p:val>
                                            <p:fltVal val="0"/>
                                          </p:val>
                                        </p:tav>
                                      </p:tavLst>
                                    </p:anim>
                                    <p:animEffect transition="out" filter="fade">
                                      <p:cBhvr>
                                        <p:cTn id="43" dur="500"/>
                                        <p:tgtEl>
                                          <p:spTgt spid="31"/>
                                        </p:tgtEl>
                                      </p:cBhvr>
                                    </p:animEffect>
                                    <p:set>
                                      <p:cBhvr>
                                        <p:cTn id="44" dur="1" fill="hold">
                                          <p:stCondLst>
                                            <p:cond delay="499"/>
                                          </p:stCondLst>
                                        </p:cTn>
                                        <p:tgtEl>
                                          <p:spTgt spid="31"/>
                                        </p:tgtEl>
                                        <p:attrNameLst>
                                          <p:attrName>style.visibility</p:attrName>
                                        </p:attrNameLst>
                                      </p:cBhvr>
                                      <p:to>
                                        <p:strVal val="hidden"/>
                                      </p:to>
                                    </p:set>
                                  </p:childTnLst>
                                </p:cTn>
                              </p:par>
                              <p:par>
                                <p:cTn id="45" presetID="53" presetClass="entr" presetSubtype="16"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500"/>
                            </p:stCondLst>
                            <p:childTnLst>
                              <p:par>
                                <p:cTn id="51" presetID="32" presetClass="emph" presetSubtype="0" repeatCount="indefinite" fill="hold" nodeType="afterEffect">
                                  <p:stCondLst>
                                    <p:cond delay="0"/>
                                  </p:stCondLst>
                                  <p:childTnLst>
                                    <p:animRot by="120000">
                                      <p:cBhvr>
                                        <p:cTn id="52" dur="100" fill="hold">
                                          <p:stCondLst>
                                            <p:cond delay="0"/>
                                          </p:stCondLst>
                                        </p:cTn>
                                        <p:tgtEl>
                                          <p:spTgt spid="18"/>
                                        </p:tgtEl>
                                        <p:attrNameLst>
                                          <p:attrName>r</p:attrName>
                                        </p:attrNameLst>
                                      </p:cBhvr>
                                    </p:animRot>
                                    <p:animRot by="-240000">
                                      <p:cBhvr>
                                        <p:cTn id="53" dur="200" fill="hold">
                                          <p:stCondLst>
                                            <p:cond delay="200"/>
                                          </p:stCondLst>
                                        </p:cTn>
                                        <p:tgtEl>
                                          <p:spTgt spid="18"/>
                                        </p:tgtEl>
                                        <p:attrNameLst>
                                          <p:attrName>r</p:attrName>
                                        </p:attrNameLst>
                                      </p:cBhvr>
                                    </p:animRot>
                                    <p:animRot by="240000">
                                      <p:cBhvr>
                                        <p:cTn id="54" dur="200" fill="hold">
                                          <p:stCondLst>
                                            <p:cond delay="400"/>
                                          </p:stCondLst>
                                        </p:cTn>
                                        <p:tgtEl>
                                          <p:spTgt spid="18"/>
                                        </p:tgtEl>
                                        <p:attrNameLst>
                                          <p:attrName>r</p:attrName>
                                        </p:attrNameLst>
                                      </p:cBhvr>
                                    </p:animRot>
                                    <p:animRot by="-240000">
                                      <p:cBhvr>
                                        <p:cTn id="55" dur="200" fill="hold">
                                          <p:stCondLst>
                                            <p:cond delay="600"/>
                                          </p:stCondLst>
                                        </p:cTn>
                                        <p:tgtEl>
                                          <p:spTgt spid="18"/>
                                        </p:tgtEl>
                                        <p:attrNameLst>
                                          <p:attrName>r</p:attrName>
                                        </p:attrNameLst>
                                      </p:cBhvr>
                                    </p:animRot>
                                    <p:animRot by="120000">
                                      <p:cBhvr>
                                        <p:cTn id="56" dur="200" fill="hold">
                                          <p:stCondLst>
                                            <p:cond delay="800"/>
                                          </p:stCondLst>
                                        </p:cTn>
                                        <p:tgtEl>
                                          <p:spTgt spid="18"/>
                                        </p:tgtEl>
                                        <p:attrNameLst>
                                          <p:attrName>r</p:attrName>
                                        </p:attrNameLst>
                                      </p:cBhvr>
                                    </p:animRot>
                                  </p:childTnLst>
                                  <p:subTnLst>
                                    <p:audio>
                                      <p:cMediaNode>
                                        <p:cTn display="0" masterRel="sameClick">
                                          <p:stCondLst>
                                            <p:cond evt="begin" delay="0">
                                              <p:tn val="51"/>
                                            </p:cond>
                                          </p:stCondLst>
                                          <p:endCondLst>
                                            <p:cond evt="onStopAudio" delay="0">
                                              <p:tgtEl>
                                                <p:sldTgt/>
                                              </p:tgtEl>
                                            </p:cond>
                                          </p:endCondLst>
                                        </p:cTn>
                                        <p:tgtEl>
                                          <p:sndTgt r:embed="rId4" name="Am-thanh-phep-thuat-www_nhacchuongvui_com.wav"/>
                                        </p:tgtEl>
                                      </p:cMediaNode>
                                    </p:audio>
                                  </p:subTnLst>
                                </p:cTn>
                              </p:par>
                            </p:childTnLst>
                          </p:cTn>
                        </p:par>
                      </p:childTnLst>
                    </p:cTn>
                  </p:par>
                </p:childTnLst>
              </p:cTn>
              <p:nextCondLst>
                <p:cond evt="onClick" delay="0">
                  <p:tgtEl>
                    <p:spTgt spid="31"/>
                  </p:tgtEl>
                </p:cond>
              </p:nextCondLst>
            </p:seq>
            <p:seq concurrent="1" nextAc="seek">
              <p:cTn id="57" restart="whenNotActive" fill="hold" evtFilter="cancelBubble" nodeType="interactiveSeq">
                <p:stCondLst>
                  <p:cond evt="onClick" delay="0">
                    <p:tgtEl>
                      <p:spTgt spid="32"/>
                    </p:tgtEl>
                  </p:cond>
                </p:stCondLst>
                <p:endSync evt="end" delay="0">
                  <p:rtn val="all"/>
                </p:endSync>
                <p:childTnLst>
                  <p:par>
                    <p:cTn id="58" fill="hold">
                      <p:stCondLst>
                        <p:cond delay="0"/>
                      </p:stCondLst>
                      <p:childTnLst>
                        <p:par>
                          <p:cTn id="59" fill="hold">
                            <p:stCondLst>
                              <p:cond delay="0"/>
                            </p:stCondLst>
                            <p:childTnLst>
                              <p:par>
                                <p:cTn id="60" presetID="53" presetClass="exit" presetSubtype="32" fill="hold" nodeType="withEffect">
                                  <p:stCondLst>
                                    <p:cond delay="0"/>
                                  </p:stCondLst>
                                  <p:childTnLst>
                                    <p:anim calcmode="lin" valueType="num">
                                      <p:cBhvr>
                                        <p:cTn id="61" dur="500"/>
                                        <p:tgtEl>
                                          <p:spTgt spid="32"/>
                                        </p:tgtEl>
                                        <p:attrNameLst>
                                          <p:attrName>ppt_w</p:attrName>
                                        </p:attrNameLst>
                                      </p:cBhvr>
                                      <p:tavLst>
                                        <p:tav tm="0">
                                          <p:val>
                                            <p:strVal val="ppt_w"/>
                                          </p:val>
                                        </p:tav>
                                        <p:tav tm="100000">
                                          <p:val>
                                            <p:fltVal val="0"/>
                                          </p:val>
                                        </p:tav>
                                      </p:tavLst>
                                    </p:anim>
                                    <p:anim calcmode="lin" valueType="num">
                                      <p:cBhvr>
                                        <p:cTn id="62" dur="500"/>
                                        <p:tgtEl>
                                          <p:spTgt spid="32"/>
                                        </p:tgtEl>
                                        <p:attrNameLst>
                                          <p:attrName>ppt_h</p:attrName>
                                        </p:attrNameLst>
                                      </p:cBhvr>
                                      <p:tavLst>
                                        <p:tav tm="0">
                                          <p:val>
                                            <p:strVal val="ppt_h"/>
                                          </p:val>
                                        </p:tav>
                                        <p:tav tm="100000">
                                          <p:val>
                                            <p:fltVal val="0"/>
                                          </p:val>
                                        </p:tav>
                                      </p:tavLst>
                                    </p:anim>
                                    <p:animEffect transition="out" filter="fade">
                                      <p:cBhvr>
                                        <p:cTn id="63" dur="500"/>
                                        <p:tgtEl>
                                          <p:spTgt spid="32"/>
                                        </p:tgtEl>
                                      </p:cBhvr>
                                    </p:animEffect>
                                    <p:set>
                                      <p:cBhvr>
                                        <p:cTn id="64" dur="1" fill="hold">
                                          <p:stCondLst>
                                            <p:cond delay="499"/>
                                          </p:stCondLst>
                                        </p:cTn>
                                        <p:tgtEl>
                                          <p:spTgt spid="32"/>
                                        </p:tgtEl>
                                        <p:attrNameLst>
                                          <p:attrName>style.visibility</p:attrName>
                                        </p:attrNameLst>
                                      </p:cBhvr>
                                      <p:to>
                                        <p:strVal val="hidden"/>
                                      </p:to>
                                    </p:set>
                                  </p:childTnLst>
                                </p:cTn>
                              </p:par>
                              <p:par>
                                <p:cTn id="65" presetID="53" presetClass="entr" presetSubtype="16"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500"/>
                            </p:stCondLst>
                            <p:childTnLst>
                              <p:par>
                                <p:cTn id="71" presetID="32" presetClass="emph" presetSubtype="0" repeatCount="indefinite" fill="hold" nodeType="afterEffect">
                                  <p:stCondLst>
                                    <p:cond delay="0"/>
                                  </p:stCondLst>
                                  <p:childTnLst>
                                    <p:animRot by="120000">
                                      <p:cBhvr>
                                        <p:cTn id="72" dur="100" fill="hold">
                                          <p:stCondLst>
                                            <p:cond delay="0"/>
                                          </p:stCondLst>
                                        </p:cTn>
                                        <p:tgtEl>
                                          <p:spTgt spid="22"/>
                                        </p:tgtEl>
                                        <p:attrNameLst>
                                          <p:attrName>r</p:attrName>
                                        </p:attrNameLst>
                                      </p:cBhvr>
                                    </p:animRot>
                                    <p:animRot by="-240000">
                                      <p:cBhvr>
                                        <p:cTn id="73" dur="200" fill="hold">
                                          <p:stCondLst>
                                            <p:cond delay="200"/>
                                          </p:stCondLst>
                                        </p:cTn>
                                        <p:tgtEl>
                                          <p:spTgt spid="22"/>
                                        </p:tgtEl>
                                        <p:attrNameLst>
                                          <p:attrName>r</p:attrName>
                                        </p:attrNameLst>
                                      </p:cBhvr>
                                    </p:animRot>
                                    <p:animRot by="240000">
                                      <p:cBhvr>
                                        <p:cTn id="74" dur="200" fill="hold">
                                          <p:stCondLst>
                                            <p:cond delay="400"/>
                                          </p:stCondLst>
                                        </p:cTn>
                                        <p:tgtEl>
                                          <p:spTgt spid="22"/>
                                        </p:tgtEl>
                                        <p:attrNameLst>
                                          <p:attrName>r</p:attrName>
                                        </p:attrNameLst>
                                      </p:cBhvr>
                                    </p:animRot>
                                    <p:animRot by="-240000">
                                      <p:cBhvr>
                                        <p:cTn id="75" dur="200" fill="hold">
                                          <p:stCondLst>
                                            <p:cond delay="600"/>
                                          </p:stCondLst>
                                        </p:cTn>
                                        <p:tgtEl>
                                          <p:spTgt spid="22"/>
                                        </p:tgtEl>
                                        <p:attrNameLst>
                                          <p:attrName>r</p:attrName>
                                        </p:attrNameLst>
                                      </p:cBhvr>
                                    </p:animRot>
                                    <p:animRot by="120000">
                                      <p:cBhvr>
                                        <p:cTn id="76" dur="200" fill="hold">
                                          <p:stCondLst>
                                            <p:cond delay="800"/>
                                          </p:stCondLst>
                                        </p:cTn>
                                        <p:tgtEl>
                                          <p:spTgt spid="22"/>
                                        </p:tgtEl>
                                        <p:attrNameLst>
                                          <p:attrName>r</p:attrName>
                                        </p:attrNameLst>
                                      </p:cBhvr>
                                    </p:animRot>
                                  </p:childTnLst>
                                  <p:subTnLst>
                                    <p:audio>
                                      <p:cMediaNode>
                                        <p:cTn display="0" masterRel="sameClick">
                                          <p:stCondLst>
                                            <p:cond evt="begin" delay="0">
                                              <p:tn val="71"/>
                                            </p:cond>
                                          </p:stCondLst>
                                          <p:endCondLst>
                                            <p:cond evt="onStopAudio" delay="0">
                                              <p:tgtEl>
                                                <p:sldTgt/>
                                              </p:tgtEl>
                                            </p:cond>
                                          </p:endCondLst>
                                        </p:cTn>
                                        <p:tgtEl>
                                          <p:sndTgt r:embed="rId4" name="Am-thanh-phep-thuat-www_nhacchuongvui_com.wav"/>
                                        </p:tgtEl>
                                      </p:cMediaNode>
                                    </p:audio>
                                  </p:subTnLst>
                                </p:cTn>
                              </p:par>
                            </p:childTnLst>
                          </p:cTn>
                        </p:par>
                      </p:childTnLst>
                    </p:cTn>
                  </p:par>
                </p:childTnLst>
              </p:cTn>
              <p:nextCondLst>
                <p:cond evt="onClick" delay="0">
                  <p:tgtEl>
                    <p:spTgt spid="3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53" presetClass="exit" presetSubtype="32" fill="hold" nodeType="withEffect">
                                  <p:stCondLst>
                                    <p:cond delay="0"/>
                                  </p:stCondLst>
                                  <p:childTnLst>
                                    <p:anim calcmode="lin" valueType="num">
                                      <p:cBhvr>
                                        <p:cTn id="81" dur="500"/>
                                        <p:tgtEl>
                                          <p:spTgt spid="33"/>
                                        </p:tgtEl>
                                        <p:attrNameLst>
                                          <p:attrName>ppt_w</p:attrName>
                                        </p:attrNameLst>
                                      </p:cBhvr>
                                      <p:tavLst>
                                        <p:tav tm="0">
                                          <p:val>
                                            <p:strVal val="ppt_w"/>
                                          </p:val>
                                        </p:tav>
                                        <p:tav tm="100000">
                                          <p:val>
                                            <p:fltVal val="0"/>
                                          </p:val>
                                        </p:tav>
                                      </p:tavLst>
                                    </p:anim>
                                    <p:anim calcmode="lin" valueType="num">
                                      <p:cBhvr>
                                        <p:cTn id="82" dur="500"/>
                                        <p:tgtEl>
                                          <p:spTgt spid="33"/>
                                        </p:tgtEl>
                                        <p:attrNameLst>
                                          <p:attrName>ppt_h</p:attrName>
                                        </p:attrNameLst>
                                      </p:cBhvr>
                                      <p:tavLst>
                                        <p:tav tm="0">
                                          <p:val>
                                            <p:strVal val="ppt_h"/>
                                          </p:val>
                                        </p:tav>
                                        <p:tav tm="100000">
                                          <p:val>
                                            <p:fltVal val="0"/>
                                          </p:val>
                                        </p:tav>
                                      </p:tavLst>
                                    </p:anim>
                                    <p:animEffect transition="out" filter="fade">
                                      <p:cBhvr>
                                        <p:cTn id="83" dur="500"/>
                                        <p:tgtEl>
                                          <p:spTgt spid="33"/>
                                        </p:tgtEl>
                                      </p:cBhvr>
                                    </p:animEffect>
                                    <p:set>
                                      <p:cBhvr>
                                        <p:cTn id="84" dur="1" fill="hold">
                                          <p:stCondLst>
                                            <p:cond delay="499"/>
                                          </p:stCondLst>
                                        </p:cTn>
                                        <p:tgtEl>
                                          <p:spTgt spid="33"/>
                                        </p:tgtEl>
                                        <p:attrNameLst>
                                          <p:attrName>style.visibility</p:attrName>
                                        </p:attrNameLst>
                                      </p:cBhvr>
                                      <p:to>
                                        <p:strVal val="hidden"/>
                                      </p:to>
                                    </p:set>
                                  </p:childTnLst>
                                </p:cTn>
                              </p:par>
                              <p:par>
                                <p:cTn id="85" presetID="53" presetClass="entr" presetSubtype="16"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500"/>
                            </p:stCondLst>
                            <p:childTnLst>
                              <p:par>
                                <p:cTn id="91" presetID="32" presetClass="emph" presetSubtype="0" repeatCount="indefinite" fill="hold" nodeType="afterEffect">
                                  <p:stCondLst>
                                    <p:cond delay="0"/>
                                  </p:stCondLst>
                                  <p:childTnLst>
                                    <p:animRot by="120000">
                                      <p:cBhvr>
                                        <p:cTn id="92" dur="100" fill="hold">
                                          <p:stCondLst>
                                            <p:cond delay="0"/>
                                          </p:stCondLst>
                                        </p:cTn>
                                        <p:tgtEl>
                                          <p:spTgt spid="19"/>
                                        </p:tgtEl>
                                        <p:attrNameLst>
                                          <p:attrName>r</p:attrName>
                                        </p:attrNameLst>
                                      </p:cBhvr>
                                    </p:animRot>
                                    <p:animRot by="-240000">
                                      <p:cBhvr>
                                        <p:cTn id="93" dur="200" fill="hold">
                                          <p:stCondLst>
                                            <p:cond delay="200"/>
                                          </p:stCondLst>
                                        </p:cTn>
                                        <p:tgtEl>
                                          <p:spTgt spid="19"/>
                                        </p:tgtEl>
                                        <p:attrNameLst>
                                          <p:attrName>r</p:attrName>
                                        </p:attrNameLst>
                                      </p:cBhvr>
                                    </p:animRot>
                                    <p:animRot by="240000">
                                      <p:cBhvr>
                                        <p:cTn id="94" dur="200" fill="hold">
                                          <p:stCondLst>
                                            <p:cond delay="400"/>
                                          </p:stCondLst>
                                        </p:cTn>
                                        <p:tgtEl>
                                          <p:spTgt spid="19"/>
                                        </p:tgtEl>
                                        <p:attrNameLst>
                                          <p:attrName>r</p:attrName>
                                        </p:attrNameLst>
                                      </p:cBhvr>
                                    </p:animRot>
                                    <p:animRot by="-240000">
                                      <p:cBhvr>
                                        <p:cTn id="95" dur="200" fill="hold">
                                          <p:stCondLst>
                                            <p:cond delay="600"/>
                                          </p:stCondLst>
                                        </p:cTn>
                                        <p:tgtEl>
                                          <p:spTgt spid="19"/>
                                        </p:tgtEl>
                                        <p:attrNameLst>
                                          <p:attrName>r</p:attrName>
                                        </p:attrNameLst>
                                      </p:cBhvr>
                                    </p:animRot>
                                    <p:animRot by="120000">
                                      <p:cBhvr>
                                        <p:cTn id="96" dur="200" fill="hold">
                                          <p:stCondLst>
                                            <p:cond delay="800"/>
                                          </p:stCondLst>
                                        </p:cTn>
                                        <p:tgtEl>
                                          <p:spTgt spid="19"/>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4" name="Am-thanh-phep-thuat-www_nhacchuongvui_com.wav"/>
                                        </p:tgtEl>
                                      </p:cMediaNode>
                                    </p:audio>
                                  </p:subTnLst>
                                </p:cTn>
                              </p:par>
                            </p:childTnLst>
                          </p:cTn>
                        </p:par>
                      </p:childTnLst>
                    </p:cTn>
                  </p:par>
                </p:childTnLst>
              </p:cTn>
              <p:nextCondLst>
                <p:cond evt="onClick" delay="0">
                  <p:tgtEl>
                    <p:spTgt spid="3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060258-0ED6-4834-A3C3-EE1CA50AF12C}"/>
              </a:ext>
            </a:extLst>
          </p:cNvPr>
          <p:cNvPicPr>
            <a:picLocks noChangeAspect="1"/>
          </p:cNvPicPr>
          <p:nvPr/>
        </p:nvPicPr>
        <p:blipFill>
          <a:blip r:embed="rId5"/>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673E2AE-3C4B-4611-B953-0863BD636114}"/>
              </a:ext>
            </a:extLst>
          </p:cNvPr>
          <p:cNvSpPr txBox="1"/>
          <p:nvPr/>
        </p:nvSpPr>
        <p:spPr>
          <a:xfrm>
            <a:off x="977199" y="586674"/>
            <a:ext cx="10363245" cy="584775"/>
          </a:xfrm>
          <a:prstGeom prst="rect">
            <a:avLst/>
          </a:prstGeom>
          <a:noFill/>
        </p:spPr>
        <p:txBody>
          <a:bodyPr wrap="square" rtlCol="0">
            <a:spAutoFit/>
          </a:bodyPr>
          <a:lstStyle/>
          <a:p>
            <a:pPr lvl="0"/>
            <a:r>
              <a:rPr lang="en-US" sz="3200" b="1" dirty="0" err="1">
                <a:solidFill>
                  <a:prstClr val="white"/>
                </a:solidFill>
                <a:latin typeface="Tahoma" panose="020B0604030504040204" pitchFamily="34" charset="0"/>
                <a:ea typeface="Tahoma" panose="020B0604030504040204" pitchFamily="34" charset="0"/>
                <a:cs typeface="Tahoma" panose="020B0604030504040204" pitchFamily="34" charset="0"/>
              </a:rPr>
              <a:t>Câu</a:t>
            </a:r>
            <a:r>
              <a:rPr lang="en-US" sz="3200" b="1" dirty="0">
                <a:solidFill>
                  <a:prstClr val="white"/>
                </a:solidFill>
                <a:latin typeface="Tahoma" panose="020B0604030504040204" pitchFamily="34" charset="0"/>
                <a:ea typeface="Tahoma" panose="020B0604030504040204" pitchFamily="34" charset="0"/>
                <a:cs typeface="Tahoma" panose="020B0604030504040204" pitchFamily="34" charset="0"/>
              </a:rPr>
              <a:t> 1: </a:t>
            </a:r>
            <a:r>
              <a:rPr lang="en-US" sz="3200" b="1" dirty="0" err="1">
                <a:solidFill>
                  <a:prstClr val="white"/>
                </a:solidFill>
                <a:latin typeface="Tahoma" panose="020B0604030504040204" pitchFamily="34" charset="0"/>
                <a:ea typeface="Tahoma" panose="020B0604030504040204" pitchFamily="34" charset="0"/>
                <a:cs typeface="Tahoma" panose="020B0604030504040204" pitchFamily="34" charset="0"/>
              </a:rPr>
              <a:t>Đoạn</a:t>
            </a:r>
            <a:r>
              <a:rPr lang="en-US" sz="32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prstClr val="white"/>
                </a:solidFill>
                <a:latin typeface="Tahoma" panose="020B0604030504040204" pitchFamily="34" charset="0"/>
                <a:ea typeface="Tahoma" panose="020B0604030504040204" pitchFamily="34" charset="0"/>
                <a:cs typeface="Tahoma" panose="020B0604030504040204" pitchFamily="34" charset="0"/>
              </a:rPr>
              <a:t>văn</a:t>
            </a:r>
            <a:r>
              <a:rPr lang="en-US" sz="32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prstClr val="white"/>
                </a:solidFill>
                <a:latin typeface="Tahoma" panose="020B0604030504040204" pitchFamily="34" charset="0"/>
                <a:ea typeface="Tahoma" panose="020B0604030504040204" pitchFamily="34" charset="0"/>
                <a:cs typeface="Tahoma" panose="020B0604030504040204" pitchFamily="34" charset="0"/>
              </a:rPr>
              <a:t>cần</a:t>
            </a:r>
            <a:r>
              <a:rPr lang="en-US" sz="32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prstClr val="white"/>
                </a:solidFill>
                <a:latin typeface="Tahoma" panose="020B0604030504040204" pitchFamily="34" charset="0"/>
                <a:ea typeface="Tahoma" panose="020B0604030504040204" pitchFamily="34" charset="0"/>
                <a:cs typeface="Tahoma" panose="020B0604030504040204" pitchFamily="34" charset="0"/>
              </a:rPr>
              <a:t>có</a:t>
            </a:r>
            <a:r>
              <a:rPr lang="en-US" sz="32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prstClr val="white"/>
                </a:solidFill>
                <a:latin typeface="Tahoma" panose="020B0604030504040204" pitchFamily="34" charset="0"/>
                <a:ea typeface="Tahoma" panose="020B0604030504040204" pitchFamily="34" charset="0"/>
                <a:cs typeface="Tahoma" panose="020B0604030504040204" pitchFamily="34" charset="0"/>
              </a:rPr>
              <a:t>mấy</a:t>
            </a:r>
            <a:r>
              <a:rPr lang="en-US" sz="32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prstClr val="white"/>
                </a:solidFill>
                <a:latin typeface="Tahoma" panose="020B0604030504040204" pitchFamily="34" charset="0"/>
                <a:ea typeface="Tahoma" panose="020B0604030504040204" pitchFamily="34" charset="0"/>
                <a:cs typeface="Tahoma" panose="020B0604030504040204" pitchFamily="34" charset="0"/>
              </a:rPr>
              <a:t>phần</a:t>
            </a:r>
            <a:r>
              <a:rPr lang="en-US" sz="32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Đ Ghé thăm Fb.com/nkpowerskills">
            <a:extLst>
              <a:ext uri="{FF2B5EF4-FFF2-40B4-BE49-F238E27FC236}">
                <a16:creationId xmlns:a16="http://schemas.microsoft.com/office/drawing/2014/main" id="{AEFF1404-B720-458C-9DF7-E2FAE15B7E9A}"/>
              </a:ext>
            </a:extLst>
          </p:cNvPr>
          <p:cNvSpPr/>
          <p:nvPr/>
        </p:nvSpPr>
        <p:spPr>
          <a:xfrm>
            <a:off x="2428875" y="1550591"/>
            <a:ext cx="6953250" cy="1159777"/>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Đáp</a:t>
            </a:r>
            <a:r>
              <a:rPr lang="en-US" sz="4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án</a:t>
            </a:r>
            <a:r>
              <a:rPr lang="en-US" sz="4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3 </a:t>
            </a:r>
            <a:r>
              <a:rPr lang="en-US" sz="4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phần</a:t>
            </a:r>
            <a:endParaRPr kumimoji="0" lang="en-US" sz="4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pic>
        <p:nvPicPr>
          <p:cNvPr id="12" name="Picture 4">
            <a:hlinkClick r:id="rId6" action="ppaction://hlinksldjump"/>
            <a:extLst>
              <a:ext uri="{FF2B5EF4-FFF2-40B4-BE49-F238E27FC236}">
                <a16:creationId xmlns:a16="http://schemas.microsoft.com/office/drawing/2014/main" id="{7935117B-ED65-439B-A180-C033478759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3705781" y="2791684"/>
            <a:ext cx="4289070" cy="35224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760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subTnLst>
                                    <p:audio>
                                      <p:cMediaNode>
                                        <p:cTn display="0" masterRel="sameClick">
                                          <p:stCondLst>
                                            <p:cond evt="begin" delay="0">
                                              <p:tn val="9"/>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2F6E65-9778-D367-519C-33F7863EB661}"/>
              </a:ext>
            </a:extLst>
          </p:cNvPr>
          <p:cNvPicPr>
            <a:picLocks noChangeAspect="1"/>
          </p:cNvPicPr>
          <p:nvPr/>
        </p:nvPicPr>
        <p:blipFill>
          <a:blip r:embed="rId5"/>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5F04DAB-7D71-A746-02B5-D646F8B8D5BB}"/>
              </a:ext>
            </a:extLst>
          </p:cNvPr>
          <p:cNvSpPr txBox="1"/>
          <p:nvPr/>
        </p:nvSpPr>
        <p:spPr>
          <a:xfrm>
            <a:off x="977199" y="586674"/>
            <a:ext cx="10363245" cy="1077218"/>
          </a:xfrm>
          <a:prstGeom prst="rect">
            <a:avLst/>
          </a:prstGeom>
          <a:noFill/>
        </p:spPr>
        <p:txBody>
          <a:bodyPr wrap="square" rtlCol="0">
            <a:spAutoFit/>
          </a:bodyPr>
          <a:lstStyle/>
          <a:p>
            <a:pPr lvl="0"/>
            <a:r>
              <a:rPr lang="vi-VN" sz="3200" b="1">
                <a:solidFill>
                  <a:prstClr val="white"/>
                </a:solidFill>
                <a:latin typeface="Tahoma" panose="020B0604030504040204" pitchFamily="34" charset="0"/>
                <a:ea typeface="Tahoma" panose="020B0604030504040204" pitchFamily="34" charset="0"/>
                <a:cs typeface="Tahoma" panose="020B0604030504040204" pitchFamily="34" charset="0"/>
              </a:rPr>
              <a:t>Câu 2: Đoạn văn nêu tình cảm, cảm xúc cần nêu được gì?</a:t>
            </a:r>
            <a:endPar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Đ Ghé thăm Fb.com/nkpowerskills">
            <a:extLst>
              <a:ext uri="{FF2B5EF4-FFF2-40B4-BE49-F238E27FC236}">
                <a16:creationId xmlns:a16="http://schemas.microsoft.com/office/drawing/2014/main" id="{686AF95F-DA37-E9D7-9226-D07EFCA0F5EC}"/>
              </a:ext>
            </a:extLst>
          </p:cNvPr>
          <p:cNvSpPr/>
          <p:nvPr/>
        </p:nvSpPr>
        <p:spPr>
          <a:xfrm>
            <a:off x="1438275" y="1769666"/>
            <a:ext cx="9553575" cy="164028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lvl="0" algn="ctr"/>
            <a:r>
              <a:rPr lang="en-US" sz="4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Đáp</a:t>
            </a:r>
            <a:r>
              <a:rPr lang="en-US" sz="4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án</a:t>
            </a:r>
            <a:r>
              <a:rPr lang="en-US" sz="4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vi-VN" sz="4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Đoạn văn nêu tình cảm, cảm xúc cần nêu được tình cảm, cảm xúc.</a:t>
            </a:r>
            <a:endParaRPr kumimoji="0" lang="en-US" sz="4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pic>
        <p:nvPicPr>
          <p:cNvPr id="17" name="Picture 4">
            <a:hlinkClick r:id="rId6" action="ppaction://hlinksldjump"/>
            <a:extLst>
              <a:ext uri="{FF2B5EF4-FFF2-40B4-BE49-F238E27FC236}">
                <a16:creationId xmlns:a16="http://schemas.microsoft.com/office/drawing/2014/main" id="{A6BB466F-EA86-6C06-CE3E-0207A800E1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4371974" y="3497002"/>
            <a:ext cx="3708601" cy="30457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4905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subTnLst>
                                    <p:audio>
                                      <p:cMediaNode>
                                        <p:cTn display="0" masterRel="sameClick">
                                          <p:stCondLst>
                                            <p:cond evt="begin" delay="0">
                                              <p:tn val="9"/>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AB006A-1059-B0AF-E67A-6FAE5E9112A4}"/>
              </a:ext>
            </a:extLst>
          </p:cNvPr>
          <p:cNvPicPr>
            <a:picLocks noChangeAspect="1"/>
          </p:cNvPicPr>
          <p:nvPr/>
        </p:nvPicPr>
        <p:blipFill>
          <a:blip r:embed="rId5"/>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9778B90-B260-7D8D-3C3E-0176E5D7443B}"/>
              </a:ext>
            </a:extLst>
          </p:cNvPr>
          <p:cNvSpPr txBox="1"/>
          <p:nvPr/>
        </p:nvSpPr>
        <p:spPr>
          <a:xfrm>
            <a:off x="977199" y="586674"/>
            <a:ext cx="10363245" cy="584775"/>
          </a:xfrm>
          <a:prstGeom prst="rect">
            <a:avLst/>
          </a:prstGeom>
          <a:noFill/>
        </p:spPr>
        <p:txBody>
          <a:bodyPr wrap="square" rtlCol="0">
            <a:spAutoFit/>
          </a:bodyPr>
          <a:lstStyle/>
          <a:p>
            <a:pPr lvl="0"/>
            <a:r>
              <a:rPr lang="vi-VN" sz="3200" b="1" dirty="0">
                <a:solidFill>
                  <a:prstClr val="white"/>
                </a:solidFill>
                <a:latin typeface="Tahoma" panose="020B0604030504040204" pitchFamily="34" charset="0"/>
                <a:ea typeface="Tahoma" panose="020B0604030504040204" pitchFamily="34" charset="0"/>
                <a:cs typeface="Tahoma" panose="020B0604030504040204" pitchFamily="34" charset="0"/>
              </a:rPr>
              <a:t>Câu 3: Kể tên các phần có trong đoạn văn.</a:t>
            </a:r>
            <a:endPar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Đ Ghé thăm Fb.com/nkpowerskills">
            <a:extLst>
              <a:ext uri="{FF2B5EF4-FFF2-40B4-BE49-F238E27FC236}">
                <a16:creationId xmlns:a16="http://schemas.microsoft.com/office/drawing/2014/main" id="{32652A89-763B-C848-2994-26A44591DFF3}"/>
              </a:ext>
            </a:extLst>
          </p:cNvPr>
          <p:cNvSpPr/>
          <p:nvPr/>
        </p:nvSpPr>
        <p:spPr>
          <a:xfrm>
            <a:off x="1438275" y="1769666"/>
            <a:ext cx="9553575" cy="1135459"/>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lvl="0" algn="ctr"/>
            <a:r>
              <a:rPr lang="en-US" sz="4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Đáp</a:t>
            </a:r>
            <a:r>
              <a:rPr lang="en-US" sz="4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án</a:t>
            </a:r>
            <a:r>
              <a:rPr lang="en-US" sz="4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vi-VN" sz="4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Mở đầu, triển khai, kết thúc.</a:t>
            </a:r>
            <a:endParaRPr kumimoji="0" lang="en-US" sz="4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pic>
        <p:nvPicPr>
          <p:cNvPr id="17" name="Picture 4">
            <a:hlinkClick r:id="rId6" action="ppaction://hlinksldjump"/>
            <a:extLst>
              <a:ext uri="{FF2B5EF4-FFF2-40B4-BE49-F238E27FC236}">
                <a16:creationId xmlns:a16="http://schemas.microsoft.com/office/drawing/2014/main" id="{3F095BE3-1BF0-8D36-EA12-E9D7C24CCC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4391024" y="3087427"/>
            <a:ext cx="3708601" cy="30457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0789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subTnLst>
                                    <p:audio>
                                      <p:cMediaNode>
                                        <p:cTn display="0" masterRel="sameClick">
                                          <p:stCondLst>
                                            <p:cond evt="begin" delay="0">
                                              <p:tn val="9"/>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4C1DE1-E155-8A1D-8208-433356F9C7CE}"/>
              </a:ext>
            </a:extLst>
          </p:cNvPr>
          <p:cNvPicPr>
            <a:picLocks noChangeAspect="1"/>
          </p:cNvPicPr>
          <p:nvPr/>
        </p:nvPicPr>
        <p:blipFill>
          <a:blip r:embed="rId5"/>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15561A8-78F4-12B0-A8FF-B19DC380E24B}"/>
              </a:ext>
            </a:extLst>
          </p:cNvPr>
          <p:cNvSpPr txBox="1"/>
          <p:nvPr/>
        </p:nvSpPr>
        <p:spPr>
          <a:xfrm>
            <a:off x="977199" y="586674"/>
            <a:ext cx="10363245" cy="584775"/>
          </a:xfrm>
          <a:prstGeom prst="rect">
            <a:avLst/>
          </a:prstGeom>
          <a:noFill/>
        </p:spPr>
        <p:txBody>
          <a:bodyPr wrap="square" rtlCol="0">
            <a:spAutoFit/>
          </a:bodyPr>
          <a:lstStyle/>
          <a:p>
            <a:pPr lvl="0"/>
            <a:r>
              <a:rPr lang="vi-VN" sz="3200" b="1" dirty="0">
                <a:solidFill>
                  <a:prstClr val="white"/>
                </a:solidFill>
                <a:latin typeface="Tahoma" panose="020B0604030504040204" pitchFamily="34" charset="0"/>
                <a:ea typeface="Tahoma" panose="020B0604030504040204" pitchFamily="34" charset="0"/>
                <a:cs typeface="Tahoma" panose="020B0604030504040204" pitchFamily="34" charset="0"/>
              </a:rPr>
              <a:t>Câu 4: Người gần gũi, thân thiết là ai?</a:t>
            </a:r>
            <a:endPar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Đ Ghé thăm Fb.com/nkpowerskills">
            <a:extLst>
              <a:ext uri="{FF2B5EF4-FFF2-40B4-BE49-F238E27FC236}">
                <a16:creationId xmlns:a16="http://schemas.microsoft.com/office/drawing/2014/main" id="{B5C3AF6F-0B45-5274-FDEE-EB2C4746AE96}"/>
              </a:ext>
            </a:extLst>
          </p:cNvPr>
          <p:cNvSpPr/>
          <p:nvPr/>
        </p:nvSpPr>
        <p:spPr>
          <a:xfrm>
            <a:off x="1438275" y="1514476"/>
            <a:ext cx="9553575" cy="1390650"/>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lvl="0" algn="ctr"/>
            <a:r>
              <a:rPr lang="en-US" sz="4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Đáp</a:t>
            </a:r>
            <a:r>
              <a:rPr lang="en-US" sz="4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án</a:t>
            </a:r>
            <a:r>
              <a:rPr lang="en-US" sz="4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Ông</a:t>
            </a:r>
            <a:r>
              <a:rPr lang="en-US" sz="4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bà</a:t>
            </a:r>
            <a:r>
              <a:rPr lang="en-US" sz="4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bố</a:t>
            </a:r>
            <a:r>
              <a:rPr lang="en-US" sz="4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mẹ</a:t>
            </a:r>
            <a:r>
              <a:rPr lang="en-US" sz="4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anh</a:t>
            </a:r>
            <a:r>
              <a:rPr lang="en-US" sz="4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chị</a:t>
            </a:r>
            <a:r>
              <a:rPr lang="en-US" sz="4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em</a:t>
            </a:r>
            <a:r>
              <a:rPr lang="en-US" sz="4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bạn</a:t>
            </a:r>
            <a:r>
              <a:rPr lang="en-US" sz="4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4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bè</a:t>
            </a:r>
            <a:r>
              <a:rPr lang="en-US" sz="44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endParaRPr kumimoji="0" lang="en-US" sz="4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pic>
        <p:nvPicPr>
          <p:cNvPr id="17" name="Picture 4">
            <a:hlinkClick r:id="rId6" action="ppaction://hlinksldjump"/>
            <a:extLst>
              <a:ext uri="{FF2B5EF4-FFF2-40B4-BE49-F238E27FC236}">
                <a16:creationId xmlns:a16="http://schemas.microsoft.com/office/drawing/2014/main" id="{2B0B2872-095D-BE0A-345F-B791601FF6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4391024" y="3087427"/>
            <a:ext cx="3708601" cy="30457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3892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subTnLst>
                                    <p:audio>
                                      <p:cMediaNode>
                                        <p:cTn display="0" masterRel="sameClick">
                                          <p:stCondLst>
                                            <p:cond evt="begin" delay="0">
                                              <p:tn val="9"/>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22325" y="1593517"/>
            <a:ext cx="5257473" cy="3296652"/>
          </a:xfrm>
          <a:prstGeom prst="rect">
            <a:avLst/>
          </a:prstGeom>
        </p:spPr>
      </p:pic>
      <p:sp>
        <p:nvSpPr>
          <p:cNvPr id="8" name="Google Shape;4003;p26"/>
          <p:cNvSpPr txBox="1">
            <a:spLocks/>
          </p:cNvSpPr>
          <p:nvPr/>
        </p:nvSpPr>
        <p:spPr>
          <a:xfrm>
            <a:off x="4835447" y="926592"/>
            <a:ext cx="6176368" cy="2235173"/>
          </a:xfrm>
          <a:prstGeom prst="rect">
            <a:avLst/>
          </a:prstGeom>
          <a:noFill/>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defTabSz="1219170">
              <a:defRPr/>
            </a:pPr>
            <a:r>
              <a:rPr lang="en-US" altLang="en-GB" sz="13800" b="1" kern="0" dirty="0">
                <a:ln w="38100">
                  <a:noFill/>
                </a:ln>
                <a:solidFill>
                  <a:srgbClr val="206A5D"/>
                </a:solidFill>
                <a:latin typeface="Cambria" panose="02040503050406030204" pitchFamily="18" charset="0"/>
                <a:ea typeface="Cambria" panose="02040503050406030204" pitchFamily="18" charset="0"/>
                <a:cs typeface="Algerian" panose="04020705040A02060702" charset="0"/>
              </a:rPr>
              <a:t>HOẠT ĐỘNG</a:t>
            </a:r>
          </a:p>
        </p:txBody>
      </p:sp>
    </p:spTree>
    <p:custDataLst>
      <p:tags r:id="rId1"/>
    </p:custDataLst>
    <p:extLst>
      <p:ext uri="{BB962C8B-B14F-4D97-AF65-F5344CB8AC3E}">
        <p14:creationId xmlns:p14="http://schemas.microsoft.com/office/powerpoint/2010/main" val="19936933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02"/>
        <p:cNvGrpSpPr/>
        <p:nvPr/>
      </p:nvGrpSpPr>
      <p:grpSpPr>
        <a:xfrm>
          <a:off x="0" y="0"/>
          <a:ext cx="0" cy="0"/>
          <a:chOff x="0" y="0"/>
          <a:chExt cx="0" cy="0"/>
        </a:xfrm>
      </p:grpSpPr>
      <p:sp>
        <p:nvSpPr>
          <p:cNvPr id="4003" name="Google Shape;4003;p26"/>
          <p:cNvSpPr txBox="1">
            <a:spLocks noGrp="1"/>
          </p:cNvSpPr>
          <p:nvPr>
            <p:ph type="ctrTitle"/>
          </p:nvPr>
        </p:nvSpPr>
        <p:spPr>
          <a:xfrm>
            <a:off x="1344655" y="1651633"/>
            <a:ext cx="9008000" cy="2678220"/>
          </a:xfrm>
          <a:prstGeom prst="rect">
            <a:avLst/>
          </a:prstGeom>
          <a:solidFill>
            <a:schemeClr val="bg1"/>
          </a:solidFill>
          <a:ln w="28575">
            <a:solidFill>
              <a:schemeClr val="tx1"/>
            </a:solidFill>
          </a:ln>
        </p:spPr>
        <p:txBody>
          <a:bodyPr spcFirstLastPara="1" wrap="square" lIns="121900" tIns="121900" rIns="121900" bIns="121900" anchor="t" anchorCtr="0">
            <a:noAutofit/>
          </a:bodyPr>
          <a:lstStyle/>
          <a:p>
            <a:r>
              <a:rPr lang="vi-VN" sz="5400" b="1" dirty="0">
                <a:solidFill>
                  <a:srgbClr val="FF0000"/>
                </a:solidFill>
                <a:latin typeface="Cambria" panose="02040503050406030204" pitchFamily="18" charset="0"/>
                <a:ea typeface="Cambria" panose="02040503050406030204" pitchFamily="18" charset="0"/>
              </a:rPr>
              <a:t>Viết đoạn văn nêu tình cảm, cảm xúc về một người gần gũi, thân thiết. </a:t>
            </a:r>
            <a:endParaRPr lang="en-US" altLang="en-GB" sz="6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lgerian" panose="04020705040A02060702" charset="0"/>
            </a:endParaRPr>
          </a:p>
        </p:txBody>
      </p:sp>
      <p:sp>
        <p:nvSpPr>
          <p:cNvPr id="7" name="Subtitle 6"/>
          <p:cNvSpPr>
            <a:spLocks noGrp="1"/>
          </p:cNvSpPr>
          <p:nvPr>
            <p:ph type="subTitle" idx="1"/>
          </p:nvPr>
        </p:nvSpPr>
        <p:spPr>
          <a:xfrm>
            <a:off x="215433" y="846463"/>
            <a:ext cx="4214400" cy="988800"/>
          </a:xfrm>
        </p:spPr>
        <p:txBody>
          <a:bodyPr/>
          <a:lstStyle/>
          <a:p>
            <a:r>
              <a:rPr lang="en-US" sz="4267"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ĐỀ BÀI</a:t>
            </a:r>
          </a:p>
        </p:txBody>
      </p:sp>
      <p:grpSp>
        <p:nvGrpSpPr>
          <p:cNvPr id="4041" name="Google Shape;4041;p27"/>
          <p:cNvGrpSpPr/>
          <p:nvPr/>
        </p:nvGrpSpPr>
        <p:grpSpPr>
          <a:xfrm>
            <a:off x="10186695" y="494575"/>
            <a:ext cx="969631" cy="1347243"/>
            <a:chOff x="3670375" y="3008850"/>
            <a:chExt cx="255175" cy="354525"/>
          </a:xfrm>
          <a:solidFill>
            <a:srgbClr val="FCEE21"/>
          </a:solidFill>
        </p:grpSpPr>
        <p:sp>
          <p:nvSpPr>
            <p:cNvPr id="4042" name="Google Shape;4042;p27"/>
            <p:cNvSpPr/>
            <p:nvPr/>
          </p:nvSpPr>
          <p:spPr>
            <a:xfrm>
              <a:off x="3759675" y="3118025"/>
              <a:ext cx="163900" cy="243625"/>
            </a:xfrm>
            <a:custGeom>
              <a:avLst/>
              <a:gdLst/>
              <a:ahLst/>
              <a:cxnLst/>
              <a:rect l="l" t="t" r="r" b="b"/>
              <a:pathLst>
                <a:path w="6556" h="9745" extrusionOk="0">
                  <a:moveTo>
                    <a:pt x="3278" y="1"/>
                  </a:moveTo>
                  <a:cubicBezTo>
                    <a:pt x="2847" y="3621"/>
                    <a:pt x="1924" y="4240"/>
                    <a:pt x="1" y="4868"/>
                  </a:cubicBezTo>
                  <a:cubicBezTo>
                    <a:pt x="1924" y="5505"/>
                    <a:pt x="2847" y="6114"/>
                    <a:pt x="3278" y="9745"/>
                  </a:cubicBezTo>
                  <a:cubicBezTo>
                    <a:pt x="3701" y="6114"/>
                    <a:pt x="4633" y="5505"/>
                    <a:pt x="6556" y="4868"/>
                  </a:cubicBezTo>
                  <a:cubicBezTo>
                    <a:pt x="4633" y="4240"/>
                    <a:pt x="3701" y="3621"/>
                    <a:pt x="3278" y="1"/>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043" name="Google Shape;4043;p27"/>
            <p:cNvSpPr/>
            <p:nvPr/>
          </p:nvSpPr>
          <p:spPr>
            <a:xfrm>
              <a:off x="3757725" y="3116075"/>
              <a:ext cx="167825" cy="247300"/>
            </a:xfrm>
            <a:custGeom>
              <a:avLst/>
              <a:gdLst/>
              <a:ahLst/>
              <a:cxnLst/>
              <a:rect l="l" t="t" r="r" b="b"/>
              <a:pathLst>
                <a:path w="6713" h="9892" extrusionOk="0">
                  <a:moveTo>
                    <a:pt x="3356" y="667"/>
                  </a:moveTo>
                  <a:cubicBezTo>
                    <a:pt x="3798" y="3651"/>
                    <a:pt x="4662" y="4347"/>
                    <a:pt x="6398" y="4946"/>
                  </a:cubicBezTo>
                  <a:cubicBezTo>
                    <a:pt x="4662" y="5544"/>
                    <a:pt x="3798" y="6241"/>
                    <a:pt x="3356" y="9234"/>
                  </a:cubicBezTo>
                  <a:cubicBezTo>
                    <a:pt x="2915" y="6241"/>
                    <a:pt x="2052" y="5544"/>
                    <a:pt x="314" y="4946"/>
                  </a:cubicBezTo>
                  <a:cubicBezTo>
                    <a:pt x="2052" y="4347"/>
                    <a:pt x="2915" y="3651"/>
                    <a:pt x="3356" y="667"/>
                  </a:cubicBezTo>
                  <a:close/>
                  <a:moveTo>
                    <a:pt x="3356" y="0"/>
                  </a:moveTo>
                  <a:cubicBezTo>
                    <a:pt x="3317" y="0"/>
                    <a:pt x="3288" y="29"/>
                    <a:pt x="3278" y="68"/>
                  </a:cubicBezTo>
                  <a:cubicBezTo>
                    <a:pt x="2866" y="3592"/>
                    <a:pt x="1983" y="4239"/>
                    <a:pt x="59" y="4877"/>
                  </a:cubicBezTo>
                  <a:cubicBezTo>
                    <a:pt x="20" y="4887"/>
                    <a:pt x="0" y="4916"/>
                    <a:pt x="0" y="4946"/>
                  </a:cubicBezTo>
                  <a:cubicBezTo>
                    <a:pt x="0" y="4985"/>
                    <a:pt x="20" y="5014"/>
                    <a:pt x="59" y="5024"/>
                  </a:cubicBezTo>
                  <a:cubicBezTo>
                    <a:pt x="1983" y="5652"/>
                    <a:pt x="2866" y="6300"/>
                    <a:pt x="3278" y="9823"/>
                  </a:cubicBezTo>
                  <a:cubicBezTo>
                    <a:pt x="3288" y="9862"/>
                    <a:pt x="3317" y="9892"/>
                    <a:pt x="3356" y="9892"/>
                  </a:cubicBezTo>
                  <a:cubicBezTo>
                    <a:pt x="3396" y="9892"/>
                    <a:pt x="3425" y="9862"/>
                    <a:pt x="3435" y="9823"/>
                  </a:cubicBezTo>
                  <a:cubicBezTo>
                    <a:pt x="3847" y="6300"/>
                    <a:pt x="4730" y="5652"/>
                    <a:pt x="6654" y="5024"/>
                  </a:cubicBezTo>
                  <a:cubicBezTo>
                    <a:pt x="6683" y="5014"/>
                    <a:pt x="6712" y="4985"/>
                    <a:pt x="6712" y="4946"/>
                  </a:cubicBezTo>
                  <a:cubicBezTo>
                    <a:pt x="6712" y="4916"/>
                    <a:pt x="6683" y="4887"/>
                    <a:pt x="6654" y="4877"/>
                  </a:cubicBezTo>
                  <a:cubicBezTo>
                    <a:pt x="4730" y="4239"/>
                    <a:pt x="3847" y="3592"/>
                    <a:pt x="3435" y="68"/>
                  </a:cubicBezTo>
                  <a:cubicBezTo>
                    <a:pt x="3425" y="29"/>
                    <a:pt x="3396" y="0"/>
                    <a:pt x="3356" y="0"/>
                  </a:cubicBezTo>
                  <a:close/>
                </a:path>
              </a:pathLst>
            </a:custGeom>
            <a:grp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044" name="Google Shape;4044;p27"/>
            <p:cNvSpPr/>
            <p:nvPr/>
          </p:nvSpPr>
          <p:spPr>
            <a:xfrm>
              <a:off x="3672350" y="3010800"/>
              <a:ext cx="102825" cy="152875"/>
            </a:xfrm>
            <a:custGeom>
              <a:avLst/>
              <a:gdLst/>
              <a:ahLst/>
              <a:cxnLst/>
              <a:rect l="l" t="t" r="r" b="b"/>
              <a:pathLst>
                <a:path w="4113" h="6115" extrusionOk="0">
                  <a:moveTo>
                    <a:pt x="2061" y="1"/>
                  </a:moveTo>
                  <a:cubicBezTo>
                    <a:pt x="1786" y="2277"/>
                    <a:pt x="1208" y="2661"/>
                    <a:pt x="0" y="3062"/>
                  </a:cubicBezTo>
                  <a:cubicBezTo>
                    <a:pt x="1208" y="3455"/>
                    <a:pt x="1786" y="3838"/>
                    <a:pt x="2061" y="6115"/>
                  </a:cubicBezTo>
                  <a:cubicBezTo>
                    <a:pt x="2326" y="3838"/>
                    <a:pt x="2905" y="3455"/>
                    <a:pt x="4112" y="3062"/>
                  </a:cubicBezTo>
                  <a:cubicBezTo>
                    <a:pt x="2905" y="2661"/>
                    <a:pt x="2326" y="2277"/>
                    <a:pt x="2061" y="1"/>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sp>
          <p:nvSpPr>
            <p:cNvPr id="4045" name="Google Shape;4045;p27"/>
            <p:cNvSpPr/>
            <p:nvPr/>
          </p:nvSpPr>
          <p:spPr>
            <a:xfrm>
              <a:off x="3670375" y="3008850"/>
              <a:ext cx="106750" cy="156800"/>
            </a:xfrm>
            <a:custGeom>
              <a:avLst/>
              <a:gdLst/>
              <a:ahLst/>
              <a:cxnLst/>
              <a:rect l="l" t="t" r="r" b="b"/>
              <a:pathLst>
                <a:path w="4270" h="6272" extrusionOk="0">
                  <a:moveTo>
                    <a:pt x="2140" y="639"/>
                  </a:moveTo>
                  <a:cubicBezTo>
                    <a:pt x="2415" y="2326"/>
                    <a:pt x="2945" y="2778"/>
                    <a:pt x="3956" y="3140"/>
                  </a:cubicBezTo>
                  <a:cubicBezTo>
                    <a:pt x="2945" y="3494"/>
                    <a:pt x="2415" y="3945"/>
                    <a:pt x="2140" y="5643"/>
                  </a:cubicBezTo>
                  <a:cubicBezTo>
                    <a:pt x="1856" y="3945"/>
                    <a:pt x="1326" y="3494"/>
                    <a:pt x="315" y="3140"/>
                  </a:cubicBezTo>
                  <a:cubicBezTo>
                    <a:pt x="1326" y="2778"/>
                    <a:pt x="1856" y="2326"/>
                    <a:pt x="2140" y="639"/>
                  </a:cubicBezTo>
                  <a:close/>
                  <a:moveTo>
                    <a:pt x="2140" y="0"/>
                  </a:moveTo>
                  <a:cubicBezTo>
                    <a:pt x="2101" y="0"/>
                    <a:pt x="2062" y="30"/>
                    <a:pt x="2062" y="69"/>
                  </a:cubicBezTo>
                  <a:cubicBezTo>
                    <a:pt x="1797" y="2277"/>
                    <a:pt x="1277" y="2660"/>
                    <a:pt x="60" y="3062"/>
                  </a:cubicBezTo>
                  <a:cubicBezTo>
                    <a:pt x="20" y="3072"/>
                    <a:pt x="1" y="3101"/>
                    <a:pt x="1" y="3140"/>
                  </a:cubicBezTo>
                  <a:cubicBezTo>
                    <a:pt x="1" y="3170"/>
                    <a:pt x="20" y="3199"/>
                    <a:pt x="60" y="3210"/>
                  </a:cubicBezTo>
                  <a:cubicBezTo>
                    <a:pt x="1277" y="3612"/>
                    <a:pt x="1797" y="3995"/>
                    <a:pt x="2062" y="6202"/>
                  </a:cubicBezTo>
                  <a:cubicBezTo>
                    <a:pt x="2062" y="6241"/>
                    <a:pt x="2101" y="6271"/>
                    <a:pt x="2140" y="6271"/>
                  </a:cubicBezTo>
                  <a:cubicBezTo>
                    <a:pt x="2170" y="6271"/>
                    <a:pt x="2209" y="6241"/>
                    <a:pt x="2209" y="6202"/>
                  </a:cubicBezTo>
                  <a:cubicBezTo>
                    <a:pt x="2474" y="3995"/>
                    <a:pt x="2994" y="3612"/>
                    <a:pt x="4220" y="3210"/>
                  </a:cubicBezTo>
                  <a:cubicBezTo>
                    <a:pt x="4250" y="3199"/>
                    <a:pt x="4270" y="3170"/>
                    <a:pt x="4270" y="3140"/>
                  </a:cubicBezTo>
                  <a:cubicBezTo>
                    <a:pt x="4270" y="3101"/>
                    <a:pt x="4250" y="3072"/>
                    <a:pt x="4220" y="3062"/>
                  </a:cubicBezTo>
                  <a:cubicBezTo>
                    <a:pt x="2994" y="2660"/>
                    <a:pt x="2474" y="2277"/>
                    <a:pt x="2209" y="69"/>
                  </a:cubicBezTo>
                  <a:cubicBezTo>
                    <a:pt x="2209" y="30"/>
                    <a:pt x="2170" y="0"/>
                    <a:pt x="2140" y="0"/>
                  </a:cubicBezTo>
                  <a:close/>
                </a:path>
              </a:pathLst>
            </a:custGeom>
            <a:grp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panose="020B0604020202020204"/>
                <a:cs typeface="Arial" panose="020B0604020202020204"/>
                <a:sym typeface="Arial" panose="020B0604020202020204"/>
              </a:endParaRPr>
            </a:p>
          </p:txBody>
        </p:sp>
      </p:grpSp>
      <p:pic>
        <p:nvPicPr>
          <p:cNvPr id="2" name="Picture 2" descr="Hình ảnh đã tải lên">
            <a:extLst>
              <a:ext uri="{FF2B5EF4-FFF2-40B4-BE49-F238E27FC236}">
                <a16:creationId xmlns:a16="http://schemas.microsoft.com/office/drawing/2014/main" id="{ABD91580-D06D-860F-3BD1-2417D8C5F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608" y="4465853"/>
            <a:ext cx="4561726" cy="2392147"/>
          </a:xfrm>
          <a:prstGeom prst="round2DiagRect">
            <a:avLst>
              <a:gd name="adj1" fmla="val 16667"/>
              <a:gd name="adj2" fmla="val 0"/>
            </a:avLst>
          </a:prstGeom>
          <a:ln w="88900" cap="sq">
            <a:solidFill>
              <a:schemeClr val="accent1">
                <a:lumMod val="75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39295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4003"/>
                                        </p:tgtEl>
                                        <p:attrNameLst>
                                          <p:attrName>style.visibility</p:attrName>
                                        </p:attrNameLst>
                                      </p:cBhvr>
                                      <p:to>
                                        <p:strVal val="visible"/>
                                      </p:to>
                                    </p:set>
                                    <p:animEffect transition="in" filter="fade">
                                      <p:cBhvr>
                                        <p:cTn id="12" dur="1000"/>
                                        <p:tgtEl>
                                          <p:spTgt spid="4003"/>
                                        </p:tgtEl>
                                      </p:cBhvr>
                                    </p:animEffect>
                                    <p:anim calcmode="lin" valueType="num">
                                      <p:cBhvr>
                                        <p:cTn id="13" dur="1000" fill="hold"/>
                                        <p:tgtEl>
                                          <p:spTgt spid="4003"/>
                                        </p:tgtEl>
                                        <p:attrNameLst>
                                          <p:attrName>ppt_x</p:attrName>
                                        </p:attrNameLst>
                                      </p:cBhvr>
                                      <p:tavLst>
                                        <p:tav tm="0">
                                          <p:val>
                                            <p:strVal val="#ppt_x"/>
                                          </p:val>
                                        </p:tav>
                                        <p:tav tm="100000">
                                          <p:val>
                                            <p:strVal val="#ppt_x"/>
                                          </p:val>
                                        </p:tav>
                                      </p:tavLst>
                                    </p:anim>
                                    <p:anim calcmode="lin" valueType="num">
                                      <p:cBhvr>
                                        <p:cTn id="14" dur="1000" fill="hold"/>
                                        <p:tgtEl>
                                          <p:spTgt spid="40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 grpId="0" animBg="1"/>
      <p:bldP spid="4003" grpId="1" animBg="1"/>
      <p:bldP spid="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588FC06-EBC6-49F5-A282-269E700A491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c豴{A788D163-86C6-4ADF-A672-11926C1E9529}&quot;,&quot;D:\\&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3-VIẾT ĐOẠN VĂN NÊU TÌNH CẢM , CẢM XÚC VỀ MỘT NGƯỜI GẦN GŨI , THÂN THIẾT"/>
</p:tagLst>
</file>

<file path=ppt/tags/tag10.xml><?xml version="1.0" encoding="utf-8"?>
<p:tagLst xmlns:a="http://schemas.openxmlformats.org/drawingml/2006/main" xmlns:r="http://schemas.openxmlformats.org/officeDocument/2006/relationships" xmlns:p="http://schemas.openxmlformats.org/presentationml/2006/main">
  <p:tag name="GENSWF_SLIDE_UID" val="{4669D02E-3FC8-4410-B862-54ECB5B9E476}:446"/>
</p:tagLst>
</file>

<file path=ppt/tags/tag11.xml><?xml version="1.0" encoding="utf-8"?>
<p:tagLst xmlns:a="http://schemas.openxmlformats.org/drawingml/2006/main" xmlns:r="http://schemas.openxmlformats.org/officeDocument/2006/relationships" xmlns:p="http://schemas.openxmlformats.org/presentationml/2006/main">
  <p:tag name="GENSWF_SLIDE_UID" val="{ED91FF63-5D2C-4A2F-9492-6032BB78530C}:445"/>
</p:tagLst>
</file>

<file path=ppt/tags/tag12.xml><?xml version="1.0" encoding="utf-8"?>
<p:tagLst xmlns:a="http://schemas.openxmlformats.org/drawingml/2006/main" xmlns:r="http://schemas.openxmlformats.org/officeDocument/2006/relationships" xmlns:p="http://schemas.openxmlformats.org/presentationml/2006/main">
  <p:tag name="GENSWF_SLIDE_UID" val="{E21ABEA3-37B9-4ADE-A3BD-FB62D06A6122}:447"/>
</p:tagLst>
</file>

<file path=ppt/tags/tag13.xml><?xml version="1.0" encoding="utf-8"?>
<p:tagLst xmlns:a="http://schemas.openxmlformats.org/drawingml/2006/main" xmlns:r="http://schemas.openxmlformats.org/officeDocument/2006/relationships" xmlns:p="http://schemas.openxmlformats.org/presentationml/2006/main">
  <p:tag name="GENSWF_SLIDE_UID" val="{5506803C-585F-47F9-86C5-21E85EA5A4B4}:461"/>
</p:tagLst>
</file>

<file path=ppt/tags/tag14.xml><?xml version="1.0" encoding="utf-8"?>
<p:tagLst xmlns:a="http://schemas.openxmlformats.org/drawingml/2006/main" xmlns:r="http://schemas.openxmlformats.org/officeDocument/2006/relationships" xmlns:p="http://schemas.openxmlformats.org/presentationml/2006/main">
  <p:tag name="GENSWF_SLIDE_UID" val="{F7A842FC-2FF1-483C-B7FD-F97FD5763F79}:462"/>
</p:tagLst>
</file>

<file path=ppt/tags/tag15.xml><?xml version="1.0" encoding="utf-8"?>
<p:tagLst xmlns:a="http://schemas.openxmlformats.org/drawingml/2006/main" xmlns:r="http://schemas.openxmlformats.org/officeDocument/2006/relationships" xmlns:p="http://schemas.openxmlformats.org/presentationml/2006/main">
  <p:tag name="GENSWF_SLIDE_UID" val="{C3F61A6C-A104-46E5-B872-5E1440A32E87}:450"/>
</p:tagLst>
</file>

<file path=ppt/tags/tag16.xml><?xml version="1.0" encoding="utf-8"?>
<p:tagLst xmlns:a="http://schemas.openxmlformats.org/drawingml/2006/main" xmlns:r="http://schemas.openxmlformats.org/officeDocument/2006/relationships" xmlns:p="http://schemas.openxmlformats.org/presentationml/2006/main">
  <p:tag name="GENSWF_SLIDE_UID" val="{A4D91E74-1147-4F9F-9D9D-E94A027EA07B}:451"/>
</p:tagLst>
</file>

<file path=ppt/tags/tag17.xml><?xml version="1.0" encoding="utf-8"?>
<p:tagLst xmlns:a="http://schemas.openxmlformats.org/drawingml/2006/main" xmlns:r="http://schemas.openxmlformats.org/officeDocument/2006/relationships" xmlns:p="http://schemas.openxmlformats.org/presentationml/2006/main">
  <p:tag name="GENSWF_SLIDE_UID" val="{F53A8977-2438-428F-ADDA-17B3B9AA40DD}:454"/>
</p:tagLst>
</file>

<file path=ppt/tags/tag18.xml><?xml version="1.0" encoding="utf-8"?>
<p:tagLst xmlns:a="http://schemas.openxmlformats.org/drawingml/2006/main" xmlns:r="http://schemas.openxmlformats.org/officeDocument/2006/relationships" xmlns:p="http://schemas.openxmlformats.org/presentationml/2006/main">
  <p:tag name="GENSWF_SLIDE_UID" val="{96FC274A-5A5F-4B12-8BC7-53561F24B982}:456"/>
</p:tagLst>
</file>

<file path=ppt/tags/tag19.xml><?xml version="1.0" encoding="utf-8"?>
<p:tagLst xmlns:a="http://schemas.openxmlformats.org/drawingml/2006/main" xmlns:r="http://schemas.openxmlformats.org/officeDocument/2006/relationships" xmlns:p="http://schemas.openxmlformats.org/presentationml/2006/main">
  <p:tag name="GENSWF_SLIDE_UID" val="{259CF694-CDFB-4565-A807-2C693B1842E1}:321"/>
</p:tagLst>
</file>

<file path=ppt/tags/tag2.xml><?xml version="1.0" encoding="utf-8"?>
<p:tagLst xmlns:a="http://schemas.openxmlformats.org/drawingml/2006/main" xmlns:r="http://schemas.openxmlformats.org/officeDocument/2006/relationships" xmlns:p="http://schemas.openxmlformats.org/presentationml/2006/main">
  <p:tag name="GENSWF_SLIDE_UID" val="{71C7CEA1-FD9F-4187-AEEF-E144DE5E17C0}:307"/>
</p:tagLst>
</file>

<file path=ppt/tags/tag20.xml><?xml version="1.0" encoding="utf-8"?>
<p:tagLst xmlns:a="http://schemas.openxmlformats.org/drawingml/2006/main" xmlns:r="http://schemas.openxmlformats.org/officeDocument/2006/relationships" xmlns:p="http://schemas.openxmlformats.org/presentationml/2006/main">
  <p:tag name="GENSWF_SLIDE_UID" val="{5DAE54DF-9D26-4A20-B958-EE32EAA02AB2}:322"/>
</p:tagLst>
</file>

<file path=ppt/tags/tag21.xml><?xml version="1.0" encoding="utf-8"?>
<p:tagLst xmlns:a="http://schemas.openxmlformats.org/drawingml/2006/main" xmlns:r="http://schemas.openxmlformats.org/officeDocument/2006/relationships" xmlns:p="http://schemas.openxmlformats.org/presentationml/2006/main">
  <p:tag name="GENSWF_SLIDE_UID" val="{E6E88496-6F98-46DA-99AE-201399240EFA}:292"/>
</p:tagLst>
</file>

<file path=ppt/tags/tag22.xml><?xml version="1.0" encoding="utf-8"?>
<p:tagLst xmlns:a="http://schemas.openxmlformats.org/drawingml/2006/main" xmlns:r="http://schemas.openxmlformats.org/officeDocument/2006/relationships" xmlns:p="http://schemas.openxmlformats.org/presentationml/2006/main">
  <p:tag name="GENSWF_SLIDE_UID" val="{9DCE2F27-92C3-4B46-8D62-AE19FD5CCE4B}:457"/>
</p:tagLst>
</file>

<file path=ppt/tags/tag3.xml><?xml version="1.0" encoding="utf-8"?>
<p:tagLst xmlns:a="http://schemas.openxmlformats.org/drawingml/2006/main" xmlns:r="http://schemas.openxmlformats.org/officeDocument/2006/relationships" xmlns:p="http://schemas.openxmlformats.org/presentationml/2006/main">
  <p:tag name="GENSWF_SLIDE_UID" val="{5E35F3CE-CAB0-4418-B4D3-33B0209DBFB8}:306"/>
</p:tagLst>
</file>

<file path=ppt/tags/tag4.xml><?xml version="1.0" encoding="utf-8"?>
<p:tagLst xmlns:a="http://schemas.openxmlformats.org/drawingml/2006/main" xmlns:r="http://schemas.openxmlformats.org/officeDocument/2006/relationships" xmlns:p="http://schemas.openxmlformats.org/presentationml/2006/main">
  <p:tag name="GENSWF_SLIDE_UID" val="{5BDE54C9-799F-442F-BCE8-6EE52A180A81}:260"/>
</p:tagLst>
</file>

<file path=ppt/tags/tag5.xml><?xml version="1.0" encoding="utf-8"?>
<p:tagLst xmlns:a="http://schemas.openxmlformats.org/drawingml/2006/main" xmlns:r="http://schemas.openxmlformats.org/officeDocument/2006/relationships" xmlns:p="http://schemas.openxmlformats.org/presentationml/2006/main">
  <p:tag name="GENSWF_SLIDE_UID" val="{50528C3E-3142-4049-9602-6E066737B444}:258"/>
</p:tagLst>
</file>

<file path=ppt/tags/tag6.xml><?xml version="1.0" encoding="utf-8"?>
<p:tagLst xmlns:a="http://schemas.openxmlformats.org/drawingml/2006/main" xmlns:r="http://schemas.openxmlformats.org/officeDocument/2006/relationships" xmlns:p="http://schemas.openxmlformats.org/presentationml/2006/main">
  <p:tag name="GENSWF_SLIDE_UID" val="{19CFF08D-AC97-48B5-9A9D-A58FB89553FE}:261"/>
</p:tagLst>
</file>

<file path=ppt/tags/tag7.xml><?xml version="1.0" encoding="utf-8"?>
<p:tagLst xmlns:a="http://schemas.openxmlformats.org/drawingml/2006/main" xmlns:r="http://schemas.openxmlformats.org/officeDocument/2006/relationships" xmlns:p="http://schemas.openxmlformats.org/presentationml/2006/main">
  <p:tag name="GENSWF_SLIDE_UID" val="{C6C92BB3-0757-4795-857B-B3F360786ACB}:262"/>
</p:tagLst>
</file>

<file path=ppt/tags/tag8.xml><?xml version="1.0" encoding="utf-8"?>
<p:tagLst xmlns:a="http://schemas.openxmlformats.org/drawingml/2006/main" xmlns:r="http://schemas.openxmlformats.org/officeDocument/2006/relationships" xmlns:p="http://schemas.openxmlformats.org/presentationml/2006/main">
  <p:tag name="GENSWF_SLIDE_UID" val="{7FBC8DA2-6DED-4C14-BA65-208492F0F8ED}:263"/>
</p:tagLst>
</file>

<file path=ppt/tags/tag9.xml><?xml version="1.0" encoding="utf-8"?>
<p:tagLst xmlns:a="http://schemas.openxmlformats.org/drawingml/2006/main" xmlns:r="http://schemas.openxmlformats.org/officeDocument/2006/relationships" xmlns:p="http://schemas.openxmlformats.org/presentationml/2006/main">
  <p:tag name="GENSWF_SLIDE_UID" val="{E87C6479-448F-48F5-9E25-F65C4979185C}:4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557</Words>
  <Application>Microsoft Office PowerPoint</Application>
  <PresentationFormat>Widescreen</PresentationFormat>
  <Paragraphs>48</Paragraphs>
  <Slides>21</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等线</vt:lpstr>
      <vt:lpstr>#9Slide03 Sympathique Alt</vt:lpstr>
      <vt:lpstr>Anaheim</vt:lpstr>
      <vt:lpstr>Arial</vt:lpstr>
      <vt:lpstr>Calibri</vt:lpstr>
      <vt:lpstr>Calibri Light</vt:lpstr>
      <vt:lpstr>Cambria</vt:lpstr>
      <vt:lpstr>Courier Prime</vt:lpstr>
      <vt:lpstr>SVN-Hole Hearted</vt:lpstr>
      <vt:lpstr>Tahoma</vt:lpstr>
      <vt:lpstr>Times New Roman</vt:lpstr>
      <vt:lpstr>思源黑体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Viết đoạn văn nêu tình cảm, cảm xúc về một người gần gũi, thân thiết.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3-VIẾT ĐOẠN VĂN NÊU TÌNH CẢM , CẢM XÚC VỀ MỘT NGƯỜI GẦN GŨI , THÂN THIẾT</dc:title>
  <dc:creator>Administrator</dc:creator>
  <cp:lastModifiedBy>Administrator</cp:lastModifiedBy>
  <cp:revision>3</cp:revision>
  <dcterms:created xsi:type="dcterms:W3CDTF">2026-01-24T15:39:26Z</dcterms:created>
  <dcterms:modified xsi:type="dcterms:W3CDTF">2026-01-24T15:44:04Z</dcterms:modified>
</cp:coreProperties>
</file>