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3" r:id="rId3"/>
    <p:sldId id="305" r:id="rId4"/>
    <p:sldId id="264" r:id="rId5"/>
    <p:sldId id="267" r:id="rId6"/>
    <p:sldId id="299" r:id="rId7"/>
    <p:sldId id="298" r:id="rId8"/>
    <p:sldId id="306" r:id="rId9"/>
    <p:sldId id="307" r:id="rId10"/>
    <p:sldId id="301" r:id="rId11"/>
    <p:sldId id="308" r:id="rId12"/>
    <p:sldId id="29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9F7A9-98C7-4117-B50B-547232A0440F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78BC-011C-4D1D-9C6F-540C6672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878BC-011C-4D1D-9C6F-540C66723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6A93-3838-A3C7-83C4-713F90495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291D-3BFA-A3A2-A3E9-764A07B09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BECE-E170-0D25-0620-4DAF7548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E423-FA03-17BE-10EC-BE966ACE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1F848-2174-E74A-DB5C-6B8F4F36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5D-17CC-A4D7-CB30-CE3DAC67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ACD0D-1321-C8A8-6FDA-BACF7BDF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69A8-EDBF-FC59-250A-E4930EB9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AB22-46F8-FD8A-BEFA-365220AA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4E057-CDE1-FDA8-DEAA-0D98D428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1E747-73FF-1477-AD49-FEAA8B9B2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07A2B-C3D8-E719-5FAB-648388BFE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7F96F-19C9-1083-B9C5-00DE9B95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EEAB1-B383-F7EC-E8BE-9133B4E7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7F712-50BF-8A79-873E-775B7E43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0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55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8817-E8CB-7238-53D3-0F53E5F3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77CC6-BB77-E4C1-5D5D-DE1CFC2C2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2C564-D3D2-E1CA-F1DF-BAF196B8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EAA8-9FDF-DBC8-74F4-810AAF97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1E8ED-EB25-3BB8-F468-465143B7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4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A967-04A8-E7DE-B315-79F1192C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423C7-5A52-AA88-1ABE-DC3933314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D5901-9F50-24C0-11E0-CCF7936F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291A6-025A-CF73-5D35-3AEEE8B1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5AE8F-8A37-2776-DCC2-35B7F2BF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417A-B066-3E78-CE24-CEDA7560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CC8F1-26B0-D07C-7C8D-D1E0751A3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BF6E-1961-14A1-EF44-330F322C9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EE900-EC6A-8E53-B793-DE15EAFF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27664-E548-C5F7-5B6F-1F54A98B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B5DF-D700-7F11-1AA4-F367BEBF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9DDC-D181-31AD-9943-5FA45CD8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724A8-389B-5957-EC43-8535048EC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F2082-B64C-0343-8B08-CD897C7C9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3949-C0F5-5120-CCDB-05606D690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63F54-AB89-89F7-5045-B644B169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3437B-0046-F212-6EB1-13772484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60C34-B28B-39C1-CEF9-98482800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73A5E-6A1F-B360-B756-93A90892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1FC0-78C3-5CF0-98A9-D5EF7AB8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EE68B-7C13-76FB-C265-5CEC5BD8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AD50C-5475-BEB2-4F9E-8695C9F7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6B044-DF81-B56D-2AC7-18710B51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26AAF-0D8F-B841-DB42-8FD64C45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96552-0B1F-470A-4F42-8DF3798F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6CD84-8761-6F58-240A-4F6B39C2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33BC-5F67-C29C-097E-0280A00C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C3E7-EE93-6358-8522-83CCAA9E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E0A59-949D-647E-6E20-8CD38035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628C3-FE5E-DBFB-3B61-FDF57986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EEA46-F861-9E3D-66C7-7D69704E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0396A-7AF9-CCF6-2E3B-2BB8FD5E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4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ADB6-D66E-953C-15D1-FE2F6332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66328-F1F2-305D-7ED6-4F1DA3642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BDB02-47FC-D05C-1931-868343908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AAE4-467B-1083-BEE7-302CD109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1D8BD-5AF7-ADB0-DED2-A73C1365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5BFC2-2282-4670-ABED-0E0F24A7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2D04F-0AEB-4C58-AE5B-0720EF3B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73B7C-EA32-5F31-36CD-8754FF91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8DAB-08FB-7856-49C2-93BC7668B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9F1C-573E-4E02-AB2D-45B58EBA0E7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4BE3-C08D-955B-737A-C3DFCD47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BFEDE-3AFC-329A-8B26-CED97C0D6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D1BB-0109-4FE9-8D95-62919631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7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emf"/><Relationship Id="rId1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40.png"/><Relationship Id="rId1" Type="http://schemas.openxmlformats.org/officeDocument/2006/relationships/tags" Target="../tags/tag13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3.png"/><Relationship Id="rId1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8.jp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8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8.jp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8D75C4-9995-4220-98B4-30B6A446AE5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-  ĐỌC MỞ RỘ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C377D7-E360-41D7-94C9-3EC398534110}:3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46E229-D051-4649-ABA5-CF083926163F}:3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E0232D-8934-4FB2-93F0-FF988F2A8D24}: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4A8CA0-D013-4871-AA2B-2FB98CD5C61E}: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5E9FD8-E695-4F51-817A-686E924047E7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CD5DB6-2492-46B4-BA35-BF70E4B5C7C9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5508C3-3492-4D2F-8422-C6D05BAA9AA1}: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D17CBD-84FF-4377-AEE7-F8BE8907F9C8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E7D869-E550-440D-B3DA-1C88FDC10029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E5914B-14BC-44FB-9874-63D38EDF8857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5606A4-B69E-477D-8E01-0EB34D6F2FBC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1A3598-320F-4545-A7AF-D7591A212358}:3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209</Words>
  <Application>Microsoft Office PowerPoint</Application>
  <PresentationFormat>Widescreen</PresentationFormat>
  <Paragraphs>29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Gloria Hallelujah</vt:lpstr>
      <vt:lpstr>Wingdings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4-  ĐỌC MỞ RỘNG</dc:title>
  <dc:creator>Administrator</dc:creator>
  <cp:lastModifiedBy>Administrator</cp:lastModifiedBy>
  <cp:revision>3</cp:revision>
  <dcterms:created xsi:type="dcterms:W3CDTF">2026-01-26T08:36:13Z</dcterms:created>
  <dcterms:modified xsi:type="dcterms:W3CDTF">2026-01-26T08:38:12Z</dcterms:modified>
</cp:coreProperties>
</file>