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332" r:id="rId3"/>
    <p:sldId id="317" r:id="rId4"/>
    <p:sldId id="316" r:id="rId5"/>
    <p:sldId id="333" r:id="rId6"/>
    <p:sldId id="337" r:id="rId7"/>
    <p:sldId id="338" r:id="rId8"/>
    <p:sldId id="339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03167-E183-4D02-8488-D360763F7C8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10D1A-D4C2-4F34-B4E9-AB2A72CFE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4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10D1A-D4C2-4F34-B4E9-AB2A72CFE5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69492-B195-3FDB-A757-E2DD34233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16B24-82AF-5B49-5EC9-75DB5A821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92AAB-6586-E67B-09B8-EA9B976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B35C-36B6-982E-7E9C-1861F680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7D9A3-049A-FC69-35D2-3543A8DE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E396-4571-4770-5B9D-C34F605C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AED75-70B3-92D3-7414-8CE2A8314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0001-3694-C2A1-A7CB-60343723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61B6-4491-BEEC-0BAB-C359AA59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E1A4-2880-CC1F-154D-D303598F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251C0-EFCF-EA59-5D00-C958AFBB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B92B7-6F40-1680-DB0F-3CA1CA926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C011-DF96-0BE6-FEC2-A900FFB9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03B66-5778-1A0E-8217-5A5F95C1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7582-919E-489D-A64E-3DBD561A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58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66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A31B-7019-5A52-8ED4-8D2B06765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39E9B-C33D-9B47-09D6-176FE8361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8579-8E20-9D9F-AE1C-D430635F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389F2-FD23-B288-945E-BB35BB57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3BD70-D2D8-370B-4EA7-414C9CEC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900C-208D-51B4-6CEA-EC5EAB55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4B253-7C8A-BC75-AB6E-2EA30860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F59A3-8C4D-E125-6C5C-DC8ED6DA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1FDC3-3FFF-508B-D18C-E0700A32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BB0A8-F880-6644-3355-54167C17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9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1973-D7ED-8E78-C739-64FF30D8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FECF6-9988-E3FD-FD11-B23B14233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D4833-C35B-D28E-AB98-672D5245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093FE-CDDA-C646-98C2-542C23D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A54F-1AE5-FC46-C0B5-CADB99CAF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36A9D-A875-DFBE-BF19-0055E2DE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3A9E-29FC-A89D-56B9-696BB17AE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6B3F2-A9B0-017C-AD26-60489E95E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66861-70E3-4273-B743-634C7BE6B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AEAF6-6134-02A8-B460-737658C9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D424F8-10EC-0F8F-1A05-BB53F5813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BEF29-18C4-3F76-2AD2-DBE4FD52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430760-A532-E195-A83F-3DC29F31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3C1A8-6C83-A9A2-212E-908DC005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1FB0-04DA-D243-D815-E4D74CF4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8E947F-62B4-7DB1-9145-5E9DB962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D2D775-7C4F-1083-EDC7-C93D2412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CFE02-45D4-0EB3-643E-9ED1BE59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8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9D784-C21F-E235-4B32-CFEF5B64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7E3F72-0047-67E8-C1D4-D0E2952A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3F1FD-FA1C-E255-9153-32766D5E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9091-D053-2358-2D15-B8BBB6F4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B540A-65E1-34E3-844B-B3CD9B84B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522D4-64FC-B9D8-8A0E-D20BFEE9D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91AA2-EFE2-6844-32D4-9029D6BD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87D5A-B94D-D1B5-7E5E-381086E76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872C7-34DF-D5DF-34BC-5E6E5C6F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3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262B-4D84-B441-9EDC-67075561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0C65C-334E-16E3-3FC4-E55DB8870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ED69C-E2ED-62BF-1DDA-40F97A92E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D86FA-97B7-CCB3-C4C5-DC653030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34365-B1C4-9F7C-3F74-1F314E32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C7BF1-283A-C517-8E68-F4DF28C0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0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9F408D-91B8-168D-D902-965A0441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086C6-A03C-A85C-1CA4-1F881F023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8300-9E89-2A64-EB82-FFA409FCA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A91A5-08F7-40E6-94B4-BD66FABEC45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CC040-0630-1822-EE0A-F3214B6E7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16E09-CF1E-EA8A-F029-BAED96965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2495C-4B17-4CB5-AE89-461CBABF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E518-BA91-A384-B66D-227D3568DE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BA3F0-4549-B55A-59D4-81EA9C4553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C6C1FA-42E8-13DD-34B7-A916C765D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66C15-207E-6AB8-E692-C71A5451B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2941">
            <a:off x="-520298" y="420987"/>
            <a:ext cx="5637488" cy="2437909"/>
          </a:xfrm>
          <a:prstGeom prst="rect">
            <a:avLst/>
          </a:prstGeom>
        </p:spPr>
      </p:pic>
      <p:pic>
        <p:nvPicPr>
          <p:cNvPr id="12" name="Picture 11" descr="A group of kids&#10;&#10;Description automatically generated with low confidence">
            <a:extLst>
              <a:ext uri="{FF2B5EF4-FFF2-40B4-BE49-F238E27FC236}">
                <a16:creationId xmlns:a16="http://schemas.microsoft.com/office/drawing/2014/main" id="{0B81B9B9-F40A-E1FD-EA4E-346452458F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30" l="4276" r="94337">
                        <a14:foregroundMark x1="4321" y1="30040" x2="6345" y2="35401"/>
                        <a14:foregroundMark x1="16307" y1="9260" x2="16307" y2="9260"/>
                        <a14:foregroundMark x1="49625" y1="89898" x2="49625" y2="89898"/>
                        <a14:foregroundMark x1="31726" y1="89322" x2="31726" y2="89322"/>
                        <a14:foregroundMark x1="13123" y1="90474" x2="13123" y2="90474"/>
                        <a14:foregroundMark x1="52354" y1="50022" x2="52786" y2="70226"/>
                        <a14:foregroundMark x1="68933" y1="51130" x2="69229" y2="75587"/>
                        <a14:foregroundMark x1="83511" y1="49712" x2="85672" y2="70492"/>
                        <a14:foregroundMark x1="91290" y1="80904" x2="92882" y2="80062"/>
                        <a14:foregroundMark x1="93609" y1="76961" x2="94337" y2="79796"/>
                        <a14:foregroundMark x1="83511" y1="89898" x2="84376" y2="89898"/>
                        <a14:foregroundMark x1="57403" y1="85689" x2="57835" y2="88790"/>
                        <a14:foregroundMark x1="71549" y1="87373" x2="70525" y2="89322"/>
                        <a14:foregroundMark x1="92586" y1="77802" x2="93473" y2="77537"/>
                        <a14:foregroundMark x1="84512" y1="85689" x2="85103" y2="8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64869"/>
            <a:ext cx="10392508" cy="5334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E3443-8DDE-6D92-8EFB-A3FD882AE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098" y="937169"/>
            <a:ext cx="6761050" cy="2517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6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43AAB33D-625B-5C25-B3B7-5D31C2D08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200;p29">
            <a:extLst>
              <a:ext uri="{FF2B5EF4-FFF2-40B4-BE49-F238E27FC236}">
                <a16:creationId xmlns:a16="http://schemas.microsoft.com/office/drawing/2014/main" id="{1DECCD86-2823-46E0-A10D-E9E978A6523B}"/>
              </a:ext>
            </a:extLst>
          </p:cNvPr>
          <p:cNvSpPr/>
          <p:nvPr/>
        </p:nvSpPr>
        <p:spPr>
          <a:xfrm rot="6239986">
            <a:off x="1423663" y="1432347"/>
            <a:ext cx="1328832" cy="135176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43" name="Picture 42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1C5581CB-B1AF-02E1-A033-DD49CC8FF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1" b="90946" l="29976" r="66255">
                        <a14:foregroundMark x1="45808" y1="8286" x2="51719" y2="8246"/>
                        <a14:foregroundMark x1="51719" y1="8246" x2="55428" y2="8448"/>
                        <a14:foregroundMark x1="51870" y1="4891" x2="54312" y2="5335"/>
                        <a14:foregroundMark x1="55097" y1="16896" x2="50875" y2="20897"/>
                        <a14:foregroundMark x1="46803" y1="15117" x2="46562" y2="26354"/>
                        <a14:foregroundMark x1="30006" y1="33023" x2="32419" y2="33347"/>
                        <a14:foregroundMark x1="65350" y1="52425" x2="66255" y2="54810"/>
                        <a14:foregroundMark x1="46803" y1="90501" x2="49337" y2="87106"/>
                        <a14:foregroundMark x1="56634" y1="90946" x2="56423" y2="82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30705"/>
          <a:stretch/>
        </p:blipFill>
        <p:spPr>
          <a:xfrm>
            <a:off x="8351505" y="519123"/>
            <a:ext cx="38790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67EE1-A58D-D593-AC1F-56B841CFA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54" y="1232080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14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44580"/>
            <a:ext cx="2971448" cy="1880315"/>
          </a:xfrm>
          <a:prstGeom prst="rect">
            <a:avLst/>
          </a:prstGeom>
        </p:spPr>
      </p:pic>
      <p:pic>
        <p:nvPicPr>
          <p:cNvPr id="10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464996" y="4427343"/>
            <a:ext cx="3320408" cy="23975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1DAF9D-A79C-3287-DF8F-3C5F8B3A31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2B1FAAA1-3841-67DB-1E67-B91C1A053C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6EE3E-5F3C-6212-7F7D-6F66B24BDF6E}"/>
              </a:ext>
            </a:extLst>
          </p:cNvPr>
          <p:cNvSpPr txBox="1"/>
          <p:nvPr/>
        </p:nvSpPr>
        <p:spPr>
          <a:xfrm>
            <a:off x="1561672" y="2301411"/>
            <a:ext cx="9729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Tìm hiểu về việc chi tiêu tiết kiệm trong gia đình 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1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sX0" fmla="*/ 0 w 11616371"/>
              <a:gd name="csY0" fmla="*/ 1040363 h 6242055"/>
              <a:gd name="csX1" fmla="*/ 1040363 w 11616371"/>
              <a:gd name="csY1" fmla="*/ 0 h 6242055"/>
              <a:gd name="csX2" fmla="*/ 1350271 w 11616371"/>
              <a:gd name="csY2" fmla="*/ 0 h 6242055"/>
              <a:gd name="csX3" fmla="*/ 1946249 w 11616371"/>
              <a:gd name="csY3" fmla="*/ 0 h 6242055"/>
              <a:gd name="csX4" fmla="*/ 2351514 w 11616371"/>
              <a:gd name="csY4" fmla="*/ 0 h 6242055"/>
              <a:gd name="csX5" fmla="*/ 3042848 w 11616371"/>
              <a:gd name="csY5" fmla="*/ 0 h 6242055"/>
              <a:gd name="csX6" fmla="*/ 3829539 w 11616371"/>
              <a:gd name="csY6" fmla="*/ 0 h 6242055"/>
              <a:gd name="csX7" fmla="*/ 4616230 w 11616371"/>
              <a:gd name="csY7" fmla="*/ 0 h 6242055"/>
              <a:gd name="csX8" fmla="*/ 5116851 w 11616371"/>
              <a:gd name="csY8" fmla="*/ 0 h 6242055"/>
              <a:gd name="csX9" fmla="*/ 5808186 w 11616371"/>
              <a:gd name="csY9" fmla="*/ 0 h 6242055"/>
              <a:gd name="csX10" fmla="*/ 6499520 w 11616371"/>
              <a:gd name="csY10" fmla="*/ 0 h 6242055"/>
              <a:gd name="csX11" fmla="*/ 7000141 w 11616371"/>
              <a:gd name="csY11" fmla="*/ 0 h 6242055"/>
              <a:gd name="csX12" fmla="*/ 7500762 w 11616371"/>
              <a:gd name="csY12" fmla="*/ 0 h 6242055"/>
              <a:gd name="csX13" fmla="*/ 8001384 w 11616371"/>
              <a:gd name="csY13" fmla="*/ 0 h 6242055"/>
              <a:gd name="csX14" fmla="*/ 8692718 w 11616371"/>
              <a:gd name="csY14" fmla="*/ 0 h 6242055"/>
              <a:gd name="csX15" fmla="*/ 9193339 w 11616371"/>
              <a:gd name="csY15" fmla="*/ 0 h 6242055"/>
              <a:gd name="csX16" fmla="*/ 9693961 w 11616371"/>
              <a:gd name="csY16" fmla="*/ 0 h 6242055"/>
              <a:gd name="csX17" fmla="*/ 10576008 w 11616371"/>
              <a:gd name="csY17" fmla="*/ 0 h 6242055"/>
              <a:gd name="csX18" fmla="*/ 11616371 w 11616371"/>
              <a:gd name="csY18" fmla="*/ 1040363 h 6242055"/>
              <a:gd name="csX19" fmla="*/ 11616371 w 11616371"/>
              <a:gd name="csY19" fmla="*/ 1676452 h 6242055"/>
              <a:gd name="csX20" fmla="*/ 11616371 w 11616371"/>
              <a:gd name="csY20" fmla="*/ 2270927 h 6242055"/>
              <a:gd name="csX21" fmla="*/ 11616371 w 11616371"/>
              <a:gd name="csY21" fmla="*/ 2782176 h 6242055"/>
              <a:gd name="csX22" fmla="*/ 11616371 w 11616371"/>
              <a:gd name="csY22" fmla="*/ 3459879 h 6242055"/>
              <a:gd name="csX23" fmla="*/ 11616371 w 11616371"/>
              <a:gd name="csY23" fmla="*/ 4012741 h 6242055"/>
              <a:gd name="csX24" fmla="*/ 11616371 w 11616371"/>
              <a:gd name="csY24" fmla="*/ 4690443 h 6242055"/>
              <a:gd name="csX25" fmla="*/ 11616371 w 11616371"/>
              <a:gd name="csY25" fmla="*/ 5201692 h 6242055"/>
              <a:gd name="csX26" fmla="*/ 10576008 w 11616371"/>
              <a:gd name="csY26" fmla="*/ 6242055 h 6242055"/>
              <a:gd name="csX27" fmla="*/ 10075387 w 11616371"/>
              <a:gd name="csY27" fmla="*/ 6242055 h 6242055"/>
              <a:gd name="csX28" fmla="*/ 9765478 w 11616371"/>
              <a:gd name="csY28" fmla="*/ 6242055 h 6242055"/>
              <a:gd name="csX29" fmla="*/ 9360213 w 11616371"/>
              <a:gd name="csY29" fmla="*/ 6242055 h 6242055"/>
              <a:gd name="csX30" fmla="*/ 8764235 w 11616371"/>
              <a:gd name="csY30" fmla="*/ 6242055 h 6242055"/>
              <a:gd name="csX31" fmla="*/ 8358971 w 11616371"/>
              <a:gd name="csY31" fmla="*/ 6242055 h 6242055"/>
              <a:gd name="csX32" fmla="*/ 8049062 w 11616371"/>
              <a:gd name="csY32" fmla="*/ 6242055 h 6242055"/>
              <a:gd name="csX33" fmla="*/ 7548441 w 11616371"/>
              <a:gd name="csY33" fmla="*/ 6242055 h 6242055"/>
              <a:gd name="csX34" fmla="*/ 7143176 w 11616371"/>
              <a:gd name="csY34" fmla="*/ 6242055 h 6242055"/>
              <a:gd name="csX35" fmla="*/ 6833267 w 11616371"/>
              <a:gd name="csY35" fmla="*/ 6242055 h 6242055"/>
              <a:gd name="csX36" fmla="*/ 6141933 w 11616371"/>
              <a:gd name="csY36" fmla="*/ 6242055 h 6242055"/>
              <a:gd name="csX37" fmla="*/ 5545955 w 11616371"/>
              <a:gd name="csY37" fmla="*/ 6242055 h 6242055"/>
              <a:gd name="csX38" fmla="*/ 4949977 w 11616371"/>
              <a:gd name="csY38" fmla="*/ 6242055 h 6242055"/>
              <a:gd name="csX39" fmla="*/ 4449356 w 11616371"/>
              <a:gd name="csY39" fmla="*/ 6242055 h 6242055"/>
              <a:gd name="csX40" fmla="*/ 3948735 w 11616371"/>
              <a:gd name="csY40" fmla="*/ 6242055 h 6242055"/>
              <a:gd name="csX41" fmla="*/ 3257400 w 11616371"/>
              <a:gd name="csY41" fmla="*/ 6242055 h 6242055"/>
              <a:gd name="csX42" fmla="*/ 2756779 w 11616371"/>
              <a:gd name="csY42" fmla="*/ 6242055 h 6242055"/>
              <a:gd name="csX43" fmla="*/ 2446871 w 11616371"/>
              <a:gd name="csY43" fmla="*/ 6242055 h 6242055"/>
              <a:gd name="csX44" fmla="*/ 1850893 w 11616371"/>
              <a:gd name="csY44" fmla="*/ 6242055 h 6242055"/>
              <a:gd name="csX45" fmla="*/ 1040363 w 11616371"/>
              <a:gd name="csY45" fmla="*/ 6242055 h 6242055"/>
              <a:gd name="csX46" fmla="*/ 0 w 11616371"/>
              <a:gd name="csY46" fmla="*/ 5201692 h 6242055"/>
              <a:gd name="csX47" fmla="*/ 0 w 11616371"/>
              <a:gd name="csY47" fmla="*/ 4732056 h 6242055"/>
              <a:gd name="csX48" fmla="*/ 0 w 11616371"/>
              <a:gd name="csY48" fmla="*/ 4262421 h 6242055"/>
              <a:gd name="csX49" fmla="*/ 0 w 11616371"/>
              <a:gd name="csY49" fmla="*/ 3792785 h 6242055"/>
              <a:gd name="csX50" fmla="*/ 0 w 11616371"/>
              <a:gd name="csY50" fmla="*/ 3281536 h 6242055"/>
              <a:gd name="csX51" fmla="*/ 0 w 11616371"/>
              <a:gd name="csY51" fmla="*/ 2603834 h 6242055"/>
              <a:gd name="csX52" fmla="*/ 0 w 11616371"/>
              <a:gd name="csY52" fmla="*/ 1926132 h 6242055"/>
              <a:gd name="csX53" fmla="*/ 0 w 11616371"/>
              <a:gd name="csY53" fmla="*/ 1040363 h 62420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E42C3-6731-81E4-7A2F-617C62A74DB0}"/>
              </a:ext>
            </a:extLst>
          </p:cNvPr>
          <p:cNvGrpSpPr/>
          <p:nvPr/>
        </p:nvGrpSpPr>
        <p:grpSpPr>
          <a:xfrm>
            <a:off x="571822" y="3452996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951306FF-1CC6-947F-BFD9-B1320D32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A96457E-9466-F011-CAF7-75C1AC3C7A6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187F6033-0CC4-19B4-59BC-ECC55730FFF1}"/>
              </a:ext>
            </a:extLst>
          </p:cNvPr>
          <p:cNvGrpSpPr/>
          <p:nvPr/>
        </p:nvGrpSpPr>
        <p:grpSpPr>
          <a:xfrm>
            <a:off x="431423" y="490825"/>
            <a:ext cx="10222878" cy="211894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04E643B-496F-ED63-EB7F-04FAF225F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8" name="文本框 21">
              <a:extLst>
                <a:ext uri="{FF2B5EF4-FFF2-40B4-BE49-F238E27FC236}">
                  <a16:creationId xmlns:a16="http://schemas.microsoft.com/office/drawing/2014/main" id="{7AA10EEA-4191-6D3E-5612-1C44944E9607}"/>
                </a:ext>
              </a:extLst>
            </p:cNvPr>
            <p:cNvSpPr txBox="1"/>
            <p:nvPr/>
          </p:nvSpPr>
          <p:spPr>
            <a:xfrm>
              <a:off x="7092065" y="3522812"/>
              <a:ext cx="4052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 đình em có những nguồn thu nhập nào?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组合 25">
            <a:extLst>
              <a:ext uri="{FF2B5EF4-FFF2-40B4-BE49-F238E27FC236}">
                <a16:creationId xmlns:a16="http://schemas.microsoft.com/office/drawing/2014/main" id="{B5678E74-195B-FEFB-2DD2-8A1BA2EFD050}"/>
              </a:ext>
            </a:extLst>
          </p:cNvPr>
          <p:cNvGrpSpPr/>
          <p:nvPr/>
        </p:nvGrpSpPr>
        <p:grpSpPr>
          <a:xfrm>
            <a:off x="3493122" y="2013735"/>
            <a:ext cx="9380397" cy="2609775"/>
            <a:chOff x="6244928" y="3346515"/>
            <a:chExt cx="5869296" cy="2118949"/>
          </a:xfrm>
        </p:grpSpPr>
        <p:pic>
          <p:nvPicPr>
            <p:cNvPr id="20" name="图片 16">
              <a:extLst>
                <a:ext uri="{FF2B5EF4-FFF2-40B4-BE49-F238E27FC236}">
                  <a16:creationId xmlns:a16="http://schemas.microsoft.com/office/drawing/2014/main" id="{E806421B-8A96-FD60-93C8-A6FFABF1D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1" name="文本框 21">
              <a:extLst>
                <a:ext uri="{FF2B5EF4-FFF2-40B4-BE49-F238E27FC236}">
                  <a16:creationId xmlns:a16="http://schemas.microsoft.com/office/drawing/2014/main" id="{19ABC499-C7E9-1C26-1BDA-1DF29C0D587C}"/>
                </a:ext>
              </a:extLst>
            </p:cNvPr>
            <p:cNvSpPr txBox="1"/>
            <p:nvPr/>
          </p:nvSpPr>
          <p:spPr>
            <a:xfrm>
              <a:off x="7092065" y="3522812"/>
              <a:ext cx="40522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những nguồn thu ấy, nguồn thu nào là cố định hằng tháng, nguồn thu nào là đột xuất?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组合 25">
            <a:extLst>
              <a:ext uri="{FF2B5EF4-FFF2-40B4-BE49-F238E27FC236}">
                <a16:creationId xmlns:a16="http://schemas.microsoft.com/office/drawing/2014/main" id="{6AA800D2-8770-613F-6B4C-0BA0F9F756A8}"/>
              </a:ext>
            </a:extLst>
          </p:cNvPr>
          <p:cNvGrpSpPr/>
          <p:nvPr/>
        </p:nvGrpSpPr>
        <p:grpSpPr>
          <a:xfrm>
            <a:off x="4027378" y="4161034"/>
            <a:ext cx="9380397" cy="2609775"/>
            <a:chOff x="6244928" y="3346515"/>
            <a:chExt cx="5869296" cy="2118949"/>
          </a:xfrm>
        </p:grpSpPr>
        <p:pic>
          <p:nvPicPr>
            <p:cNvPr id="23" name="图片 16">
              <a:extLst>
                <a:ext uri="{FF2B5EF4-FFF2-40B4-BE49-F238E27FC236}">
                  <a16:creationId xmlns:a16="http://schemas.microsoft.com/office/drawing/2014/main" id="{384115B5-9000-2524-CD21-22532E4E4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4" name="文本框 21">
              <a:extLst>
                <a:ext uri="{FF2B5EF4-FFF2-40B4-BE49-F238E27FC236}">
                  <a16:creationId xmlns:a16="http://schemas.microsoft.com/office/drawing/2014/main" id="{76F96A86-3042-E5F7-3B93-499C2AAA134C}"/>
                </a:ext>
              </a:extLst>
            </p:cNvPr>
            <p:cNvSpPr txBox="1"/>
            <p:nvPr/>
          </p:nvSpPr>
          <p:spPr>
            <a:xfrm>
              <a:off x="7092065" y="3522812"/>
              <a:ext cx="4052251" cy="127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khoản chi cố định hàng tháng của gia đình em là gì? Có khoản chi nào phát sinh không?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753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0" y="2466800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39769" y="4066984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83688" y="3864650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sX0" fmla="*/ 0 w 11616371"/>
              <a:gd name="csY0" fmla="*/ 1040363 h 6242055"/>
              <a:gd name="csX1" fmla="*/ 1040363 w 11616371"/>
              <a:gd name="csY1" fmla="*/ 0 h 6242055"/>
              <a:gd name="csX2" fmla="*/ 1350271 w 11616371"/>
              <a:gd name="csY2" fmla="*/ 0 h 6242055"/>
              <a:gd name="csX3" fmla="*/ 1946249 w 11616371"/>
              <a:gd name="csY3" fmla="*/ 0 h 6242055"/>
              <a:gd name="csX4" fmla="*/ 2351514 w 11616371"/>
              <a:gd name="csY4" fmla="*/ 0 h 6242055"/>
              <a:gd name="csX5" fmla="*/ 3042848 w 11616371"/>
              <a:gd name="csY5" fmla="*/ 0 h 6242055"/>
              <a:gd name="csX6" fmla="*/ 3829539 w 11616371"/>
              <a:gd name="csY6" fmla="*/ 0 h 6242055"/>
              <a:gd name="csX7" fmla="*/ 4616230 w 11616371"/>
              <a:gd name="csY7" fmla="*/ 0 h 6242055"/>
              <a:gd name="csX8" fmla="*/ 5116851 w 11616371"/>
              <a:gd name="csY8" fmla="*/ 0 h 6242055"/>
              <a:gd name="csX9" fmla="*/ 5808186 w 11616371"/>
              <a:gd name="csY9" fmla="*/ 0 h 6242055"/>
              <a:gd name="csX10" fmla="*/ 6499520 w 11616371"/>
              <a:gd name="csY10" fmla="*/ 0 h 6242055"/>
              <a:gd name="csX11" fmla="*/ 7000141 w 11616371"/>
              <a:gd name="csY11" fmla="*/ 0 h 6242055"/>
              <a:gd name="csX12" fmla="*/ 7500762 w 11616371"/>
              <a:gd name="csY12" fmla="*/ 0 h 6242055"/>
              <a:gd name="csX13" fmla="*/ 8001384 w 11616371"/>
              <a:gd name="csY13" fmla="*/ 0 h 6242055"/>
              <a:gd name="csX14" fmla="*/ 8692718 w 11616371"/>
              <a:gd name="csY14" fmla="*/ 0 h 6242055"/>
              <a:gd name="csX15" fmla="*/ 9193339 w 11616371"/>
              <a:gd name="csY15" fmla="*/ 0 h 6242055"/>
              <a:gd name="csX16" fmla="*/ 9693961 w 11616371"/>
              <a:gd name="csY16" fmla="*/ 0 h 6242055"/>
              <a:gd name="csX17" fmla="*/ 10576008 w 11616371"/>
              <a:gd name="csY17" fmla="*/ 0 h 6242055"/>
              <a:gd name="csX18" fmla="*/ 11616371 w 11616371"/>
              <a:gd name="csY18" fmla="*/ 1040363 h 6242055"/>
              <a:gd name="csX19" fmla="*/ 11616371 w 11616371"/>
              <a:gd name="csY19" fmla="*/ 1676452 h 6242055"/>
              <a:gd name="csX20" fmla="*/ 11616371 w 11616371"/>
              <a:gd name="csY20" fmla="*/ 2270927 h 6242055"/>
              <a:gd name="csX21" fmla="*/ 11616371 w 11616371"/>
              <a:gd name="csY21" fmla="*/ 2782176 h 6242055"/>
              <a:gd name="csX22" fmla="*/ 11616371 w 11616371"/>
              <a:gd name="csY22" fmla="*/ 3459879 h 6242055"/>
              <a:gd name="csX23" fmla="*/ 11616371 w 11616371"/>
              <a:gd name="csY23" fmla="*/ 4012741 h 6242055"/>
              <a:gd name="csX24" fmla="*/ 11616371 w 11616371"/>
              <a:gd name="csY24" fmla="*/ 4690443 h 6242055"/>
              <a:gd name="csX25" fmla="*/ 11616371 w 11616371"/>
              <a:gd name="csY25" fmla="*/ 5201692 h 6242055"/>
              <a:gd name="csX26" fmla="*/ 10576008 w 11616371"/>
              <a:gd name="csY26" fmla="*/ 6242055 h 6242055"/>
              <a:gd name="csX27" fmla="*/ 10075387 w 11616371"/>
              <a:gd name="csY27" fmla="*/ 6242055 h 6242055"/>
              <a:gd name="csX28" fmla="*/ 9765478 w 11616371"/>
              <a:gd name="csY28" fmla="*/ 6242055 h 6242055"/>
              <a:gd name="csX29" fmla="*/ 9360213 w 11616371"/>
              <a:gd name="csY29" fmla="*/ 6242055 h 6242055"/>
              <a:gd name="csX30" fmla="*/ 8764235 w 11616371"/>
              <a:gd name="csY30" fmla="*/ 6242055 h 6242055"/>
              <a:gd name="csX31" fmla="*/ 8358971 w 11616371"/>
              <a:gd name="csY31" fmla="*/ 6242055 h 6242055"/>
              <a:gd name="csX32" fmla="*/ 8049062 w 11616371"/>
              <a:gd name="csY32" fmla="*/ 6242055 h 6242055"/>
              <a:gd name="csX33" fmla="*/ 7548441 w 11616371"/>
              <a:gd name="csY33" fmla="*/ 6242055 h 6242055"/>
              <a:gd name="csX34" fmla="*/ 7143176 w 11616371"/>
              <a:gd name="csY34" fmla="*/ 6242055 h 6242055"/>
              <a:gd name="csX35" fmla="*/ 6833267 w 11616371"/>
              <a:gd name="csY35" fmla="*/ 6242055 h 6242055"/>
              <a:gd name="csX36" fmla="*/ 6141933 w 11616371"/>
              <a:gd name="csY36" fmla="*/ 6242055 h 6242055"/>
              <a:gd name="csX37" fmla="*/ 5545955 w 11616371"/>
              <a:gd name="csY37" fmla="*/ 6242055 h 6242055"/>
              <a:gd name="csX38" fmla="*/ 4949977 w 11616371"/>
              <a:gd name="csY38" fmla="*/ 6242055 h 6242055"/>
              <a:gd name="csX39" fmla="*/ 4449356 w 11616371"/>
              <a:gd name="csY39" fmla="*/ 6242055 h 6242055"/>
              <a:gd name="csX40" fmla="*/ 3948735 w 11616371"/>
              <a:gd name="csY40" fmla="*/ 6242055 h 6242055"/>
              <a:gd name="csX41" fmla="*/ 3257400 w 11616371"/>
              <a:gd name="csY41" fmla="*/ 6242055 h 6242055"/>
              <a:gd name="csX42" fmla="*/ 2756779 w 11616371"/>
              <a:gd name="csY42" fmla="*/ 6242055 h 6242055"/>
              <a:gd name="csX43" fmla="*/ 2446871 w 11616371"/>
              <a:gd name="csY43" fmla="*/ 6242055 h 6242055"/>
              <a:gd name="csX44" fmla="*/ 1850893 w 11616371"/>
              <a:gd name="csY44" fmla="*/ 6242055 h 6242055"/>
              <a:gd name="csX45" fmla="*/ 1040363 w 11616371"/>
              <a:gd name="csY45" fmla="*/ 6242055 h 6242055"/>
              <a:gd name="csX46" fmla="*/ 0 w 11616371"/>
              <a:gd name="csY46" fmla="*/ 5201692 h 6242055"/>
              <a:gd name="csX47" fmla="*/ 0 w 11616371"/>
              <a:gd name="csY47" fmla="*/ 4732056 h 6242055"/>
              <a:gd name="csX48" fmla="*/ 0 w 11616371"/>
              <a:gd name="csY48" fmla="*/ 4262421 h 6242055"/>
              <a:gd name="csX49" fmla="*/ 0 w 11616371"/>
              <a:gd name="csY49" fmla="*/ 3792785 h 6242055"/>
              <a:gd name="csX50" fmla="*/ 0 w 11616371"/>
              <a:gd name="csY50" fmla="*/ 3281536 h 6242055"/>
              <a:gd name="csX51" fmla="*/ 0 w 11616371"/>
              <a:gd name="csY51" fmla="*/ 2603834 h 6242055"/>
              <a:gd name="csX52" fmla="*/ 0 w 11616371"/>
              <a:gd name="csY52" fmla="*/ 1926132 h 6242055"/>
              <a:gd name="csX53" fmla="*/ 0 w 11616371"/>
              <a:gd name="csY53" fmla="*/ 1040363 h 62420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组合 34">
            <a:extLst>
              <a:ext uri="{FF2B5EF4-FFF2-40B4-BE49-F238E27FC236}">
                <a16:creationId xmlns:a16="http://schemas.microsoft.com/office/drawing/2014/main" id="{4A31B7F4-39E5-BB1E-38BB-5D4E6E4EEB5C}"/>
              </a:ext>
            </a:extLst>
          </p:cNvPr>
          <p:cNvGrpSpPr/>
          <p:nvPr/>
        </p:nvGrpSpPr>
        <p:grpSpPr>
          <a:xfrm>
            <a:off x="7004990" y="2001538"/>
            <a:ext cx="2445249" cy="3163650"/>
            <a:chOff x="6575164" y="2607715"/>
            <a:chExt cx="1104351" cy="3163650"/>
          </a:xfrm>
        </p:grpSpPr>
        <p:sp>
          <p:nvSpPr>
            <p:cNvPr id="3" name="圆角矩形 54">
              <a:extLst>
                <a:ext uri="{FF2B5EF4-FFF2-40B4-BE49-F238E27FC236}">
                  <a16:creationId xmlns:a16="http://schemas.microsoft.com/office/drawing/2014/main" id="{E1160B65-2673-A401-D391-D304F8FEFEA0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5" name="圆角矩形 55">
              <a:extLst>
                <a:ext uri="{FF2B5EF4-FFF2-40B4-BE49-F238E27FC236}">
                  <a16:creationId xmlns:a16="http://schemas.microsoft.com/office/drawing/2014/main" id="{1E80F722-9C42-5E31-876A-56C81CD4DCB9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椭圆 9">
              <a:extLst>
                <a:ext uri="{FF2B5EF4-FFF2-40B4-BE49-F238E27FC236}">
                  <a16:creationId xmlns:a16="http://schemas.microsoft.com/office/drawing/2014/main" id="{E71BF3D4-17B7-C8AF-7F42-C01AE6898B4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7" name="文本框 11">
              <a:extLst>
                <a:ext uri="{FF2B5EF4-FFF2-40B4-BE49-F238E27FC236}">
                  <a16:creationId xmlns:a16="http://schemas.microsoft.com/office/drawing/2014/main" id="{04CC8EA8-BEA7-2CBC-94CF-80F39459B4BB}"/>
                </a:ext>
              </a:extLst>
            </p:cNvPr>
            <p:cNvSpPr txBox="1"/>
            <p:nvPr/>
          </p:nvSpPr>
          <p:spPr>
            <a:xfrm rot="21420000">
              <a:off x="6662323" y="3006594"/>
              <a:ext cx="96685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Khoản chi cố định: Tiền ăn, tiền điện, nước, tiền học,....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32">
            <a:extLst>
              <a:ext uri="{FF2B5EF4-FFF2-40B4-BE49-F238E27FC236}">
                <a16:creationId xmlns:a16="http://schemas.microsoft.com/office/drawing/2014/main" id="{3BBD5C0A-1465-AE50-5510-F87FE8407749}"/>
              </a:ext>
            </a:extLst>
          </p:cNvPr>
          <p:cNvGrpSpPr/>
          <p:nvPr/>
        </p:nvGrpSpPr>
        <p:grpSpPr>
          <a:xfrm>
            <a:off x="563095" y="2041734"/>
            <a:ext cx="2455522" cy="3163650"/>
            <a:chOff x="1933968" y="2627361"/>
            <a:chExt cx="1119668" cy="3163650"/>
          </a:xfrm>
        </p:grpSpPr>
        <p:sp>
          <p:nvSpPr>
            <p:cNvPr id="29" name="圆角矩形 40">
              <a:extLst>
                <a:ext uri="{FF2B5EF4-FFF2-40B4-BE49-F238E27FC236}">
                  <a16:creationId xmlns:a16="http://schemas.microsoft.com/office/drawing/2014/main" id="{77EE75A7-5530-5368-BF8F-BA1662CEEF92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0" name="圆角矩形 42">
              <a:extLst>
                <a:ext uri="{FF2B5EF4-FFF2-40B4-BE49-F238E27FC236}">
                  <a16:creationId xmlns:a16="http://schemas.microsoft.com/office/drawing/2014/main" id="{B4B8C3AA-893F-043B-1222-D18114789337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1" name="圆角矩形 43">
              <a:extLst>
                <a:ext uri="{FF2B5EF4-FFF2-40B4-BE49-F238E27FC236}">
                  <a16:creationId xmlns:a16="http://schemas.microsoft.com/office/drawing/2014/main" id="{C27D1FE5-CDE9-B9BA-628F-477E5C1DE6A3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2" name="椭圆 22">
              <a:extLst>
                <a:ext uri="{FF2B5EF4-FFF2-40B4-BE49-F238E27FC236}">
                  <a16:creationId xmlns:a16="http://schemas.microsoft.com/office/drawing/2014/main" id="{033E44B3-6211-1527-C5FF-58986089DD70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4" name="文本框 24">
              <a:extLst>
                <a:ext uri="{FF2B5EF4-FFF2-40B4-BE49-F238E27FC236}">
                  <a16:creationId xmlns:a16="http://schemas.microsoft.com/office/drawing/2014/main" id="{79572EB0-6907-DD4A-1CD5-CFFEFBDBC23C}"/>
                </a:ext>
              </a:extLst>
            </p:cNvPr>
            <p:cNvSpPr txBox="1"/>
            <p:nvPr/>
          </p:nvSpPr>
          <p:spPr>
            <a:xfrm rot="21420000">
              <a:off x="1979689" y="3258599"/>
              <a:ext cx="9769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nguồn thu nhập: Tiền lương của bố, mẹ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5" name="组合 33">
            <a:extLst>
              <a:ext uri="{FF2B5EF4-FFF2-40B4-BE49-F238E27FC236}">
                <a16:creationId xmlns:a16="http://schemas.microsoft.com/office/drawing/2014/main" id="{EC533CE8-DA05-7A84-FFAA-CF820601A4B9}"/>
              </a:ext>
            </a:extLst>
          </p:cNvPr>
          <p:cNvGrpSpPr/>
          <p:nvPr/>
        </p:nvGrpSpPr>
        <p:grpSpPr>
          <a:xfrm>
            <a:off x="3429584" y="1475716"/>
            <a:ext cx="3298003" cy="4031232"/>
            <a:chOff x="4253197" y="2057054"/>
            <a:chExt cx="1122406" cy="3163650"/>
          </a:xfrm>
        </p:grpSpPr>
        <p:grpSp>
          <p:nvGrpSpPr>
            <p:cNvPr id="36" name="组合 12">
              <a:extLst>
                <a:ext uri="{FF2B5EF4-FFF2-40B4-BE49-F238E27FC236}">
                  <a16:creationId xmlns:a16="http://schemas.microsoft.com/office/drawing/2014/main" id="{6C9FBD64-8599-2063-52E4-D08E72FC4D3F}"/>
                </a:ext>
              </a:extLst>
            </p:cNvPr>
            <p:cNvGrpSpPr/>
            <p:nvPr/>
          </p:nvGrpSpPr>
          <p:grpSpPr>
            <a:xfrm>
              <a:off x="4253197" y="2057054"/>
              <a:ext cx="1122406" cy="3163650"/>
              <a:chOff x="4681669" y="2166879"/>
              <a:chExt cx="1122406" cy="3163650"/>
            </a:xfrm>
            <a:solidFill>
              <a:srgbClr val="FDD74D"/>
            </a:solidFill>
          </p:grpSpPr>
          <p:sp>
            <p:nvSpPr>
              <p:cNvPr id="38" name="圆角矩形 46">
                <a:extLst>
                  <a:ext uri="{FF2B5EF4-FFF2-40B4-BE49-F238E27FC236}">
                    <a16:creationId xmlns:a16="http://schemas.microsoft.com/office/drawing/2014/main" id="{2DC32203-2899-C0F3-7555-3A32342F05AA}"/>
                  </a:ext>
                </a:extLst>
              </p:cNvPr>
              <p:cNvSpPr/>
              <p:nvPr/>
            </p:nvSpPr>
            <p:spPr>
              <a:xfrm>
                <a:off x="4796075" y="2178483"/>
                <a:ext cx="1008000" cy="31320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39" name="圆角矩形 48">
                <a:extLst>
                  <a:ext uri="{FF2B5EF4-FFF2-40B4-BE49-F238E27FC236}">
                    <a16:creationId xmlns:a16="http://schemas.microsoft.com/office/drawing/2014/main" id="{FB2A8FDB-2A41-5878-AA35-96B1166B63C8}"/>
                  </a:ext>
                </a:extLst>
              </p:cNvPr>
              <p:cNvSpPr/>
              <p:nvPr/>
            </p:nvSpPr>
            <p:spPr>
              <a:xfrm rot="29136">
                <a:off x="4681669" y="2166879"/>
                <a:ext cx="1104351" cy="3163650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40" name="圆角矩形 49">
                <a:extLst>
                  <a:ext uri="{FF2B5EF4-FFF2-40B4-BE49-F238E27FC236}">
                    <a16:creationId xmlns:a16="http://schemas.microsoft.com/office/drawing/2014/main" id="{3D2E6F7D-32C2-70EE-0E8C-AD031FF37150}"/>
                  </a:ext>
                </a:extLst>
              </p:cNvPr>
              <p:cNvSpPr/>
              <p:nvPr/>
            </p:nvSpPr>
            <p:spPr>
              <a:xfrm rot="20533">
                <a:off x="4749536" y="2233044"/>
                <a:ext cx="966308" cy="3022903"/>
              </a:xfrm>
              <a:prstGeom prst="roundRect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ysDot"/>
              </a:ln>
              <a:effectLst>
                <a:outerShdw dist="12700" algn="l" rotWithShape="0">
                  <a:srgbClr val="F5EDE8"/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41" name="椭圆 16">
                <a:extLst>
                  <a:ext uri="{FF2B5EF4-FFF2-40B4-BE49-F238E27FC236}">
                    <a16:creationId xmlns:a16="http://schemas.microsoft.com/office/drawing/2014/main" id="{466CA203-C865-A599-9BCF-E3C112370BA2}"/>
                  </a:ext>
                </a:extLst>
              </p:cNvPr>
              <p:cNvSpPr/>
              <p:nvPr/>
            </p:nvSpPr>
            <p:spPr>
              <a:xfrm rot="184381">
                <a:off x="5138374" y="2200809"/>
                <a:ext cx="216000" cy="216000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43" name="文本框 18">
                <a:extLst>
                  <a:ext uri="{FF2B5EF4-FFF2-40B4-BE49-F238E27FC236}">
                    <a16:creationId xmlns:a16="http://schemas.microsoft.com/office/drawing/2014/main" id="{9364240E-DF21-DD11-6C69-198BA33C4BB0}"/>
                  </a:ext>
                </a:extLst>
              </p:cNvPr>
              <p:cNvSpPr txBox="1"/>
              <p:nvPr/>
            </p:nvSpPr>
            <p:spPr>
              <a:xfrm>
                <a:off x="4741266" y="2548302"/>
                <a:ext cx="982387" cy="2391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indent="-342900" algn="just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Nguồn thu cố định hàng tháng là tiền lương của bố mẹ</a:t>
                </a:r>
              </a:p>
              <a:p>
                <a:pPr marL="342900" marR="0" indent="-342900" algn="just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guồn thu đột xuất là được ông bà cho, bố mẹ được thưởng,...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椭圆 26">
              <a:extLst>
                <a:ext uri="{FF2B5EF4-FFF2-40B4-BE49-F238E27FC236}">
                  <a16:creationId xmlns:a16="http://schemas.microsoft.com/office/drawing/2014/main" id="{3FDE000C-0830-60EA-2ACC-4091C732092C}"/>
                </a:ext>
              </a:extLst>
            </p:cNvPr>
            <p:cNvSpPr/>
            <p:nvPr/>
          </p:nvSpPr>
          <p:spPr>
            <a:xfrm>
              <a:off x="4713681" y="2111745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44" name="任意多边形 66">
            <a:extLst>
              <a:ext uri="{FF2B5EF4-FFF2-40B4-BE49-F238E27FC236}">
                <a16:creationId xmlns:a16="http://schemas.microsoft.com/office/drawing/2014/main" id="{53C0CDDF-7A75-E485-4DE1-9784F6E57456}"/>
              </a:ext>
            </a:extLst>
          </p:cNvPr>
          <p:cNvSpPr/>
          <p:nvPr/>
        </p:nvSpPr>
        <p:spPr>
          <a:xfrm>
            <a:off x="7342084" y="1263722"/>
            <a:ext cx="2241719" cy="10215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45" name="任意多边形 65">
            <a:extLst>
              <a:ext uri="{FF2B5EF4-FFF2-40B4-BE49-F238E27FC236}">
                <a16:creationId xmlns:a16="http://schemas.microsoft.com/office/drawing/2014/main" id="{EEE3ADC8-1E0F-9FD0-C71A-D87A34C26D0A}"/>
              </a:ext>
            </a:extLst>
          </p:cNvPr>
          <p:cNvSpPr/>
          <p:nvPr/>
        </p:nvSpPr>
        <p:spPr>
          <a:xfrm>
            <a:off x="4765225" y="1362952"/>
            <a:ext cx="2589086" cy="732976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46" name="任意多边形 64">
            <a:extLst>
              <a:ext uri="{FF2B5EF4-FFF2-40B4-BE49-F238E27FC236}">
                <a16:creationId xmlns:a16="http://schemas.microsoft.com/office/drawing/2014/main" id="{08F05312-29C2-139F-FF3E-58E52EC8480F}"/>
              </a:ext>
            </a:extLst>
          </p:cNvPr>
          <p:cNvSpPr/>
          <p:nvPr/>
        </p:nvSpPr>
        <p:spPr>
          <a:xfrm>
            <a:off x="1878836" y="1280320"/>
            <a:ext cx="2954229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47" name="任意多边形 63">
            <a:extLst>
              <a:ext uri="{FF2B5EF4-FFF2-40B4-BE49-F238E27FC236}">
                <a16:creationId xmlns:a16="http://schemas.microsoft.com/office/drawing/2014/main" id="{27622580-23D9-85F4-84F3-E48C9E5E1050}"/>
              </a:ext>
            </a:extLst>
          </p:cNvPr>
          <p:cNvSpPr/>
          <p:nvPr/>
        </p:nvSpPr>
        <p:spPr>
          <a:xfrm>
            <a:off x="421584" y="1773777"/>
            <a:ext cx="1457252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grpSp>
        <p:nvGrpSpPr>
          <p:cNvPr id="58" name="组合 34">
            <a:extLst>
              <a:ext uri="{FF2B5EF4-FFF2-40B4-BE49-F238E27FC236}">
                <a16:creationId xmlns:a16="http://schemas.microsoft.com/office/drawing/2014/main" id="{7296E90C-788B-78A8-3430-592DFFE4EC5E}"/>
              </a:ext>
            </a:extLst>
          </p:cNvPr>
          <p:cNvGrpSpPr/>
          <p:nvPr/>
        </p:nvGrpSpPr>
        <p:grpSpPr>
          <a:xfrm>
            <a:off x="9686545" y="1521150"/>
            <a:ext cx="2445249" cy="3460373"/>
            <a:chOff x="6575164" y="2607715"/>
            <a:chExt cx="1104351" cy="320996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9" name="圆角矩形 54">
              <a:extLst>
                <a:ext uri="{FF2B5EF4-FFF2-40B4-BE49-F238E27FC236}">
                  <a16:creationId xmlns:a16="http://schemas.microsoft.com/office/drawing/2014/main" id="{468DA3B8-0112-2CBF-2C5D-31F261FBEAB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grpFill/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60" name="圆角矩形 55">
              <a:extLst>
                <a:ext uri="{FF2B5EF4-FFF2-40B4-BE49-F238E27FC236}">
                  <a16:creationId xmlns:a16="http://schemas.microsoft.com/office/drawing/2014/main" id="{C4F6083D-1E23-CAE6-B7BB-BD5C682C2895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grp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61" name="椭圆 9">
              <a:extLst>
                <a:ext uri="{FF2B5EF4-FFF2-40B4-BE49-F238E27FC236}">
                  <a16:creationId xmlns:a16="http://schemas.microsoft.com/office/drawing/2014/main" id="{8901CD4D-EC0F-878D-2589-AD4E54A3DDD7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62" name="文本框 11">
              <a:extLst>
                <a:ext uri="{FF2B5EF4-FFF2-40B4-BE49-F238E27FC236}">
                  <a16:creationId xmlns:a16="http://schemas.microsoft.com/office/drawing/2014/main" id="{9FB6EB20-8E25-2CCC-62C0-2F096FC51828}"/>
                </a:ext>
              </a:extLst>
            </p:cNvPr>
            <p:cNvSpPr txBox="1"/>
            <p:nvPr/>
          </p:nvSpPr>
          <p:spPr>
            <a:xfrm rot="21420000">
              <a:off x="6685523" y="2709137"/>
              <a:ext cx="96685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Khoản chi phát sinh: </a:t>
              </a: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 nhật bạn bè, sinh nhật người thân, đám cưới, ....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3" name="任意多边形 65">
            <a:extLst>
              <a:ext uri="{FF2B5EF4-FFF2-40B4-BE49-F238E27FC236}">
                <a16:creationId xmlns:a16="http://schemas.microsoft.com/office/drawing/2014/main" id="{2822E804-9511-7796-8B39-0C92F96E6D66}"/>
              </a:ext>
            </a:extLst>
          </p:cNvPr>
          <p:cNvSpPr/>
          <p:nvPr/>
        </p:nvSpPr>
        <p:spPr>
          <a:xfrm>
            <a:off x="9446816" y="1301308"/>
            <a:ext cx="1421257" cy="486395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19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44580"/>
            <a:ext cx="2971448" cy="1880315"/>
          </a:xfrm>
          <a:prstGeom prst="rect">
            <a:avLst/>
          </a:prstGeom>
        </p:spPr>
      </p:pic>
      <p:pic>
        <p:nvPicPr>
          <p:cNvPr id="10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464996" y="4427343"/>
            <a:ext cx="3320408" cy="23975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1DAF9D-A79C-3287-DF8F-3C5F8B3A31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2B1FAAA1-3841-67DB-1E67-B91C1A053C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6EE3E-5F3C-6212-7F7D-6F66B24BDF6E}"/>
              </a:ext>
            </a:extLst>
          </p:cNvPr>
          <p:cNvSpPr txBox="1"/>
          <p:nvPr/>
        </p:nvSpPr>
        <p:spPr>
          <a:xfrm>
            <a:off x="1561672" y="2301411"/>
            <a:ext cx="9729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Thực hành chi tiêu tiết kiệm trong gia đình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16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246580"/>
            <a:ext cx="11616371" cy="6421347"/>
          </a:xfrm>
          <a:custGeom>
            <a:avLst/>
            <a:gdLst>
              <a:gd name="csX0" fmla="*/ 0 w 11616371"/>
              <a:gd name="csY0" fmla="*/ 1070246 h 6421347"/>
              <a:gd name="csX1" fmla="*/ 1070246 w 11616371"/>
              <a:gd name="csY1" fmla="*/ 0 h 6421347"/>
              <a:gd name="csX2" fmla="*/ 1472971 w 11616371"/>
              <a:gd name="csY2" fmla="*/ 0 h 6421347"/>
              <a:gd name="csX3" fmla="*/ 2254731 w 11616371"/>
              <a:gd name="csY3" fmla="*/ 0 h 6421347"/>
              <a:gd name="csX4" fmla="*/ 3036491 w 11616371"/>
              <a:gd name="csY4" fmla="*/ 0 h 6421347"/>
              <a:gd name="csX5" fmla="*/ 3533975 w 11616371"/>
              <a:gd name="csY5" fmla="*/ 0 h 6421347"/>
              <a:gd name="csX6" fmla="*/ 4220976 w 11616371"/>
              <a:gd name="csY6" fmla="*/ 0 h 6421347"/>
              <a:gd name="csX7" fmla="*/ 4907977 w 11616371"/>
              <a:gd name="csY7" fmla="*/ 0 h 6421347"/>
              <a:gd name="csX8" fmla="*/ 5405461 w 11616371"/>
              <a:gd name="csY8" fmla="*/ 0 h 6421347"/>
              <a:gd name="csX9" fmla="*/ 5902944 w 11616371"/>
              <a:gd name="csY9" fmla="*/ 0 h 6421347"/>
              <a:gd name="csX10" fmla="*/ 6400428 w 11616371"/>
              <a:gd name="csY10" fmla="*/ 0 h 6421347"/>
              <a:gd name="csX11" fmla="*/ 7087429 w 11616371"/>
              <a:gd name="csY11" fmla="*/ 0 h 6421347"/>
              <a:gd name="csX12" fmla="*/ 7584913 w 11616371"/>
              <a:gd name="csY12" fmla="*/ 0 h 6421347"/>
              <a:gd name="csX13" fmla="*/ 8082396 w 11616371"/>
              <a:gd name="csY13" fmla="*/ 0 h 6421347"/>
              <a:gd name="csX14" fmla="*/ 8864156 w 11616371"/>
              <a:gd name="csY14" fmla="*/ 0 h 6421347"/>
              <a:gd name="csX15" fmla="*/ 9361640 w 11616371"/>
              <a:gd name="csY15" fmla="*/ 0 h 6421347"/>
              <a:gd name="csX16" fmla="*/ 10546125 w 11616371"/>
              <a:gd name="csY16" fmla="*/ 0 h 6421347"/>
              <a:gd name="csX17" fmla="*/ 11616371 w 11616371"/>
              <a:gd name="csY17" fmla="*/ 1070246 h 6421347"/>
              <a:gd name="csX18" fmla="*/ 11616371 w 11616371"/>
              <a:gd name="csY18" fmla="*/ 1562544 h 6421347"/>
              <a:gd name="csX19" fmla="*/ 11616371 w 11616371"/>
              <a:gd name="csY19" fmla="*/ 2183268 h 6421347"/>
              <a:gd name="csX20" fmla="*/ 11616371 w 11616371"/>
              <a:gd name="csY20" fmla="*/ 2675567 h 6421347"/>
              <a:gd name="csX21" fmla="*/ 11616371 w 11616371"/>
              <a:gd name="csY21" fmla="*/ 3296291 h 6421347"/>
              <a:gd name="csX22" fmla="*/ 11616371 w 11616371"/>
              <a:gd name="csY22" fmla="*/ 3702972 h 6421347"/>
              <a:gd name="csX23" fmla="*/ 11616371 w 11616371"/>
              <a:gd name="csY23" fmla="*/ 4195270 h 6421347"/>
              <a:gd name="csX24" fmla="*/ 11616371 w 11616371"/>
              <a:gd name="csY24" fmla="*/ 4687568 h 6421347"/>
              <a:gd name="csX25" fmla="*/ 11616371 w 11616371"/>
              <a:gd name="csY25" fmla="*/ 5351101 h 6421347"/>
              <a:gd name="csX26" fmla="*/ 10546125 w 11616371"/>
              <a:gd name="csY26" fmla="*/ 6421347 h 6421347"/>
              <a:gd name="csX27" fmla="*/ 9859124 w 11616371"/>
              <a:gd name="csY27" fmla="*/ 6421347 h 6421347"/>
              <a:gd name="csX28" fmla="*/ 9456399 w 11616371"/>
              <a:gd name="csY28" fmla="*/ 6421347 h 6421347"/>
              <a:gd name="csX29" fmla="*/ 9148433 w 11616371"/>
              <a:gd name="csY29" fmla="*/ 6421347 h 6421347"/>
              <a:gd name="csX30" fmla="*/ 8650949 w 11616371"/>
              <a:gd name="csY30" fmla="*/ 6421347 h 6421347"/>
              <a:gd name="csX31" fmla="*/ 8248224 w 11616371"/>
              <a:gd name="csY31" fmla="*/ 6421347 h 6421347"/>
              <a:gd name="csX32" fmla="*/ 7940258 w 11616371"/>
              <a:gd name="csY32" fmla="*/ 6421347 h 6421347"/>
              <a:gd name="csX33" fmla="*/ 7253257 w 11616371"/>
              <a:gd name="csY33" fmla="*/ 6421347 h 6421347"/>
              <a:gd name="csX34" fmla="*/ 6661015 w 11616371"/>
              <a:gd name="csY34" fmla="*/ 6421347 h 6421347"/>
              <a:gd name="csX35" fmla="*/ 6068772 w 11616371"/>
              <a:gd name="csY35" fmla="*/ 6421347 h 6421347"/>
              <a:gd name="csX36" fmla="*/ 5571289 w 11616371"/>
              <a:gd name="csY36" fmla="*/ 6421347 h 6421347"/>
              <a:gd name="csX37" fmla="*/ 5073805 w 11616371"/>
              <a:gd name="csY37" fmla="*/ 6421347 h 6421347"/>
              <a:gd name="csX38" fmla="*/ 4386804 w 11616371"/>
              <a:gd name="csY38" fmla="*/ 6421347 h 6421347"/>
              <a:gd name="csX39" fmla="*/ 3889320 w 11616371"/>
              <a:gd name="csY39" fmla="*/ 6421347 h 6421347"/>
              <a:gd name="csX40" fmla="*/ 3581354 w 11616371"/>
              <a:gd name="csY40" fmla="*/ 6421347 h 6421347"/>
              <a:gd name="csX41" fmla="*/ 2989111 w 11616371"/>
              <a:gd name="csY41" fmla="*/ 6421347 h 6421347"/>
              <a:gd name="csX42" fmla="*/ 2586387 w 11616371"/>
              <a:gd name="csY42" fmla="*/ 6421347 h 6421347"/>
              <a:gd name="csX43" fmla="*/ 2278421 w 11616371"/>
              <a:gd name="csY43" fmla="*/ 6421347 h 6421347"/>
              <a:gd name="csX44" fmla="*/ 1970455 w 11616371"/>
              <a:gd name="csY44" fmla="*/ 6421347 h 6421347"/>
              <a:gd name="csX45" fmla="*/ 1070246 w 11616371"/>
              <a:gd name="csY45" fmla="*/ 6421347 h 6421347"/>
              <a:gd name="csX46" fmla="*/ 0 w 11616371"/>
              <a:gd name="csY46" fmla="*/ 5351101 h 6421347"/>
              <a:gd name="csX47" fmla="*/ 0 w 11616371"/>
              <a:gd name="csY47" fmla="*/ 4773186 h 6421347"/>
              <a:gd name="csX48" fmla="*/ 0 w 11616371"/>
              <a:gd name="csY48" fmla="*/ 4152462 h 6421347"/>
              <a:gd name="csX49" fmla="*/ 0 w 11616371"/>
              <a:gd name="csY49" fmla="*/ 3531738 h 6421347"/>
              <a:gd name="csX50" fmla="*/ 0 w 11616371"/>
              <a:gd name="csY50" fmla="*/ 3039439 h 6421347"/>
              <a:gd name="csX51" fmla="*/ 0 w 11616371"/>
              <a:gd name="csY51" fmla="*/ 2504332 h 6421347"/>
              <a:gd name="csX52" fmla="*/ 0 w 11616371"/>
              <a:gd name="csY52" fmla="*/ 2097651 h 6421347"/>
              <a:gd name="csX53" fmla="*/ 0 w 11616371"/>
              <a:gd name="csY53" fmla="*/ 1562544 h 6421347"/>
              <a:gd name="csX54" fmla="*/ 0 w 11616371"/>
              <a:gd name="csY54" fmla="*/ 1070246 h 64213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</a:cxnLst>
            <a:rect l="l" t="t" r="r" b="b"/>
            <a:pathLst>
              <a:path w="11616371" h="6421347" fill="none" extrusionOk="0">
                <a:moveTo>
                  <a:pt x="0" y="1070246"/>
                </a:moveTo>
                <a:cubicBezTo>
                  <a:pt x="119059" y="457402"/>
                  <a:pt x="529008" y="25839"/>
                  <a:pt x="1070246" y="0"/>
                </a:cubicBezTo>
                <a:cubicBezTo>
                  <a:pt x="1197021" y="-1838"/>
                  <a:pt x="1282972" y="43577"/>
                  <a:pt x="1472971" y="0"/>
                </a:cubicBezTo>
                <a:cubicBezTo>
                  <a:pt x="1662971" y="-43577"/>
                  <a:pt x="1885192" y="82586"/>
                  <a:pt x="2254731" y="0"/>
                </a:cubicBezTo>
                <a:cubicBezTo>
                  <a:pt x="2624270" y="-82586"/>
                  <a:pt x="2842476" y="88235"/>
                  <a:pt x="3036491" y="0"/>
                </a:cubicBezTo>
                <a:cubicBezTo>
                  <a:pt x="3230506" y="-88235"/>
                  <a:pt x="3375873" y="27021"/>
                  <a:pt x="3533975" y="0"/>
                </a:cubicBezTo>
                <a:cubicBezTo>
                  <a:pt x="3692077" y="-27021"/>
                  <a:pt x="3890946" y="50691"/>
                  <a:pt x="4220976" y="0"/>
                </a:cubicBezTo>
                <a:cubicBezTo>
                  <a:pt x="4551006" y="-50691"/>
                  <a:pt x="4627313" y="69294"/>
                  <a:pt x="4907977" y="0"/>
                </a:cubicBezTo>
                <a:cubicBezTo>
                  <a:pt x="5188641" y="-69294"/>
                  <a:pt x="5173039" y="22781"/>
                  <a:pt x="5405461" y="0"/>
                </a:cubicBezTo>
                <a:cubicBezTo>
                  <a:pt x="5637883" y="-22781"/>
                  <a:pt x="5696480" y="1472"/>
                  <a:pt x="5902944" y="0"/>
                </a:cubicBezTo>
                <a:cubicBezTo>
                  <a:pt x="6109408" y="-1472"/>
                  <a:pt x="6276616" y="45993"/>
                  <a:pt x="6400428" y="0"/>
                </a:cubicBezTo>
                <a:cubicBezTo>
                  <a:pt x="6524240" y="-45993"/>
                  <a:pt x="6763581" y="62449"/>
                  <a:pt x="7087429" y="0"/>
                </a:cubicBezTo>
                <a:cubicBezTo>
                  <a:pt x="7411277" y="-62449"/>
                  <a:pt x="7456525" y="59458"/>
                  <a:pt x="7584913" y="0"/>
                </a:cubicBezTo>
                <a:cubicBezTo>
                  <a:pt x="7713301" y="-59458"/>
                  <a:pt x="7898686" y="12398"/>
                  <a:pt x="8082396" y="0"/>
                </a:cubicBezTo>
                <a:cubicBezTo>
                  <a:pt x="8266106" y="-12398"/>
                  <a:pt x="8689863" y="28238"/>
                  <a:pt x="8864156" y="0"/>
                </a:cubicBezTo>
                <a:cubicBezTo>
                  <a:pt x="9038449" y="-28238"/>
                  <a:pt x="9257435" y="26169"/>
                  <a:pt x="9361640" y="0"/>
                </a:cubicBezTo>
                <a:cubicBezTo>
                  <a:pt x="9465845" y="-26169"/>
                  <a:pt x="10122800" y="27740"/>
                  <a:pt x="10546125" y="0"/>
                </a:cubicBezTo>
                <a:cubicBezTo>
                  <a:pt x="11114874" y="-10278"/>
                  <a:pt x="11563687" y="433503"/>
                  <a:pt x="11616371" y="1070246"/>
                </a:cubicBezTo>
                <a:cubicBezTo>
                  <a:pt x="11636336" y="1316241"/>
                  <a:pt x="11615965" y="1360278"/>
                  <a:pt x="11616371" y="1562544"/>
                </a:cubicBezTo>
                <a:cubicBezTo>
                  <a:pt x="11616777" y="1764810"/>
                  <a:pt x="11579107" y="1943621"/>
                  <a:pt x="11616371" y="2183268"/>
                </a:cubicBezTo>
                <a:cubicBezTo>
                  <a:pt x="11653635" y="2422915"/>
                  <a:pt x="11596041" y="2557822"/>
                  <a:pt x="11616371" y="2675567"/>
                </a:cubicBezTo>
                <a:cubicBezTo>
                  <a:pt x="11636701" y="2793312"/>
                  <a:pt x="11548378" y="3015652"/>
                  <a:pt x="11616371" y="3296291"/>
                </a:cubicBezTo>
                <a:cubicBezTo>
                  <a:pt x="11684364" y="3576930"/>
                  <a:pt x="11599188" y="3510870"/>
                  <a:pt x="11616371" y="3702972"/>
                </a:cubicBezTo>
                <a:cubicBezTo>
                  <a:pt x="11633554" y="3895074"/>
                  <a:pt x="11578733" y="4026855"/>
                  <a:pt x="11616371" y="4195270"/>
                </a:cubicBezTo>
                <a:cubicBezTo>
                  <a:pt x="11654009" y="4363685"/>
                  <a:pt x="11616268" y="4509225"/>
                  <a:pt x="11616371" y="4687568"/>
                </a:cubicBezTo>
                <a:cubicBezTo>
                  <a:pt x="11616474" y="4865911"/>
                  <a:pt x="11575986" y="5127301"/>
                  <a:pt x="11616371" y="5351101"/>
                </a:cubicBezTo>
                <a:cubicBezTo>
                  <a:pt x="11573881" y="5951473"/>
                  <a:pt x="11118520" y="6460020"/>
                  <a:pt x="10546125" y="6421347"/>
                </a:cubicBezTo>
                <a:cubicBezTo>
                  <a:pt x="10376598" y="6472872"/>
                  <a:pt x="10149917" y="6391676"/>
                  <a:pt x="9859124" y="6421347"/>
                </a:cubicBezTo>
                <a:cubicBezTo>
                  <a:pt x="9568331" y="6451018"/>
                  <a:pt x="9570647" y="6421279"/>
                  <a:pt x="9456399" y="6421347"/>
                </a:cubicBezTo>
                <a:cubicBezTo>
                  <a:pt x="9342151" y="6421415"/>
                  <a:pt x="9277568" y="6406768"/>
                  <a:pt x="9148433" y="6421347"/>
                </a:cubicBezTo>
                <a:cubicBezTo>
                  <a:pt x="9019298" y="6435926"/>
                  <a:pt x="8862471" y="6392546"/>
                  <a:pt x="8650949" y="6421347"/>
                </a:cubicBezTo>
                <a:cubicBezTo>
                  <a:pt x="8439427" y="6450148"/>
                  <a:pt x="8418818" y="6397132"/>
                  <a:pt x="8248224" y="6421347"/>
                </a:cubicBezTo>
                <a:cubicBezTo>
                  <a:pt x="8077631" y="6445562"/>
                  <a:pt x="8093268" y="6394860"/>
                  <a:pt x="7940258" y="6421347"/>
                </a:cubicBezTo>
                <a:cubicBezTo>
                  <a:pt x="7787248" y="6447834"/>
                  <a:pt x="7399739" y="6366443"/>
                  <a:pt x="7253257" y="6421347"/>
                </a:cubicBezTo>
                <a:cubicBezTo>
                  <a:pt x="7106775" y="6476251"/>
                  <a:pt x="6847371" y="6389017"/>
                  <a:pt x="6661015" y="6421347"/>
                </a:cubicBezTo>
                <a:cubicBezTo>
                  <a:pt x="6474659" y="6453677"/>
                  <a:pt x="6221320" y="6397116"/>
                  <a:pt x="6068772" y="6421347"/>
                </a:cubicBezTo>
                <a:cubicBezTo>
                  <a:pt x="5916224" y="6445578"/>
                  <a:pt x="5732653" y="6392520"/>
                  <a:pt x="5571289" y="6421347"/>
                </a:cubicBezTo>
                <a:cubicBezTo>
                  <a:pt x="5409925" y="6450174"/>
                  <a:pt x="5293968" y="6391096"/>
                  <a:pt x="5073805" y="6421347"/>
                </a:cubicBezTo>
                <a:cubicBezTo>
                  <a:pt x="4853642" y="6451598"/>
                  <a:pt x="4721968" y="6347266"/>
                  <a:pt x="4386804" y="6421347"/>
                </a:cubicBezTo>
                <a:cubicBezTo>
                  <a:pt x="4051640" y="6495428"/>
                  <a:pt x="4027816" y="6396548"/>
                  <a:pt x="3889320" y="6421347"/>
                </a:cubicBezTo>
                <a:cubicBezTo>
                  <a:pt x="3750824" y="6446146"/>
                  <a:pt x="3697614" y="6391119"/>
                  <a:pt x="3581354" y="6421347"/>
                </a:cubicBezTo>
                <a:cubicBezTo>
                  <a:pt x="3465094" y="6451575"/>
                  <a:pt x="3264229" y="6395717"/>
                  <a:pt x="2989111" y="6421347"/>
                </a:cubicBezTo>
                <a:cubicBezTo>
                  <a:pt x="2713993" y="6446977"/>
                  <a:pt x="2737043" y="6390940"/>
                  <a:pt x="2586387" y="6421347"/>
                </a:cubicBezTo>
                <a:cubicBezTo>
                  <a:pt x="2435731" y="6451754"/>
                  <a:pt x="2431042" y="6415079"/>
                  <a:pt x="2278421" y="6421347"/>
                </a:cubicBezTo>
                <a:cubicBezTo>
                  <a:pt x="2125800" y="6427615"/>
                  <a:pt x="2048901" y="6387016"/>
                  <a:pt x="1970455" y="6421347"/>
                </a:cubicBezTo>
                <a:cubicBezTo>
                  <a:pt x="1892009" y="6455678"/>
                  <a:pt x="1376266" y="6374350"/>
                  <a:pt x="1070246" y="6421347"/>
                </a:cubicBezTo>
                <a:cubicBezTo>
                  <a:pt x="542256" y="6422994"/>
                  <a:pt x="57534" y="5876912"/>
                  <a:pt x="0" y="5351101"/>
                </a:cubicBezTo>
                <a:cubicBezTo>
                  <a:pt x="-47640" y="5114191"/>
                  <a:pt x="37576" y="4945334"/>
                  <a:pt x="0" y="4773186"/>
                </a:cubicBezTo>
                <a:cubicBezTo>
                  <a:pt x="-37576" y="4601039"/>
                  <a:pt x="3697" y="4453892"/>
                  <a:pt x="0" y="4152462"/>
                </a:cubicBezTo>
                <a:cubicBezTo>
                  <a:pt x="-3697" y="3851032"/>
                  <a:pt x="7967" y="3805695"/>
                  <a:pt x="0" y="3531738"/>
                </a:cubicBezTo>
                <a:cubicBezTo>
                  <a:pt x="-7967" y="3257781"/>
                  <a:pt x="54902" y="3253939"/>
                  <a:pt x="0" y="3039439"/>
                </a:cubicBezTo>
                <a:cubicBezTo>
                  <a:pt x="-54902" y="2824939"/>
                  <a:pt x="1272" y="2671251"/>
                  <a:pt x="0" y="2504332"/>
                </a:cubicBezTo>
                <a:cubicBezTo>
                  <a:pt x="-1272" y="2337413"/>
                  <a:pt x="27522" y="2260683"/>
                  <a:pt x="0" y="2097651"/>
                </a:cubicBezTo>
                <a:cubicBezTo>
                  <a:pt x="-27522" y="1934619"/>
                  <a:pt x="31987" y="1773707"/>
                  <a:pt x="0" y="1562544"/>
                </a:cubicBezTo>
                <a:cubicBezTo>
                  <a:pt x="-31987" y="1351381"/>
                  <a:pt x="26176" y="1199991"/>
                  <a:pt x="0" y="1070246"/>
                </a:cubicBezTo>
                <a:close/>
              </a:path>
              <a:path w="11616371" h="6421347" stroke="0" extrusionOk="0">
                <a:moveTo>
                  <a:pt x="0" y="1070246"/>
                </a:moveTo>
                <a:cubicBezTo>
                  <a:pt x="94227" y="504849"/>
                  <a:pt x="546357" y="139992"/>
                  <a:pt x="1070246" y="0"/>
                </a:cubicBezTo>
                <a:cubicBezTo>
                  <a:pt x="1314986" y="-37852"/>
                  <a:pt x="1606846" y="11806"/>
                  <a:pt x="1852006" y="0"/>
                </a:cubicBezTo>
                <a:cubicBezTo>
                  <a:pt x="2097166" y="-11806"/>
                  <a:pt x="2090756" y="17862"/>
                  <a:pt x="2159972" y="0"/>
                </a:cubicBezTo>
                <a:cubicBezTo>
                  <a:pt x="2229188" y="-17862"/>
                  <a:pt x="2617936" y="47225"/>
                  <a:pt x="2846973" y="0"/>
                </a:cubicBezTo>
                <a:cubicBezTo>
                  <a:pt x="3076010" y="-47225"/>
                  <a:pt x="3146929" y="45649"/>
                  <a:pt x="3249698" y="0"/>
                </a:cubicBezTo>
                <a:cubicBezTo>
                  <a:pt x="3352467" y="-45649"/>
                  <a:pt x="3658218" y="84698"/>
                  <a:pt x="4031458" y="0"/>
                </a:cubicBezTo>
                <a:cubicBezTo>
                  <a:pt x="4404698" y="-84698"/>
                  <a:pt x="4552802" y="34365"/>
                  <a:pt x="4813218" y="0"/>
                </a:cubicBezTo>
                <a:cubicBezTo>
                  <a:pt x="5073634" y="-34365"/>
                  <a:pt x="5059739" y="8814"/>
                  <a:pt x="5215943" y="0"/>
                </a:cubicBezTo>
                <a:cubicBezTo>
                  <a:pt x="5372147" y="-8814"/>
                  <a:pt x="5536123" y="44946"/>
                  <a:pt x="5808186" y="0"/>
                </a:cubicBezTo>
                <a:cubicBezTo>
                  <a:pt x="6080249" y="-44946"/>
                  <a:pt x="6309625" y="84814"/>
                  <a:pt x="6589946" y="0"/>
                </a:cubicBezTo>
                <a:cubicBezTo>
                  <a:pt x="6870267" y="-84814"/>
                  <a:pt x="6896852" y="563"/>
                  <a:pt x="6992670" y="0"/>
                </a:cubicBezTo>
                <a:cubicBezTo>
                  <a:pt x="7088488" y="-563"/>
                  <a:pt x="7373219" y="449"/>
                  <a:pt x="7490154" y="0"/>
                </a:cubicBezTo>
                <a:cubicBezTo>
                  <a:pt x="7607089" y="-449"/>
                  <a:pt x="7969633" y="74477"/>
                  <a:pt x="8271914" y="0"/>
                </a:cubicBezTo>
                <a:cubicBezTo>
                  <a:pt x="8574195" y="-74477"/>
                  <a:pt x="8645448" y="17486"/>
                  <a:pt x="8769398" y="0"/>
                </a:cubicBezTo>
                <a:cubicBezTo>
                  <a:pt x="8893348" y="-17486"/>
                  <a:pt x="9162971" y="42250"/>
                  <a:pt x="9456399" y="0"/>
                </a:cubicBezTo>
                <a:cubicBezTo>
                  <a:pt x="9749827" y="-42250"/>
                  <a:pt x="10139186" y="65899"/>
                  <a:pt x="10546125" y="0"/>
                </a:cubicBezTo>
                <a:cubicBezTo>
                  <a:pt x="11124455" y="-20949"/>
                  <a:pt x="11616048" y="446482"/>
                  <a:pt x="11616371" y="1070246"/>
                </a:cubicBezTo>
                <a:cubicBezTo>
                  <a:pt x="11618430" y="1267857"/>
                  <a:pt x="11592384" y="1353451"/>
                  <a:pt x="11616371" y="1562544"/>
                </a:cubicBezTo>
                <a:cubicBezTo>
                  <a:pt x="11640358" y="1771637"/>
                  <a:pt x="11601740" y="1915690"/>
                  <a:pt x="11616371" y="2054843"/>
                </a:cubicBezTo>
                <a:cubicBezTo>
                  <a:pt x="11631002" y="2193996"/>
                  <a:pt x="11615720" y="2330893"/>
                  <a:pt x="11616371" y="2461524"/>
                </a:cubicBezTo>
                <a:cubicBezTo>
                  <a:pt x="11617022" y="2592155"/>
                  <a:pt x="11599677" y="2734267"/>
                  <a:pt x="11616371" y="2953822"/>
                </a:cubicBezTo>
                <a:cubicBezTo>
                  <a:pt x="11633065" y="3173377"/>
                  <a:pt x="11585292" y="3308062"/>
                  <a:pt x="11616371" y="3488929"/>
                </a:cubicBezTo>
                <a:cubicBezTo>
                  <a:pt x="11647450" y="3669796"/>
                  <a:pt x="11607615" y="3757658"/>
                  <a:pt x="11616371" y="3895610"/>
                </a:cubicBezTo>
                <a:cubicBezTo>
                  <a:pt x="11625127" y="4033562"/>
                  <a:pt x="11602767" y="4247491"/>
                  <a:pt x="11616371" y="4387909"/>
                </a:cubicBezTo>
                <a:cubicBezTo>
                  <a:pt x="11629975" y="4528327"/>
                  <a:pt x="11534563" y="5108862"/>
                  <a:pt x="11616371" y="5351101"/>
                </a:cubicBezTo>
                <a:cubicBezTo>
                  <a:pt x="11632229" y="5945399"/>
                  <a:pt x="11046368" y="6523776"/>
                  <a:pt x="10546125" y="6421347"/>
                </a:cubicBezTo>
                <a:cubicBezTo>
                  <a:pt x="10312279" y="6469744"/>
                  <a:pt x="10239280" y="6366477"/>
                  <a:pt x="10048641" y="6421347"/>
                </a:cubicBezTo>
                <a:cubicBezTo>
                  <a:pt x="9858002" y="6476217"/>
                  <a:pt x="9474305" y="6348206"/>
                  <a:pt x="9266881" y="6421347"/>
                </a:cubicBezTo>
                <a:cubicBezTo>
                  <a:pt x="9059457" y="6494488"/>
                  <a:pt x="8802633" y="6375188"/>
                  <a:pt x="8674639" y="6421347"/>
                </a:cubicBezTo>
                <a:cubicBezTo>
                  <a:pt x="8546645" y="6467506"/>
                  <a:pt x="8519780" y="6405286"/>
                  <a:pt x="8366673" y="6421347"/>
                </a:cubicBezTo>
                <a:cubicBezTo>
                  <a:pt x="8213566" y="6437408"/>
                  <a:pt x="8006270" y="6384982"/>
                  <a:pt x="7774430" y="6421347"/>
                </a:cubicBezTo>
                <a:cubicBezTo>
                  <a:pt x="7542590" y="6457712"/>
                  <a:pt x="7266927" y="6355570"/>
                  <a:pt x="6992670" y="6421347"/>
                </a:cubicBezTo>
                <a:cubicBezTo>
                  <a:pt x="6718413" y="6487124"/>
                  <a:pt x="6616537" y="6390169"/>
                  <a:pt x="6400428" y="6421347"/>
                </a:cubicBezTo>
                <a:cubicBezTo>
                  <a:pt x="6184319" y="6452525"/>
                  <a:pt x="6160626" y="6413103"/>
                  <a:pt x="6092462" y="6421347"/>
                </a:cubicBezTo>
                <a:cubicBezTo>
                  <a:pt x="6024298" y="6429591"/>
                  <a:pt x="5922738" y="6395472"/>
                  <a:pt x="5784496" y="6421347"/>
                </a:cubicBezTo>
                <a:cubicBezTo>
                  <a:pt x="5646254" y="6447222"/>
                  <a:pt x="5340099" y="6361213"/>
                  <a:pt x="5192253" y="6421347"/>
                </a:cubicBezTo>
                <a:cubicBezTo>
                  <a:pt x="5044407" y="6481481"/>
                  <a:pt x="4776582" y="6379116"/>
                  <a:pt x="4600011" y="6421347"/>
                </a:cubicBezTo>
                <a:cubicBezTo>
                  <a:pt x="4423440" y="6463578"/>
                  <a:pt x="4398861" y="6394096"/>
                  <a:pt x="4292045" y="6421347"/>
                </a:cubicBezTo>
                <a:cubicBezTo>
                  <a:pt x="4185229" y="6448598"/>
                  <a:pt x="3948624" y="6410763"/>
                  <a:pt x="3794561" y="6421347"/>
                </a:cubicBezTo>
                <a:cubicBezTo>
                  <a:pt x="3640498" y="6431931"/>
                  <a:pt x="3487948" y="6383421"/>
                  <a:pt x="3202319" y="6421347"/>
                </a:cubicBezTo>
                <a:cubicBezTo>
                  <a:pt x="2916690" y="6459273"/>
                  <a:pt x="3010903" y="6392298"/>
                  <a:pt x="2894353" y="6421347"/>
                </a:cubicBezTo>
                <a:cubicBezTo>
                  <a:pt x="2777803" y="6450396"/>
                  <a:pt x="2469840" y="6396216"/>
                  <a:pt x="2112593" y="6421347"/>
                </a:cubicBezTo>
                <a:cubicBezTo>
                  <a:pt x="1755346" y="6446478"/>
                  <a:pt x="1900616" y="6412826"/>
                  <a:pt x="1709868" y="6421347"/>
                </a:cubicBezTo>
                <a:cubicBezTo>
                  <a:pt x="1519121" y="6429868"/>
                  <a:pt x="1384499" y="6379337"/>
                  <a:pt x="1070246" y="6421347"/>
                </a:cubicBezTo>
                <a:cubicBezTo>
                  <a:pt x="423472" y="6326739"/>
                  <a:pt x="158487" y="5991683"/>
                  <a:pt x="0" y="5351101"/>
                </a:cubicBezTo>
                <a:cubicBezTo>
                  <a:pt x="-15225" y="5244664"/>
                  <a:pt x="8404" y="5136822"/>
                  <a:pt x="0" y="4944420"/>
                </a:cubicBezTo>
                <a:cubicBezTo>
                  <a:pt x="-8404" y="4752018"/>
                  <a:pt x="20730" y="4665605"/>
                  <a:pt x="0" y="4494930"/>
                </a:cubicBezTo>
                <a:cubicBezTo>
                  <a:pt x="-20730" y="4324255"/>
                  <a:pt x="21600" y="4221048"/>
                  <a:pt x="0" y="4002632"/>
                </a:cubicBezTo>
                <a:cubicBezTo>
                  <a:pt x="-21600" y="3784216"/>
                  <a:pt x="50202" y="3665878"/>
                  <a:pt x="0" y="3467525"/>
                </a:cubicBezTo>
                <a:cubicBezTo>
                  <a:pt x="-50202" y="3269172"/>
                  <a:pt x="4206" y="3210306"/>
                  <a:pt x="0" y="2975226"/>
                </a:cubicBezTo>
                <a:cubicBezTo>
                  <a:pt x="-4206" y="2740146"/>
                  <a:pt x="3652" y="2680794"/>
                  <a:pt x="0" y="2482928"/>
                </a:cubicBezTo>
                <a:cubicBezTo>
                  <a:pt x="-3652" y="2285062"/>
                  <a:pt x="3250" y="2095075"/>
                  <a:pt x="0" y="1905013"/>
                </a:cubicBezTo>
                <a:cubicBezTo>
                  <a:pt x="-3250" y="1714951"/>
                  <a:pt x="82099" y="1291473"/>
                  <a:pt x="0" y="1070246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65A91B-CCA2-49B7-7247-5498229D73A9}"/>
              </a:ext>
            </a:extLst>
          </p:cNvPr>
          <p:cNvSpPr txBox="1"/>
          <p:nvPr/>
        </p:nvSpPr>
        <p:spPr>
          <a:xfrm>
            <a:off x="996592" y="441789"/>
            <a:ext cx="10489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256CF-F395-6739-EE33-10DC39460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61" y="1058507"/>
            <a:ext cx="3917636" cy="284567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6E8274-5C39-7D4B-1AE7-709272B5065D}"/>
              </a:ext>
            </a:extLst>
          </p:cNvPr>
          <p:cNvSpPr/>
          <p:nvPr/>
        </p:nvSpPr>
        <p:spPr>
          <a:xfrm>
            <a:off x="441788" y="4181581"/>
            <a:ext cx="3811713" cy="13356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quà năm mới cho các thành viên trong gia đình với tổng số tiền 1 000 000 đồng.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9CB5D6-E7F9-2261-5A5F-5A56139CF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758" y="1056821"/>
            <a:ext cx="2976807" cy="293982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ED0FAA3-A059-5DFC-3A65-0DBB2488B81B}"/>
              </a:ext>
            </a:extLst>
          </p:cNvPr>
          <p:cNvSpPr/>
          <p:nvPr/>
        </p:nvSpPr>
        <p:spPr>
          <a:xfrm>
            <a:off x="4613097" y="4191856"/>
            <a:ext cx="3143892" cy="13356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Mua hoa và đồ trang trí Tết với số tiền 500 000 đồng.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EF5106-61E9-35E3-B17D-81F888F92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0066" y="1263721"/>
            <a:ext cx="3425194" cy="25788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432E99-C73E-EA58-F5D9-5638F75DFB7C}"/>
              </a:ext>
            </a:extLst>
          </p:cNvPr>
          <p:cNvSpPr/>
          <p:nvPr/>
        </p:nvSpPr>
        <p:spPr>
          <a:xfrm>
            <a:off x="8363164" y="4181582"/>
            <a:ext cx="3369923" cy="1500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Mua bánh kẹo và thực phẩm để mời khách khi đến thăm nhà ngày Tết với số tiền 800 000 đồng.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81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92467" y="0"/>
            <a:ext cx="12000216" cy="6667927"/>
          </a:xfrm>
          <a:custGeom>
            <a:avLst/>
            <a:gdLst>
              <a:gd name="csX0" fmla="*/ 0 w 12000216"/>
              <a:gd name="csY0" fmla="*/ 1111343 h 6667927"/>
              <a:gd name="csX1" fmla="*/ 1111343 w 12000216"/>
              <a:gd name="csY1" fmla="*/ 0 h 6667927"/>
              <a:gd name="csX2" fmla="*/ 1490941 w 12000216"/>
              <a:gd name="csY2" fmla="*/ 0 h 6667927"/>
              <a:gd name="csX3" fmla="*/ 2163865 w 12000216"/>
              <a:gd name="csY3" fmla="*/ 0 h 6667927"/>
              <a:gd name="csX4" fmla="*/ 2836789 w 12000216"/>
              <a:gd name="csY4" fmla="*/ 0 h 6667927"/>
              <a:gd name="csX5" fmla="*/ 3314163 w 12000216"/>
              <a:gd name="csY5" fmla="*/ 0 h 6667927"/>
              <a:gd name="csX6" fmla="*/ 3791537 w 12000216"/>
              <a:gd name="csY6" fmla="*/ 0 h 6667927"/>
              <a:gd name="csX7" fmla="*/ 4268910 w 12000216"/>
              <a:gd name="csY7" fmla="*/ 0 h 6667927"/>
              <a:gd name="csX8" fmla="*/ 4941834 w 12000216"/>
              <a:gd name="csY8" fmla="*/ 0 h 6667927"/>
              <a:gd name="csX9" fmla="*/ 5419208 w 12000216"/>
              <a:gd name="csY9" fmla="*/ 0 h 6667927"/>
              <a:gd name="csX10" fmla="*/ 5896581 w 12000216"/>
              <a:gd name="csY10" fmla="*/ 0 h 6667927"/>
              <a:gd name="csX11" fmla="*/ 6667281 w 12000216"/>
              <a:gd name="csY11" fmla="*/ 0 h 6667927"/>
              <a:gd name="csX12" fmla="*/ 7144654 w 12000216"/>
              <a:gd name="csY12" fmla="*/ 0 h 6667927"/>
              <a:gd name="csX13" fmla="*/ 7817578 w 12000216"/>
              <a:gd name="csY13" fmla="*/ 0 h 6667927"/>
              <a:gd name="csX14" fmla="*/ 8294952 w 12000216"/>
              <a:gd name="csY14" fmla="*/ 0 h 6667927"/>
              <a:gd name="csX15" fmla="*/ 8870101 w 12000216"/>
              <a:gd name="csY15" fmla="*/ 0 h 6667927"/>
              <a:gd name="csX16" fmla="*/ 9249699 w 12000216"/>
              <a:gd name="csY16" fmla="*/ 0 h 6667927"/>
              <a:gd name="csX17" fmla="*/ 10020398 w 12000216"/>
              <a:gd name="csY17" fmla="*/ 0 h 6667927"/>
              <a:gd name="csX18" fmla="*/ 10888873 w 12000216"/>
              <a:gd name="csY18" fmla="*/ 0 h 6667927"/>
              <a:gd name="csX19" fmla="*/ 12000216 w 12000216"/>
              <a:gd name="csY19" fmla="*/ 1111343 h 6667927"/>
              <a:gd name="csX20" fmla="*/ 12000216 w 12000216"/>
              <a:gd name="csY20" fmla="*/ 1711451 h 6667927"/>
              <a:gd name="csX21" fmla="*/ 12000216 w 12000216"/>
              <a:gd name="csY21" fmla="*/ 2222653 h 6667927"/>
              <a:gd name="csX22" fmla="*/ 12000216 w 12000216"/>
              <a:gd name="csY22" fmla="*/ 2867213 h 6667927"/>
              <a:gd name="csX23" fmla="*/ 12000216 w 12000216"/>
              <a:gd name="csY23" fmla="*/ 3289511 h 6667927"/>
              <a:gd name="csX24" fmla="*/ 12000216 w 12000216"/>
              <a:gd name="csY24" fmla="*/ 3756261 h 6667927"/>
              <a:gd name="csX25" fmla="*/ 12000216 w 12000216"/>
              <a:gd name="csY25" fmla="*/ 4311917 h 6667927"/>
              <a:gd name="csX26" fmla="*/ 12000216 w 12000216"/>
              <a:gd name="csY26" fmla="*/ 4778667 h 6667927"/>
              <a:gd name="csX27" fmla="*/ 12000216 w 12000216"/>
              <a:gd name="csY27" fmla="*/ 5556584 h 6667927"/>
              <a:gd name="csX28" fmla="*/ 10888873 w 12000216"/>
              <a:gd name="csY28" fmla="*/ 6667927 h 6667927"/>
              <a:gd name="csX29" fmla="*/ 10411499 w 12000216"/>
              <a:gd name="csY29" fmla="*/ 6667927 h 6667927"/>
              <a:gd name="csX30" fmla="*/ 9738575 w 12000216"/>
              <a:gd name="csY30" fmla="*/ 6667927 h 6667927"/>
              <a:gd name="csX31" fmla="*/ 9163427 w 12000216"/>
              <a:gd name="csY31" fmla="*/ 6667927 h 6667927"/>
              <a:gd name="csX32" fmla="*/ 8588278 w 12000216"/>
              <a:gd name="csY32" fmla="*/ 6667927 h 6667927"/>
              <a:gd name="csX33" fmla="*/ 8110904 w 12000216"/>
              <a:gd name="csY33" fmla="*/ 6667927 h 6667927"/>
              <a:gd name="csX34" fmla="*/ 7633531 w 12000216"/>
              <a:gd name="csY34" fmla="*/ 6667927 h 6667927"/>
              <a:gd name="csX35" fmla="*/ 6960607 w 12000216"/>
              <a:gd name="csY35" fmla="*/ 6667927 h 6667927"/>
              <a:gd name="csX36" fmla="*/ 6483233 w 12000216"/>
              <a:gd name="csY36" fmla="*/ 6667927 h 6667927"/>
              <a:gd name="csX37" fmla="*/ 6201410 w 12000216"/>
              <a:gd name="csY37" fmla="*/ 6667927 h 6667927"/>
              <a:gd name="csX38" fmla="*/ 5626261 w 12000216"/>
              <a:gd name="csY38" fmla="*/ 6667927 h 6667927"/>
              <a:gd name="csX39" fmla="*/ 5246663 w 12000216"/>
              <a:gd name="csY39" fmla="*/ 6667927 h 6667927"/>
              <a:gd name="csX40" fmla="*/ 4964840 w 12000216"/>
              <a:gd name="csY40" fmla="*/ 6667927 h 6667927"/>
              <a:gd name="csX41" fmla="*/ 4683017 w 12000216"/>
              <a:gd name="csY41" fmla="*/ 6667927 h 6667927"/>
              <a:gd name="csX42" fmla="*/ 4010093 w 12000216"/>
              <a:gd name="csY42" fmla="*/ 6667927 h 6667927"/>
              <a:gd name="csX43" fmla="*/ 3728270 w 12000216"/>
              <a:gd name="csY43" fmla="*/ 6667927 h 6667927"/>
              <a:gd name="csX44" fmla="*/ 3446447 w 12000216"/>
              <a:gd name="csY44" fmla="*/ 6667927 h 6667927"/>
              <a:gd name="csX45" fmla="*/ 3066849 w 12000216"/>
              <a:gd name="csY45" fmla="*/ 6667927 h 6667927"/>
              <a:gd name="csX46" fmla="*/ 2296150 w 12000216"/>
              <a:gd name="csY46" fmla="*/ 6667927 h 6667927"/>
              <a:gd name="csX47" fmla="*/ 1111343 w 12000216"/>
              <a:gd name="csY47" fmla="*/ 6667927 h 6667927"/>
              <a:gd name="csX48" fmla="*/ 0 w 12000216"/>
              <a:gd name="csY48" fmla="*/ 5556584 h 6667927"/>
              <a:gd name="csX49" fmla="*/ 0 w 12000216"/>
              <a:gd name="csY49" fmla="*/ 5134286 h 6667927"/>
              <a:gd name="csX50" fmla="*/ 0 w 12000216"/>
              <a:gd name="csY50" fmla="*/ 4578631 h 6667927"/>
              <a:gd name="csX51" fmla="*/ 0 w 12000216"/>
              <a:gd name="csY51" fmla="*/ 4156333 h 6667927"/>
              <a:gd name="csX52" fmla="*/ 0 w 12000216"/>
              <a:gd name="csY52" fmla="*/ 3734035 h 6667927"/>
              <a:gd name="csX53" fmla="*/ 0 w 12000216"/>
              <a:gd name="csY53" fmla="*/ 3089475 h 6667927"/>
              <a:gd name="csX54" fmla="*/ 0 w 12000216"/>
              <a:gd name="csY54" fmla="*/ 2489368 h 6667927"/>
              <a:gd name="csX55" fmla="*/ 0 w 12000216"/>
              <a:gd name="csY55" fmla="*/ 1933713 h 6667927"/>
              <a:gd name="csX56" fmla="*/ 0 w 12000216"/>
              <a:gd name="csY56" fmla="*/ 1111343 h 66679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12000216" h="6667927" fill="none" extrusionOk="0">
                <a:moveTo>
                  <a:pt x="0" y="1111343"/>
                </a:moveTo>
                <a:cubicBezTo>
                  <a:pt x="-89631" y="497855"/>
                  <a:pt x="607474" y="-83960"/>
                  <a:pt x="1111343" y="0"/>
                </a:cubicBezTo>
                <a:cubicBezTo>
                  <a:pt x="1219362" y="-6740"/>
                  <a:pt x="1377360" y="26859"/>
                  <a:pt x="1490941" y="0"/>
                </a:cubicBezTo>
                <a:cubicBezTo>
                  <a:pt x="1604522" y="-26859"/>
                  <a:pt x="2015460" y="29325"/>
                  <a:pt x="2163865" y="0"/>
                </a:cubicBezTo>
                <a:cubicBezTo>
                  <a:pt x="2312270" y="-29325"/>
                  <a:pt x="2694409" y="36402"/>
                  <a:pt x="2836789" y="0"/>
                </a:cubicBezTo>
                <a:cubicBezTo>
                  <a:pt x="2979169" y="-36402"/>
                  <a:pt x="3145559" y="1151"/>
                  <a:pt x="3314163" y="0"/>
                </a:cubicBezTo>
                <a:cubicBezTo>
                  <a:pt x="3482767" y="-1151"/>
                  <a:pt x="3691157" y="4225"/>
                  <a:pt x="3791537" y="0"/>
                </a:cubicBezTo>
                <a:cubicBezTo>
                  <a:pt x="3891917" y="-4225"/>
                  <a:pt x="4032962" y="122"/>
                  <a:pt x="4268910" y="0"/>
                </a:cubicBezTo>
                <a:cubicBezTo>
                  <a:pt x="4504858" y="-122"/>
                  <a:pt x="4704562" y="58433"/>
                  <a:pt x="4941834" y="0"/>
                </a:cubicBezTo>
                <a:cubicBezTo>
                  <a:pt x="5179106" y="-58433"/>
                  <a:pt x="5299579" y="33129"/>
                  <a:pt x="5419208" y="0"/>
                </a:cubicBezTo>
                <a:cubicBezTo>
                  <a:pt x="5538837" y="-33129"/>
                  <a:pt x="5800664" y="11603"/>
                  <a:pt x="5896581" y="0"/>
                </a:cubicBezTo>
                <a:cubicBezTo>
                  <a:pt x="5992498" y="-11603"/>
                  <a:pt x="6287570" y="5676"/>
                  <a:pt x="6667281" y="0"/>
                </a:cubicBezTo>
                <a:cubicBezTo>
                  <a:pt x="7046992" y="-5676"/>
                  <a:pt x="6911478" y="49973"/>
                  <a:pt x="7144654" y="0"/>
                </a:cubicBezTo>
                <a:cubicBezTo>
                  <a:pt x="7377830" y="-49973"/>
                  <a:pt x="7682756" y="44751"/>
                  <a:pt x="7817578" y="0"/>
                </a:cubicBezTo>
                <a:cubicBezTo>
                  <a:pt x="7952400" y="-44751"/>
                  <a:pt x="8187270" y="15238"/>
                  <a:pt x="8294952" y="0"/>
                </a:cubicBezTo>
                <a:cubicBezTo>
                  <a:pt x="8402634" y="-15238"/>
                  <a:pt x="8725535" y="48685"/>
                  <a:pt x="8870101" y="0"/>
                </a:cubicBezTo>
                <a:cubicBezTo>
                  <a:pt x="9014667" y="-48685"/>
                  <a:pt x="9074975" y="29432"/>
                  <a:pt x="9249699" y="0"/>
                </a:cubicBezTo>
                <a:cubicBezTo>
                  <a:pt x="9424423" y="-29432"/>
                  <a:pt x="9670319" y="24602"/>
                  <a:pt x="10020398" y="0"/>
                </a:cubicBezTo>
                <a:cubicBezTo>
                  <a:pt x="10370477" y="-24602"/>
                  <a:pt x="10621896" y="56185"/>
                  <a:pt x="10888873" y="0"/>
                </a:cubicBezTo>
                <a:cubicBezTo>
                  <a:pt x="11423889" y="158731"/>
                  <a:pt x="11861143" y="604785"/>
                  <a:pt x="12000216" y="1111343"/>
                </a:cubicBezTo>
                <a:cubicBezTo>
                  <a:pt x="12066307" y="1238217"/>
                  <a:pt x="11939593" y="1568590"/>
                  <a:pt x="12000216" y="1711451"/>
                </a:cubicBezTo>
                <a:cubicBezTo>
                  <a:pt x="12060839" y="1854312"/>
                  <a:pt x="11968358" y="1972619"/>
                  <a:pt x="12000216" y="2222653"/>
                </a:cubicBezTo>
                <a:cubicBezTo>
                  <a:pt x="12032074" y="2472687"/>
                  <a:pt x="11953476" y="2566497"/>
                  <a:pt x="12000216" y="2867213"/>
                </a:cubicBezTo>
                <a:cubicBezTo>
                  <a:pt x="12046956" y="3167929"/>
                  <a:pt x="11994270" y="3169442"/>
                  <a:pt x="12000216" y="3289511"/>
                </a:cubicBezTo>
                <a:cubicBezTo>
                  <a:pt x="12006162" y="3409580"/>
                  <a:pt x="11980081" y="3536234"/>
                  <a:pt x="12000216" y="3756261"/>
                </a:cubicBezTo>
                <a:cubicBezTo>
                  <a:pt x="12020351" y="3976288"/>
                  <a:pt x="11999060" y="4107750"/>
                  <a:pt x="12000216" y="4311917"/>
                </a:cubicBezTo>
                <a:cubicBezTo>
                  <a:pt x="12001372" y="4516084"/>
                  <a:pt x="11983372" y="4615048"/>
                  <a:pt x="12000216" y="4778667"/>
                </a:cubicBezTo>
                <a:cubicBezTo>
                  <a:pt x="12017060" y="4942286"/>
                  <a:pt x="11984762" y="5343552"/>
                  <a:pt x="12000216" y="5556584"/>
                </a:cubicBezTo>
                <a:cubicBezTo>
                  <a:pt x="11969918" y="6169238"/>
                  <a:pt x="11492556" y="6647274"/>
                  <a:pt x="10888873" y="6667927"/>
                </a:cubicBezTo>
                <a:cubicBezTo>
                  <a:pt x="10682675" y="6688662"/>
                  <a:pt x="10618042" y="6617285"/>
                  <a:pt x="10411499" y="6667927"/>
                </a:cubicBezTo>
                <a:cubicBezTo>
                  <a:pt x="10204956" y="6718569"/>
                  <a:pt x="9877220" y="6616891"/>
                  <a:pt x="9738575" y="6667927"/>
                </a:cubicBezTo>
                <a:cubicBezTo>
                  <a:pt x="9599930" y="6718963"/>
                  <a:pt x="9408523" y="6607257"/>
                  <a:pt x="9163427" y="6667927"/>
                </a:cubicBezTo>
                <a:cubicBezTo>
                  <a:pt x="8918331" y="6728597"/>
                  <a:pt x="8838985" y="6643612"/>
                  <a:pt x="8588278" y="6667927"/>
                </a:cubicBezTo>
                <a:cubicBezTo>
                  <a:pt x="8337571" y="6692242"/>
                  <a:pt x="8237612" y="6624828"/>
                  <a:pt x="8110904" y="6667927"/>
                </a:cubicBezTo>
                <a:cubicBezTo>
                  <a:pt x="7984196" y="6711026"/>
                  <a:pt x="7790427" y="6617794"/>
                  <a:pt x="7633531" y="6667927"/>
                </a:cubicBezTo>
                <a:cubicBezTo>
                  <a:pt x="7476635" y="6718060"/>
                  <a:pt x="7257882" y="6614323"/>
                  <a:pt x="6960607" y="6667927"/>
                </a:cubicBezTo>
                <a:cubicBezTo>
                  <a:pt x="6663332" y="6721531"/>
                  <a:pt x="6704305" y="6626162"/>
                  <a:pt x="6483233" y="6667927"/>
                </a:cubicBezTo>
                <a:cubicBezTo>
                  <a:pt x="6262161" y="6709692"/>
                  <a:pt x="6302721" y="6656666"/>
                  <a:pt x="6201410" y="6667927"/>
                </a:cubicBezTo>
                <a:cubicBezTo>
                  <a:pt x="6100099" y="6679188"/>
                  <a:pt x="5908886" y="6646366"/>
                  <a:pt x="5626261" y="6667927"/>
                </a:cubicBezTo>
                <a:cubicBezTo>
                  <a:pt x="5343636" y="6689488"/>
                  <a:pt x="5395298" y="6650401"/>
                  <a:pt x="5246663" y="6667927"/>
                </a:cubicBezTo>
                <a:cubicBezTo>
                  <a:pt x="5098028" y="6685453"/>
                  <a:pt x="5053939" y="6648057"/>
                  <a:pt x="4964840" y="6667927"/>
                </a:cubicBezTo>
                <a:cubicBezTo>
                  <a:pt x="4875741" y="6687797"/>
                  <a:pt x="4810388" y="6662834"/>
                  <a:pt x="4683017" y="6667927"/>
                </a:cubicBezTo>
                <a:cubicBezTo>
                  <a:pt x="4555646" y="6673020"/>
                  <a:pt x="4245578" y="6629536"/>
                  <a:pt x="4010093" y="6667927"/>
                </a:cubicBezTo>
                <a:cubicBezTo>
                  <a:pt x="3774608" y="6706318"/>
                  <a:pt x="3838799" y="6653694"/>
                  <a:pt x="3728270" y="6667927"/>
                </a:cubicBezTo>
                <a:cubicBezTo>
                  <a:pt x="3617741" y="6682160"/>
                  <a:pt x="3525582" y="6639264"/>
                  <a:pt x="3446447" y="6667927"/>
                </a:cubicBezTo>
                <a:cubicBezTo>
                  <a:pt x="3367312" y="6696590"/>
                  <a:pt x="3164704" y="6646296"/>
                  <a:pt x="3066849" y="6667927"/>
                </a:cubicBezTo>
                <a:cubicBezTo>
                  <a:pt x="2968994" y="6689558"/>
                  <a:pt x="2570714" y="6661253"/>
                  <a:pt x="2296150" y="6667927"/>
                </a:cubicBezTo>
                <a:cubicBezTo>
                  <a:pt x="2021586" y="6674601"/>
                  <a:pt x="1605005" y="6537163"/>
                  <a:pt x="1111343" y="6667927"/>
                </a:cubicBezTo>
                <a:cubicBezTo>
                  <a:pt x="535740" y="6610334"/>
                  <a:pt x="16371" y="6286911"/>
                  <a:pt x="0" y="5556584"/>
                </a:cubicBezTo>
                <a:cubicBezTo>
                  <a:pt x="-36982" y="5445646"/>
                  <a:pt x="46531" y="5300650"/>
                  <a:pt x="0" y="5134286"/>
                </a:cubicBezTo>
                <a:cubicBezTo>
                  <a:pt x="-46531" y="4967922"/>
                  <a:pt x="52872" y="4795950"/>
                  <a:pt x="0" y="4578631"/>
                </a:cubicBezTo>
                <a:cubicBezTo>
                  <a:pt x="-52872" y="4361312"/>
                  <a:pt x="7245" y="4361696"/>
                  <a:pt x="0" y="4156333"/>
                </a:cubicBezTo>
                <a:cubicBezTo>
                  <a:pt x="-7245" y="3950970"/>
                  <a:pt x="24262" y="3842120"/>
                  <a:pt x="0" y="3734035"/>
                </a:cubicBezTo>
                <a:cubicBezTo>
                  <a:pt x="-24262" y="3625950"/>
                  <a:pt x="65491" y="3226755"/>
                  <a:pt x="0" y="3089475"/>
                </a:cubicBezTo>
                <a:cubicBezTo>
                  <a:pt x="-65491" y="2952195"/>
                  <a:pt x="67882" y="2672969"/>
                  <a:pt x="0" y="2489368"/>
                </a:cubicBezTo>
                <a:cubicBezTo>
                  <a:pt x="-67882" y="2305767"/>
                  <a:pt x="4898" y="2074946"/>
                  <a:pt x="0" y="1933713"/>
                </a:cubicBezTo>
                <a:cubicBezTo>
                  <a:pt x="-4898" y="1792481"/>
                  <a:pt x="75819" y="1403646"/>
                  <a:pt x="0" y="1111343"/>
                </a:cubicBezTo>
                <a:close/>
              </a:path>
              <a:path w="12000216" h="6667927" stroke="0" extrusionOk="0">
                <a:moveTo>
                  <a:pt x="0" y="1111343"/>
                </a:moveTo>
                <a:cubicBezTo>
                  <a:pt x="27652" y="505102"/>
                  <a:pt x="555612" y="120940"/>
                  <a:pt x="1111343" y="0"/>
                </a:cubicBezTo>
                <a:cubicBezTo>
                  <a:pt x="1373981" y="-33601"/>
                  <a:pt x="1507536" y="80654"/>
                  <a:pt x="1882042" y="0"/>
                </a:cubicBezTo>
                <a:cubicBezTo>
                  <a:pt x="2256548" y="-80654"/>
                  <a:pt x="2064996" y="9340"/>
                  <a:pt x="2163865" y="0"/>
                </a:cubicBezTo>
                <a:cubicBezTo>
                  <a:pt x="2262734" y="-9340"/>
                  <a:pt x="2613578" y="80040"/>
                  <a:pt x="2836789" y="0"/>
                </a:cubicBezTo>
                <a:cubicBezTo>
                  <a:pt x="3060000" y="-80040"/>
                  <a:pt x="3040804" y="5642"/>
                  <a:pt x="3216388" y="0"/>
                </a:cubicBezTo>
                <a:cubicBezTo>
                  <a:pt x="3391972" y="-5642"/>
                  <a:pt x="3619685" y="40085"/>
                  <a:pt x="3987087" y="0"/>
                </a:cubicBezTo>
                <a:cubicBezTo>
                  <a:pt x="4354489" y="-40085"/>
                  <a:pt x="4556867" y="21177"/>
                  <a:pt x="4757787" y="0"/>
                </a:cubicBezTo>
                <a:cubicBezTo>
                  <a:pt x="4958707" y="-21177"/>
                  <a:pt x="4960205" y="19212"/>
                  <a:pt x="5137385" y="0"/>
                </a:cubicBezTo>
                <a:cubicBezTo>
                  <a:pt x="5314565" y="-19212"/>
                  <a:pt x="5579658" y="10797"/>
                  <a:pt x="5712534" y="0"/>
                </a:cubicBezTo>
                <a:cubicBezTo>
                  <a:pt x="5845410" y="-10797"/>
                  <a:pt x="6190547" y="75759"/>
                  <a:pt x="6483233" y="0"/>
                </a:cubicBezTo>
                <a:cubicBezTo>
                  <a:pt x="6775919" y="-75759"/>
                  <a:pt x="6785559" y="23644"/>
                  <a:pt x="6862831" y="0"/>
                </a:cubicBezTo>
                <a:cubicBezTo>
                  <a:pt x="6940103" y="-23644"/>
                  <a:pt x="7117547" y="30494"/>
                  <a:pt x="7340205" y="0"/>
                </a:cubicBezTo>
                <a:cubicBezTo>
                  <a:pt x="7562863" y="-30494"/>
                  <a:pt x="7838641" y="13698"/>
                  <a:pt x="8110904" y="0"/>
                </a:cubicBezTo>
                <a:cubicBezTo>
                  <a:pt x="8383167" y="-13698"/>
                  <a:pt x="8432090" y="46212"/>
                  <a:pt x="8588278" y="0"/>
                </a:cubicBezTo>
                <a:cubicBezTo>
                  <a:pt x="8744466" y="-46212"/>
                  <a:pt x="9064728" y="40511"/>
                  <a:pt x="9261202" y="0"/>
                </a:cubicBezTo>
                <a:cubicBezTo>
                  <a:pt x="9457676" y="-40511"/>
                  <a:pt x="9570895" y="14279"/>
                  <a:pt x="9836351" y="0"/>
                </a:cubicBezTo>
                <a:cubicBezTo>
                  <a:pt x="10101807" y="-14279"/>
                  <a:pt x="10404016" y="14266"/>
                  <a:pt x="10888873" y="0"/>
                </a:cubicBezTo>
                <a:cubicBezTo>
                  <a:pt x="11509617" y="87765"/>
                  <a:pt x="12169427" y="478437"/>
                  <a:pt x="12000216" y="1111343"/>
                </a:cubicBezTo>
                <a:cubicBezTo>
                  <a:pt x="12024894" y="1283762"/>
                  <a:pt x="11965999" y="1531488"/>
                  <a:pt x="12000216" y="1711451"/>
                </a:cubicBezTo>
                <a:cubicBezTo>
                  <a:pt x="12034433" y="1891414"/>
                  <a:pt x="11978106" y="2005699"/>
                  <a:pt x="12000216" y="2133748"/>
                </a:cubicBezTo>
                <a:cubicBezTo>
                  <a:pt x="12022326" y="2261797"/>
                  <a:pt x="11965114" y="2422192"/>
                  <a:pt x="12000216" y="2644951"/>
                </a:cubicBezTo>
                <a:cubicBezTo>
                  <a:pt x="12035318" y="2867710"/>
                  <a:pt x="11954438" y="3037893"/>
                  <a:pt x="12000216" y="3200606"/>
                </a:cubicBezTo>
                <a:cubicBezTo>
                  <a:pt x="12045994" y="3363319"/>
                  <a:pt x="11956459" y="3429121"/>
                  <a:pt x="12000216" y="3622904"/>
                </a:cubicBezTo>
                <a:cubicBezTo>
                  <a:pt x="12043973" y="3816687"/>
                  <a:pt x="11975279" y="3908961"/>
                  <a:pt x="12000216" y="4134107"/>
                </a:cubicBezTo>
                <a:cubicBezTo>
                  <a:pt x="12025153" y="4359253"/>
                  <a:pt x="11945889" y="4511525"/>
                  <a:pt x="12000216" y="4778667"/>
                </a:cubicBezTo>
                <a:cubicBezTo>
                  <a:pt x="12054543" y="5045809"/>
                  <a:pt x="11967808" y="5397015"/>
                  <a:pt x="12000216" y="5556584"/>
                </a:cubicBezTo>
                <a:cubicBezTo>
                  <a:pt x="12010982" y="6058863"/>
                  <a:pt x="11494205" y="6726018"/>
                  <a:pt x="10888873" y="6667927"/>
                </a:cubicBezTo>
                <a:cubicBezTo>
                  <a:pt x="10772892" y="6700766"/>
                  <a:pt x="10722534" y="6654670"/>
                  <a:pt x="10607050" y="6667927"/>
                </a:cubicBezTo>
                <a:cubicBezTo>
                  <a:pt x="10491566" y="6681184"/>
                  <a:pt x="10300543" y="6637004"/>
                  <a:pt x="10031901" y="6667927"/>
                </a:cubicBezTo>
                <a:cubicBezTo>
                  <a:pt x="9763259" y="6698850"/>
                  <a:pt x="9823309" y="6637000"/>
                  <a:pt x="9750078" y="6667927"/>
                </a:cubicBezTo>
                <a:cubicBezTo>
                  <a:pt x="9676847" y="6698854"/>
                  <a:pt x="9357216" y="6667455"/>
                  <a:pt x="9174930" y="6667927"/>
                </a:cubicBezTo>
                <a:cubicBezTo>
                  <a:pt x="8992644" y="6668399"/>
                  <a:pt x="8599527" y="6595144"/>
                  <a:pt x="8404230" y="6667927"/>
                </a:cubicBezTo>
                <a:cubicBezTo>
                  <a:pt x="8208933" y="6740710"/>
                  <a:pt x="8002725" y="6640966"/>
                  <a:pt x="7829081" y="6667927"/>
                </a:cubicBezTo>
                <a:cubicBezTo>
                  <a:pt x="7655437" y="6694888"/>
                  <a:pt x="7660884" y="6647440"/>
                  <a:pt x="7547258" y="6667927"/>
                </a:cubicBezTo>
                <a:cubicBezTo>
                  <a:pt x="7433632" y="6688414"/>
                  <a:pt x="7365078" y="6642279"/>
                  <a:pt x="7265435" y="6667927"/>
                </a:cubicBezTo>
                <a:cubicBezTo>
                  <a:pt x="7165792" y="6693575"/>
                  <a:pt x="6893476" y="6616865"/>
                  <a:pt x="6690287" y="6667927"/>
                </a:cubicBezTo>
                <a:cubicBezTo>
                  <a:pt x="6487098" y="6718989"/>
                  <a:pt x="6362692" y="6656772"/>
                  <a:pt x="6115138" y="6667927"/>
                </a:cubicBezTo>
                <a:cubicBezTo>
                  <a:pt x="5867584" y="6679082"/>
                  <a:pt x="5889688" y="6653200"/>
                  <a:pt x="5833315" y="6667927"/>
                </a:cubicBezTo>
                <a:cubicBezTo>
                  <a:pt x="5776942" y="6682654"/>
                  <a:pt x="5565244" y="6647538"/>
                  <a:pt x="5355941" y="6667927"/>
                </a:cubicBezTo>
                <a:cubicBezTo>
                  <a:pt x="5146638" y="6688316"/>
                  <a:pt x="5012978" y="6656278"/>
                  <a:pt x="4780792" y="6667927"/>
                </a:cubicBezTo>
                <a:cubicBezTo>
                  <a:pt x="4548606" y="6679576"/>
                  <a:pt x="4571079" y="6659477"/>
                  <a:pt x="4498970" y="6667927"/>
                </a:cubicBezTo>
                <a:cubicBezTo>
                  <a:pt x="4426861" y="6676377"/>
                  <a:pt x="3904748" y="6579544"/>
                  <a:pt x="3728270" y="6667927"/>
                </a:cubicBezTo>
                <a:cubicBezTo>
                  <a:pt x="3551792" y="6756310"/>
                  <a:pt x="3525295" y="6636553"/>
                  <a:pt x="3348672" y="6667927"/>
                </a:cubicBezTo>
                <a:cubicBezTo>
                  <a:pt x="3172049" y="6699301"/>
                  <a:pt x="3151787" y="6658529"/>
                  <a:pt x="2969074" y="6667927"/>
                </a:cubicBezTo>
                <a:cubicBezTo>
                  <a:pt x="2786361" y="6677325"/>
                  <a:pt x="2622663" y="6605738"/>
                  <a:pt x="2393925" y="6667927"/>
                </a:cubicBezTo>
                <a:cubicBezTo>
                  <a:pt x="2165187" y="6730116"/>
                  <a:pt x="1991898" y="6662516"/>
                  <a:pt x="1623225" y="6667927"/>
                </a:cubicBezTo>
                <a:cubicBezTo>
                  <a:pt x="1254552" y="6673338"/>
                  <a:pt x="1263046" y="6616719"/>
                  <a:pt x="1111343" y="6667927"/>
                </a:cubicBezTo>
                <a:cubicBezTo>
                  <a:pt x="380733" y="6808131"/>
                  <a:pt x="97255" y="6046359"/>
                  <a:pt x="0" y="5556584"/>
                </a:cubicBezTo>
                <a:cubicBezTo>
                  <a:pt x="-27644" y="5312758"/>
                  <a:pt x="43187" y="5226793"/>
                  <a:pt x="0" y="5000929"/>
                </a:cubicBezTo>
                <a:cubicBezTo>
                  <a:pt x="-43187" y="4775066"/>
                  <a:pt x="7480" y="4734457"/>
                  <a:pt x="0" y="4489726"/>
                </a:cubicBezTo>
                <a:cubicBezTo>
                  <a:pt x="-7480" y="4244995"/>
                  <a:pt x="37429" y="4114792"/>
                  <a:pt x="0" y="3978523"/>
                </a:cubicBezTo>
                <a:cubicBezTo>
                  <a:pt x="-37429" y="3842254"/>
                  <a:pt x="41742" y="3648023"/>
                  <a:pt x="0" y="3378416"/>
                </a:cubicBezTo>
                <a:cubicBezTo>
                  <a:pt x="-41742" y="3108809"/>
                  <a:pt x="44828" y="3083734"/>
                  <a:pt x="0" y="2867213"/>
                </a:cubicBezTo>
                <a:cubicBezTo>
                  <a:pt x="-44828" y="2650692"/>
                  <a:pt x="22560" y="2476525"/>
                  <a:pt x="0" y="2311558"/>
                </a:cubicBezTo>
                <a:cubicBezTo>
                  <a:pt x="-22560" y="2146592"/>
                  <a:pt x="52176" y="2062200"/>
                  <a:pt x="0" y="1844808"/>
                </a:cubicBezTo>
                <a:cubicBezTo>
                  <a:pt x="-52176" y="1627416"/>
                  <a:pt x="68145" y="1472881"/>
                  <a:pt x="0" y="111134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5F03A-6E48-5F90-3378-6F2CFFDF9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903" y="385870"/>
            <a:ext cx="3125442" cy="189499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1AFEC1-624C-FB1C-371C-A5FF5615F614}"/>
              </a:ext>
            </a:extLst>
          </p:cNvPr>
          <p:cNvSpPr/>
          <p:nvPr/>
        </p:nvSpPr>
        <p:spPr>
          <a:xfrm>
            <a:off x="1387011" y="2178121"/>
            <a:ext cx="1993187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100 000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5A9D9E-AF52-DAB5-0AE9-438312A20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1" y="91176"/>
            <a:ext cx="1551397" cy="272076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FD402-C99B-103E-ABAD-16F43946C593}"/>
              </a:ext>
            </a:extLst>
          </p:cNvPr>
          <p:cNvSpPr/>
          <p:nvPr/>
        </p:nvSpPr>
        <p:spPr>
          <a:xfrm>
            <a:off x="4140485" y="2815119"/>
            <a:ext cx="2352783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1 000 000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8DFB0A-47DB-3C77-F203-55AF9C7E4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794" y="297951"/>
            <a:ext cx="2741057" cy="21370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C2823B-8CEB-0A4B-E689-F46EF318997A}"/>
              </a:ext>
            </a:extLst>
          </p:cNvPr>
          <p:cNvSpPr/>
          <p:nvPr/>
        </p:nvSpPr>
        <p:spPr>
          <a:xfrm>
            <a:off x="7058345" y="2619910"/>
            <a:ext cx="2352783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200 000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BE6C52-2447-76E7-35E4-03C3CE995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496" y="3046502"/>
            <a:ext cx="1981200" cy="25527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21E5117-A584-2CEB-F730-BC4029EBF212}"/>
              </a:ext>
            </a:extLst>
          </p:cNvPr>
          <p:cNvSpPr/>
          <p:nvPr/>
        </p:nvSpPr>
        <p:spPr>
          <a:xfrm>
            <a:off x="760288" y="5661060"/>
            <a:ext cx="1993187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60 0000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EA7644-EC1A-9167-BE84-829F803A8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8422" y="3623147"/>
            <a:ext cx="2224569" cy="2345282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69A0C40-55C3-555F-02F2-CE959E9FFD80}"/>
              </a:ext>
            </a:extLst>
          </p:cNvPr>
          <p:cNvSpPr/>
          <p:nvPr/>
        </p:nvSpPr>
        <p:spPr>
          <a:xfrm>
            <a:off x="3698697" y="5917914"/>
            <a:ext cx="2260315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300 0000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6C9395D-6493-A1A9-2287-CF87606F70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2315" y="3693945"/>
            <a:ext cx="1997200" cy="212829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91969B6-5D3B-10F7-E305-30C2CC1B2650}"/>
              </a:ext>
            </a:extLst>
          </p:cNvPr>
          <p:cNvSpPr/>
          <p:nvPr/>
        </p:nvSpPr>
        <p:spPr>
          <a:xfrm>
            <a:off x="6750121" y="5938463"/>
            <a:ext cx="2260315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180 000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865D92-A134-AED9-0A5D-68876176A2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8804" y="3577880"/>
            <a:ext cx="1742165" cy="201843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A1DE2A3-60E4-0DA9-0191-BCE9FC5F0EAC}"/>
              </a:ext>
            </a:extLst>
          </p:cNvPr>
          <p:cNvSpPr/>
          <p:nvPr/>
        </p:nvSpPr>
        <p:spPr>
          <a:xfrm>
            <a:off x="9493321" y="5599416"/>
            <a:ext cx="2260315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120 000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DDC09E-0F3F-2C40-D203-3B2BD6D650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5384" y="606175"/>
            <a:ext cx="1958359" cy="171739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A3E3FC2-6A3C-F8D2-4C2E-1289076D1211}"/>
              </a:ext>
            </a:extLst>
          </p:cNvPr>
          <p:cNvSpPr/>
          <p:nvPr/>
        </p:nvSpPr>
        <p:spPr>
          <a:xfrm>
            <a:off x="9924835" y="2589087"/>
            <a:ext cx="2065107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150 000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51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74C1BF8-2E70-4A54-965C-1828F660443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ĐGDTCĐ- CHI TIÊU TIẾT KIỆM TRONG GIA ĐÌN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81DE2A-BCAC-4E34-ADF4-ABDDC803707D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66F0F8-D146-46A8-A13F-17838E50A4CB}:3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69201D-4D44-4B6F-8642-C98A198263D0}: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130AE5-4D2F-49F6-82B9-ED30A209A39D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36C4D8-0E07-49B2-B41A-91417305CA95}:3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13AA03-273A-4D8A-8193-0540E7411B14}:3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86ECAE-51BF-4B73-BF8F-A7281962E0BB}:3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2E4769-9196-488C-BAE8-50EF65764280}:3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251</Words>
  <Application>Microsoft Office PowerPoint</Application>
  <PresentationFormat>Widescreen</PresentationFormat>
  <Paragraphs>24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HĐGDTCĐ- CHI TIÊU TIẾT KIỆM TRONG GIA ĐÌNH</dc:title>
  <dc:creator>Administrator</dc:creator>
  <cp:lastModifiedBy>Administrator</cp:lastModifiedBy>
  <cp:revision>6</cp:revision>
  <dcterms:created xsi:type="dcterms:W3CDTF">2026-01-26T08:49:13Z</dcterms:created>
  <dcterms:modified xsi:type="dcterms:W3CDTF">2026-01-26T09:20:15Z</dcterms:modified>
</cp:coreProperties>
</file>