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63" r:id="rId2"/>
    <p:sldId id="258" r:id="rId3"/>
    <p:sldId id="260" r:id="rId4"/>
    <p:sldId id="261" r:id="rId5"/>
    <p:sldId id="262" r:id="rId6"/>
    <p:sldId id="449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3A8AB-029B-4004-B40B-C59B45C91F2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21A46-51FB-474D-9231-29BB41A7E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8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16E3A-085F-465D-BEC3-4E6332DE14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9A14-F680-B452-6CAD-52DE57A2C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3AC43-5090-BB5A-7549-76C8E0F84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2F1D5-AF39-1935-29ED-074F8D4D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FFCA5-732E-B3EA-F17E-C488B836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C3B7A-6686-78E3-2FD8-F1D56CA0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7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7E55-8B8A-0422-D4BB-194F60DE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9E019-96F4-42DE-FF31-21E6A4DCF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9E6E-4DAF-FE0A-D917-ADDD7805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097D9-4E0F-1562-FCF5-BFBFC5FE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19860-7163-E04E-41B4-42667D3E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1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D50CB-D003-2B44-8EE0-C0CDF487E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41490-6F8F-2F10-70F0-025D9B66B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6F951-4105-D8D8-4377-0EF917CE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FD9CB-299D-88BF-6629-0F1875CD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66A33-4AAE-2516-7BC8-47CF5815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7276B-B0CC-B4C5-97AF-E8831166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72343-A20A-0426-EA64-B21FCBE0E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00A79-5D1F-3D8E-BAF9-06BA5B99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C7B30-FC02-E3E0-F18D-3F9D4AF5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7BAC8-5B1A-A80B-ADE4-944EE94B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B496D-F36E-CFE6-CDC6-393E281B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4BFCA-80CC-6ED1-0771-310E09B73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7487F-5453-4B63-3080-7D707B9F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002D-DB53-AAD8-F143-6112DBC9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A1DFF-3073-1416-EDDD-4C46F042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4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562CC-171C-A931-7614-D8195201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24DB-81BC-FB2D-CF9A-81371FEDA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51818-B9AC-3C18-AAF9-703C205F2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BC02F-DB71-4DC3-3F2B-FA92EA8A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D23AD-40AE-B285-ABCB-574D7B8F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5278E-23E4-EF38-7C17-B31CDA77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7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6E76-A408-3DE2-16C7-645B4C7F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E9200-69C4-7135-B773-E9746FCE1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80967-99D7-F0A9-9D2D-350A9BFAC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F66E6-71D8-3B8D-6D5D-FA7C98A67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8BDE3-80EE-6A4C-E52C-FAE103993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58EF7-292D-F429-FF3F-5F3C91D5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5173F-9EB9-2BFB-466B-601E7938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53A15-A1E9-6676-8DC2-8607DED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F5DF-B61E-24A1-2A08-94AA09F1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E5062-6154-9625-6A08-922D163C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B9C6E-F9B0-A614-8D92-A7BD49F5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012C6-E554-C4B5-C80B-926AB82A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8D263-0184-11EA-113A-A206B703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07508-5DE7-2A52-BF85-0325EE35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AC186-8B60-33CC-14C0-F43897A1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0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52433-5CA3-CAA5-A5AF-33579458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D646-5781-2329-7A02-B20481DFD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C61E5-8ABB-E89B-665E-A62DDE15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24FD6-7335-C57E-0C8B-2B38E3EA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04C96-1A4F-D341-1EBC-09973608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79B76-493D-5AF1-6FCA-F8C9BD0D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B436-D4E7-9C68-E0C9-7032FFA8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97B43-851A-5761-9D97-28BAE9B2D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F375F-7F67-E6CC-7077-A7B053CC5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B7336-ADC1-9041-B1ED-E61887B2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EA87A-74BD-58E8-4773-98965A80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1ECDD-13A6-4D3F-10D3-F24116E1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E14D0-7215-1CCA-3D48-FC387815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5C0BC-55E0-B54E-0A3D-9FCCF016B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E31A-8C05-3538-6E2E-4631FD933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18E0F-556A-43FF-9431-747DDA55EE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7FEE3-97A9-C011-6D95-C2AC21E82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D6885-4201-F69A-A5CE-3ECE515C8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BD32C-4ECE-4860-BF67-F8B45C5E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5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1.xml"/><Relationship Id="rId7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11" Type="http://schemas.openxmlformats.org/officeDocument/2006/relationships/image" Target="../media/image2.png"/><Relationship Id="rId5" Type="http://schemas.openxmlformats.org/officeDocument/2006/relationships/hyperlink" Target="https://pxhere.com/vi/photo/387371" TargetMode="External"/><Relationship Id="rId10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6382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slide" Target="slide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6382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slide" Target="slide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6382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slide" Target="slide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6382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7744C1-E375-0659-BD7F-39EB819475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87172" y="1966000"/>
            <a:ext cx="6238118" cy="4158745"/>
          </a:xfrm>
          <a:prstGeom prst="rect">
            <a:avLst/>
          </a:prstGeom>
        </p:spPr>
      </p:pic>
      <p:sp>
        <p:nvSpPr>
          <p:cNvPr id="41" name="Rectangle 40">
            <a:hlinkClick r:id="rId6" action="ppaction://hlinksldjump"/>
            <a:extLst>
              <a:ext uri="{FF2B5EF4-FFF2-40B4-BE49-F238E27FC236}">
                <a16:creationId xmlns:a16="http://schemas.microsoft.com/office/drawing/2014/main" id="{BE86CA88-022E-97A2-0693-432809F009AD}"/>
              </a:ext>
            </a:extLst>
          </p:cNvPr>
          <p:cNvSpPr/>
          <p:nvPr/>
        </p:nvSpPr>
        <p:spPr>
          <a:xfrm>
            <a:off x="7042801" y="1956324"/>
            <a:ext cx="3188262" cy="211224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hlinkClick r:id="rId7" action="ppaction://hlinksldjump"/>
            <a:extLst>
              <a:ext uri="{FF2B5EF4-FFF2-40B4-BE49-F238E27FC236}">
                <a16:creationId xmlns:a16="http://schemas.microsoft.com/office/drawing/2014/main" id="{98EE3CCC-3EBF-C8DA-9622-695F9C877FC5}"/>
              </a:ext>
            </a:extLst>
          </p:cNvPr>
          <p:cNvSpPr/>
          <p:nvPr/>
        </p:nvSpPr>
        <p:spPr>
          <a:xfrm>
            <a:off x="7078894" y="4069616"/>
            <a:ext cx="3154301" cy="210402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5" name="Rectangle 44">
            <a:hlinkClick r:id="rId8" action="ppaction://hlinksldjump"/>
            <a:extLst>
              <a:ext uri="{FF2B5EF4-FFF2-40B4-BE49-F238E27FC236}">
                <a16:creationId xmlns:a16="http://schemas.microsoft.com/office/drawing/2014/main" id="{D7FBE6A8-2BB9-FFA4-D01A-429C89033916}"/>
              </a:ext>
            </a:extLst>
          </p:cNvPr>
          <p:cNvSpPr/>
          <p:nvPr/>
        </p:nvSpPr>
        <p:spPr>
          <a:xfrm>
            <a:off x="3881331" y="4059283"/>
            <a:ext cx="3188262" cy="213603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8" name="Arrow: Striped Right 47">
            <a:hlinkClick r:id="rId9" action="ppaction://hlinksldjump"/>
            <a:extLst>
              <a:ext uri="{FF2B5EF4-FFF2-40B4-BE49-F238E27FC236}">
                <a16:creationId xmlns:a16="http://schemas.microsoft.com/office/drawing/2014/main" id="{8DECBD31-9B91-1FF8-2F19-E4BC4011E227}"/>
              </a:ext>
            </a:extLst>
          </p:cNvPr>
          <p:cNvSpPr/>
          <p:nvPr/>
        </p:nvSpPr>
        <p:spPr>
          <a:xfrm>
            <a:off x="10930164" y="5616218"/>
            <a:ext cx="1000125" cy="1019175"/>
          </a:xfrm>
          <a:prstGeom prst="striped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83F8BA-C60C-BDFD-C82A-0C9011AFD37C}"/>
              </a:ext>
            </a:extLst>
          </p:cNvPr>
          <p:cNvSpPr/>
          <p:nvPr/>
        </p:nvSpPr>
        <p:spPr>
          <a:xfrm>
            <a:off x="4197096" y="146440"/>
            <a:ext cx="5687568" cy="13086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 CỬA BÍ MẬT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7D57FB-BFDD-863A-CE22-D9F77A09D0DC}"/>
              </a:ext>
            </a:extLst>
          </p:cNvPr>
          <p:cNvGrpSpPr/>
          <p:nvPr/>
        </p:nvGrpSpPr>
        <p:grpSpPr>
          <a:xfrm>
            <a:off x="246889" y="566928"/>
            <a:ext cx="3160772" cy="6068465"/>
            <a:chOff x="226128" y="1784020"/>
            <a:chExt cx="2119675" cy="473816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EEC22B-571D-4AB1-810E-6E813C7B2E4C}"/>
                </a:ext>
              </a:extLst>
            </p:cNvPr>
            <p:cNvSpPr/>
            <p:nvPr/>
          </p:nvSpPr>
          <p:spPr>
            <a:xfrm>
              <a:off x="226128" y="2241493"/>
              <a:ext cx="2119675" cy="4280687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Luật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chơi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cửa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ảnh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“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nhìn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”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ô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cửa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mở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ảnh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bí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ra.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60E8BEC6-AFB5-A296-60F8-CEF2E36B32CF}"/>
                </a:ext>
              </a:extLst>
            </p:cNvPr>
            <p:cNvSpPr/>
            <p:nvPr/>
          </p:nvSpPr>
          <p:spPr>
            <a:xfrm>
              <a:off x="1031332" y="1784020"/>
              <a:ext cx="531243" cy="670560"/>
            </a:xfrm>
            <a:prstGeom prst="star5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hlinkClick r:id="rId10" action="ppaction://hlinksldjump"/>
            <a:extLst>
              <a:ext uri="{FF2B5EF4-FFF2-40B4-BE49-F238E27FC236}">
                <a16:creationId xmlns:a16="http://schemas.microsoft.com/office/drawing/2014/main" id="{66960C9D-3171-9D08-3651-EB5CFB0EB9C8}"/>
              </a:ext>
            </a:extLst>
          </p:cNvPr>
          <p:cNvSpPr/>
          <p:nvPr/>
        </p:nvSpPr>
        <p:spPr>
          <a:xfrm>
            <a:off x="3881330" y="1966598"/>
            <a:ext cx="3188262" cy="209381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20" name="图片 35">
            <a:extLst>
              <a:ext uri="{FF2B5EF4-FFF2-40B4-BE49-F238E27FC236}">
                <a16:creationId xmlns:a16="http://schemas.microsoft.com/office/drawing/2014/main" id="{6E1848E4-0248-42B9-97FE-AE3557045D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63" y="70107"/>
            <a:ext cx="1695088" cy="2162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251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2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418283" y="223896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sò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1" name="Cloud 10">
            <a:hlinkClick r:id="rId6" action="ppaction://hlinksldjump"/>
            <a:extLst>
              <a:ext uri="{FF2B5EF4-FFF2-40B4-BE49-F238E27FC236}">
                <a16:creationId xmlns:a16="http://schemas.microsoft.com/office/drawing/2014/main" id="{709B602A-A5DE-8D33-4514-FD41A623CFA2}"/>
              </a:ext>
            </a:extLst>
          </p:cNvPr>
          <p:cNvSpPr/>
          <p:nvPr/>
        </p:nvSpPr>
        <p:spPr>
          <a:xfrm>
            <a:off x="10844403" y="5807964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D0E1AB-6A17-AB9C-607A-34DFF1FF07EA}"/>
              </a:ext>
            </a:extLst>
          </p:cNvPr>
          <p:cNvGrpSpPr/>
          <p:nvPr/>
        </p:nvGrpSpPr>
        <p:grpSpPr>
          <a:xfrm>
            <a:off x="2561391" y="1294629"/>
            <a:ext cx="7793101" cy="4879748"/>
            <a:chOff x="2271257" y="1379691"/>
            <a:chExt cx="6926783" cy="40945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178056-2C60-94E4-AEC2-7ACB8ECF0F71}"/>
                </a:ext>
              </a:extLst>
            </p:cNvPr>
            <p:cNvSpPr/>
            <p:nvPr/>
          </p:nvSpPr>
          <p:spPr>
            <a:xfrm>
              <a:off x="2271257" y="1379691"/>
              <a:ext cx="6926783" cy="409457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ixelated game mushroom icon">
              <a:extLst>
                <a:ext uri="{FF2B5EF4-FFF2-40B4-BE49-F238E27FC236}">
                  <a16:creationId xmlns:a16="http://schemas.microsoft.com/office/drawing/2014/main" id="{B76C00BB-82EC-89DA-45FF-584A8764E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810" y="2283975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Plus Sign 7">
              <a:extLst>
                <a:ext uri="{FF2B5EF4-FFF2-40B4-BE49-F238E27FC236}">
                  <a16:creationId xmlns:a16="http://schemas.microsoft.com/office/drawing/2014/main" id="{AFC9739D-8896-30A3-AE6D-EA243378698C}"/>
                </a:ext>
              </a:extLst>
            </p:cNvPr>
            <p:cNvSpPr/>
            <p:nvPr/>
          </p:nvSpPr>
          <p:spPr>
            <a:xfrm>
              <a:off x="4814470" y="2594346"/>
              <a:ext cx="1124793" cy="1399922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4" descr="XƯỞNG SẢN XUẤT MÔ HÌNH CON SÒ ĐIỆP BẰNG COMPOSITE">
              <a:extLst>
                <a:ext uri="{FF2B5EF4-FFF2-40B4-BE49-F238E27FC236}">
                  <a16:creationId xmlns:a16="http://schemas.microsoft.com/office/drawing/2014/main" id="{D73F32C6-CDCC-C49C-5333-0D5BFF977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277" y="2450663"/>
              <a:ext cx="2343150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40267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149865" y="913917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rId6" action="ppaction://hlinksldjump"/>
            <a:extLst>
              <a:ext uri="{FF2B5EF4-FFF2-40B4-BE49-F238E27FC236}">
                <a16:creationId xmlns:a16="http://schemas.microsoft.com/office/drawing/2014/main" id="{A72E9976-33B0-7440-7BD2-919E22CA1DD5}"/>
              </a:ext>
            </a:extLst>
          </p:cNvPr>
          <p:cNvSpPr/>
          <p:nvPr/>
        </p:nvSpPr>
        <p:spPr>
          <a:xfrm>
            <a:off x="10752963" y="5771388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49AB00-0BC7-07F8-AF26-90BAC16AA4EC}"/>
              </a:ext>
            </a:extLst>
          </p:cNvPr>
          <p:cNvGrpSpPr/>
          <p:nvPr/>
        </p:nvGrpSpPr>
        <p:grpSpPr>
          <a:xfrm>
            <a:off x="2880857" y="2138780"/>
            <a:ext cx="6926783" cy="4094570"/>
            <a:chOff x="2271257" y="1379691"/>
            <a:chExt cx="6926783" cy="40945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9B4E034-B573-4B98-D6F5-0D94769C0467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D5E42E-6A92-FCED-0F19-711FB6422019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2" descr="pixelated game mushroom icon">
                <a:extLst>
                  <a:ext uri="{FF2B5EF4-FFF2-40B4-BE49-F238E27FC236}">
                    <a16:creationId xmlns:a16="http://schemas.microsoft.com/office/drawing/2014/main" id="{51F9A869-B84B-8169-933A-9CAC794ED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Plus Sign 11">
                <a:extLst>
                  <a:ext uri="{FF2B5EF4-FFF2-40B4-BE49-F238E27FC236}">
                    <a16:creationId xmlns:a16="http://schemas.microsoft.com/office/drawing/2014/main" id="{DA46DF8A-1622-E99F-B389-E460A39C21E1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Cây nhang (hương) trong tâm thức người Việt | NGUYÊN LIỆU LÀM HƯƠNG">
              <a:extLst>
                <a:ext uri="{FF2B5EF4-FFF2-40B4-BE49-F238E27FC236}">
                  <a16:creationId xmlns:a16="http://schemas.microsoft.com/office/drawing/2014/main" id="{0E11CBCF-D0E8-0A33-1C08-395C6DA39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607" y="1648889"/>
              <a:ext cx="2617766" cy="349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49176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807062" y="426855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rId6" action="ppaction://hlinksldjump"/>
            <a:extLst>
              <a:ext uri="{FF2B5EF4-FFF2-40B4-BE49-F238E27FC236}">
                <a16:creationId xmlns:a16="http://schemas.microsoft.com/office/drawing/2014/main" id="{45C35398-13A9-217D-25C4-52A59149F369}"/>
              </a:ext>
            </a:extLst>
          </p:cNvPr>
          <p:cNvSpPr/>
          <p:nvPr/>
        </p:nvSpPr>
        <p:spPr>
          <a:xfrm>
            <a:off x="10798683" y="5818442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6EF725-38BA-B1E9-0C46-3A6CA9B7D196}"/>
              </a:ext>
            </a:extLst>
          </p:cNvPr>
          <p:cNvGrpSpPr/>
          <p:nvPr/>
        </p:nvGrpSpPr>
        <p:grpSpPr>
          <a:xfrm>
            <a:off x="2704951" y="1523573"/>
            <a:ext cx="7954341" cy="4973019"/>
            <a:chOff x="2271257" y="1379691"/>
            <a:chExt cx="6926783" cy="40945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A94FCB-66CB-2DA1-C2D4-36B317F2C1B1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D307E9-D9F5-4AAE-BF41-4CCCFE1C7BD8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Picture 2" descr="pixelated game mushroom icon">
                <a:extLst>
                  <a:ext uri="{FF2B5EF4-FFF2-40B4-BE49-F238E27FC236}">
                    <a16:creationId xmlns:a16="http://schemas.microsoft.com/office/drawing/2014/main" id="{9A1DD77A-B514-41CA-A1D5-3D8EDCA6F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Plus Sign 12">
                <a:extLst>
                  <a:ext uri="{FF2B5EF4-FFF2-40B4-BE49-F238E27FC236}">
                    <a16:creationId xmlns:a16="http://schemas.microsoft.com/office/drawing/2014/main" id="{7D6FF46A-48E1-EB46-9783-709E96BA892A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2" descr="Thịt mỡ lợn Hòa Bình">
              <a:extLst>
                <a:ext uri="{FF2B5EF4-FFF2-40B4-BE49-F238E27FC236}">
                  <a16:creationId xmlns:a16="http://schemas.microsoft.com/office/drawing/2014/main" id="{BB9FB999-F290-EB05-64D3-832FDBB93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508" y="1959651"/>
              <a:ext cx="3043046" cy="3043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00406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771954" y="951369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rId6" action="ppaction://hlinksldjump"/>
            <a:extLst>
              <a:ext uri="{FF2B5EF4-FFF2-40B4-BE49-F238E27FC236}">
                <a16:creationId xmlns:a16="http://schemas.microsoft.com/office/drawing/2014/main" id="{521CE6A5-444A-DEB3-0032-DF305B17C9AC}"/>
              </a:ext>
            </a:extLst>
          </p:cNvPr>
          <p:cNvSpPr/>
          <p:nvPr/>
        </p:nvSpPr>
        <p:spPr>
          <a:xfrm>
            <a:off x="10862691" y="5819973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B28EF2-5897-6D2E-75FC-0F56E23C8E07}"/>
              </a:ext>
            </a:extLst>
          </p:cNvPr>
          <p:cNvGrpSpPr/>
          <p:nvPr/>
        </p:nvGrpSpPr>
        <p:grpSpPr>
          <a:xfrm>
            <a:off x="2629989" y="2046910"/>
            <a:ext cx="7924800" cy="4266803"/>
            <a:chOff x="2271257" y="1379691"/>
            <a:chExt cx="6926783" cy="40945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C9052E-A491-FC45-32FB-95486CC7F9FD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459774-45D7-CB5A-93AA-A16AC3DE4D65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Picture 2" descr="pixelated game mushroom icon">
                <a:extLst>
                  <a:ext uri="{FF2B5EF4-FFF2-40B4-BE49-F238E27FC236}">
                    <a16:creationId xmlns:a16="http://schemas.microsoft.com/office/drawing/2014/main" id="{5A2A5CE4-0511-B515-B4D0-57C47FBC1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Plus Sign 12">
                <a:extLst>
                  <a:ext uri="{FF2B5EF4-FFF2-40B4-BE49-F238E27FC236}">
                    <a16:creationId xmlns:a16="http://schemas.microsoft.com/office/drawing/2014/main" id="{A8DB9AAE-AB05-1B71-7435-F09BF51AC38D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4" descr="hình ảnh : cây kim, màu xanh da trời, gần, Vải, Chủ đề, Chỉ may, Cuộn dây,  kính, May vá, Tay lao động, Handarbeiten, N hutensilien, Sợi chỉ, Đồ trang  sức, Mắt">
              <a:extLst>
                <a:ext uri="{FF2B5EF4-FFF2-40B4-BE49-F238E27FC236}">
                  <a16:creationId xmlns:a16="http://schemas.microsoft.com/office/drawing/2014/main" id="{DDBE50A6-C943-2670-7D5A-25BC93664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263" y="2206094"/>
              <a:ext cx="3031061" cy="256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80106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>
            <a:extLst>
              <a:ext uri="{FF2B5EF4-FFF2-40B4-BE49-F238E27FC236}">
                <a16:creationId xmlns:a16="http://schemas.microsoft.com/office/drawing/2014/main" id="{A1616732-960A-405A-A1C7-5452559EC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915883">
            <a:off x="-614213" y="3881797"/>
            <a:ext cx="2596065" cy="4114800"/>
          </a:xfrm>
          <a:prstGeom prst="rect">
            <a:avLst/>
          </a:prstGeom>
        </p:spPr>
      </p:pic>
      <p:grpSp>
        <p:nvGrpSpPr>
          <p:cNvPr id="6426" name="Google Shape;6426;p41"/>
          <p:cNvGrpSpPr/>
          <p:nvPr/>
        </p:nvGrpSpPr>
        <p:grpSpPr>
          <a:xfrm>
            <a:off x="9488068" y="3852134"/>
            <a:ext cx="1597033" cy="1387367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79" name="Google Shape;6479;p41"/>
          <p:cNvGrpSpPr/>
          <p:nvPr/>
        </p:nvGrpSpPr>
        <p:grpSpPr>
          <a:xfrm>
            <a:off x="851201" y="3718252"/>
            <a:ext cx="1506033" cy="1521233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18" name="Google Shape;6518;p41"/>
          <p:cNvSpPr/>
          <p:nvPr/>
        </p:nvSpPr>
        <p:spPr>
          <a:xfrm>
            <a:off x="2715001" y="64674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2808401" y="65452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0" name="Google Shape;6520;p41"/>
          <p:cNvSpPr/>
          <p:nvPr/>
        </p:nvSpPr>
        <p:spPr>
          <a:xfrm>
            <a:off x="10125400" y="53691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960000" y="5420134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8597;p62">
            <a:extLst>
              <a:ext uri="{FF2B5EF4-FFF2-40B4-BE49-F238E27FC236}">
                <a16:creationId xmlns:a16="http://schemas.microsoft.com/office/drawing/2014/main" id="{56154CE8-99D1-405A-A7E3-D73482E8A2F0}"/>
              </a:ext>
            </a:extLst>
          </p:cNvPr>
          <p:cNvGrpSpPr/>
          <p:nvPr/>
        </p:nvGrpSpPr>
        <p:grpSpPr>
          <a:xfrm flipH="1">
            <a:off x="366275" y="503128"/>
            <a:ext cx="1373125" cy="987675"/>
            <a:chOff x="5785950" y="1653700"/>
            <a:chExt cx="1373125" cy="987675"/>
          </a:xfrm>
        </p:grpSpPr>
        <p:grpSp>
          <p:nvGrpSpPr>
            <p:cNvPr id="148" name="Google Shape;8598;p62">
              <a:extLst>
                <a:ext uri="{FF2B5EF4-FFF2-40B4-BE49-F238E27FC236}">
                  <a16:creationId xmlns:a16="http://schemas.microsoft.com/office/drawing/2014/main" id="{E6EEE3C7-F14A-4ED6-A6D6-EBBB8008FD67}"/>
                </a:ext>
              </a:extLst>
            </p:cNvPr>
            <p:cNvGrpSpPr/>
            <p:nvPr/>
          </p:nvGrpSpPr>
          <p:grpSpPr>
            <a:xfrm>
              <a:off x="5785950" y="1653700"/>
              <a:ext cx="1373125" cy="987675"/>
              <a:chOff x="5785950" y="1653700"/>
              <a:chExt cx="1373125" cy="987675"/>
            </a:xfrm>
          </p:grpSpPr>
          <p:sp>
            <p:nvSpPr>
              <p:cNvPr id="159" name="Google Shape;8599;p62">
                <a:extLst>
                  <a:ext uri="{FF2B5EF4-FFF2-40B4-BE49-F238E27FC236}">
                    <a16:creationId xmlns:a16="http://schemas.microsoft.com/office/drawing/2014/main" id="{95E1163A-4ED6-471E-834E-F9A388D5D91D}"/>
                  </a:ext>
                </a:extLst>
              </p:cNvPr>
              <p:cNvSpPr/>
              <p:nvPr/>
            </p:nvSpPr>
            <p:spPr>
              <a:xfrm>
                <a:off x="5785950" y="1653700"/>
                <a:ext cx="1373125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39507" extrusionOk="0">
                    <a:moveTo>
                      <a:pt x="26847" y="1"/>
                    </a:moveTo>
                    <a:cubicBezTo>
                      <a:pt x="25268" y="1"/>
                      <a:pt x="23715" y="911"/>
                      <a:pt x="22216" y="2677"/>
                    </a:cubicBezTo>
                    <a:cubicBezTo>
                      <a:pt x="20182" y="5086"/>
                      <a:pt x="18630" y="9877"/>
                      <a:pt x="17613" y="14293"/>
                    </a:cubicBezTo>
                    <a:cubicBezTo>
                      <a:pt x="17532" y="14186"/>
                      <a:pt x="17506" y="14133"/>
                      <a:pt x="17425" y="14053"/>
                    </a:cubicBezTo>
                    <a:cubicBezTo>
                      <a:pt x="17425" y="14053"/>
                      <a:pt x="17425" y="14026"/>
                      <a:pt x="17399" y="14026"/>
                    </a:cubicBezTo>
                    <a:cubicBezTo>
                      <a:pt x="16890" y="13383"/>
                      <a:pt x="16221" y="12928"/>
                      <a:pt x="15418" y="12634"/>
                    </a:cubicBezTo>
                    <a:cubicBezTo>
                      <a:pt x="15124" y="12554"/>
                      <a:pt x="14856" y="12473"/>
                      <a:pt x="14615" y="12420"/>
                    </a:cubicBezTo>
                    <a:lnTo>
                      <a:pt x="14374" y="12340"/>
                    </a:lnTo>
                    <a:cubicBezTo>
                      <a:pt x="14321" y="12340"/>
                      <a:pt x="14294" y="12313"/>
                      <a:pt x="14240" y="12313"/>
                    </a:cubicBezTo>
                    <a:cubicBezTo>
                      <a:pt x="14160" y="12286"/>
                      <a:pt x="14053" y="12286"/>
                      <a:pt x="13999" y="12286"/>
                    </a:cubicBezTo>
                    <a:cubicBezTo>
                      <a:pt x="14026" y="11510"/>
                      <a:pt x="13919" y="10760"/>
                      <a:pt x="13705" y="10038"/>
                    </a:cubicBezTo>
                    <a:cubicBezTo>
                      <a:pt x="13330" y="8860"/>
                      <a:pt x="12688" y="7870"/>
                      <a:pt x="11858" y="7067"/>
                    </a:cubicBezTo>
                    <a:cubicBezTo>
                      <a:pt x="12367" y="6424"/>
                      <a:pt x="12581" y="5595"/>
                      <a:pt x="12527" y="4711"/>
                    </a:cubicBezTo>
                    <a:cubicBezTo>
                      <a:pt x="12367" y="3052"/>
                      <a:pt x="10948" y="1794"/>
                      <a:pt x="9262" y="1794"/>
                    </a:cubicBezTo>
                    <a:cubicBezTo>
                      <a:pt x="9182" y="1794"/>
                      <a:pt x="9048" y="1794"/>
                      <a:pt x="8914" y="1847"/>
                    </a:cubicBezTo>
                    <a:cubicBezTo>
                      <a:pt x="8272" y="1901"/>
                      <a:pt x="7656" y="2169"/>
                      <a:pt x="7174" y="2570"/>
                    </a:cubicBezTo>
                    <a:cubicBezTo>
                      <a:pt x="6585" y="1981"/>
                      <a:pt x="5836" y="1607"/>
                      <a:pt x="4979" y="1526"/>
                    </a:cubicBezTo>
                    <a:lnTo>
                      <a:pt x="4819" y="1526"/>
                    </a:lnTo>
                    <a:cubicBezTo>
                      <a:pt x="3159" y="1526"/>
                      <a:pt x="1741" y="2838"/>
                      <a:pt x="1687" y="4524"/>
                    </a:cubicBezTo>
                    <a:cubicBezTo>
                      <a:pt x="1607" y="5488"/>
                      <a:pt x="2008" y="6398"/>
                      <a:pt x="2678" y="6986"/>
                    </a:cubicBezTo>
                    <a:cubicBezTo>
                      <a:pt x="804" y="8699"/>
                      <a:pt x="1" y="11376"/>
                      <a:pt x="777" y="13946"/>
                    </a:cubicBezTo>
                    <a:cubicBezTo>
                      <a:pt x="1634" y="16783"/>
                      <a:pt x="4257" y="18737"/>
                      <a:pt x="7228" y="18737"/>
                    </a:cubicBezTo>
                    <a:cubicBezTo>
                      <a:pt x="7629" y="18737"/>
                      <a:pt x="8004" y="18710"/>
                      <a:pt x="8405" y="18630"/>
                    </a:cubicBezTo>
                    <a:cubicBezTo>
                      <a:pt x="8512" y="18924"/>
                      <a:pt x="8593" y="19192"/>
                      <a:pt x="8727" y="19432"/>
                    </a:cubicBezTo>
                    <a:cubicBezTo>
                      <a:pt x="8780" y="19459"/>
                      <a:pt x="8780" y="19513"/>
                      <a:pt x="8807" y="19540"/>
                    </a:cubicBezTo>
                    <a:lnTo>
                      <a:pt x="9075" y="19968"/>
                    </a:lnTo>
                    <a:cubicBezTo>
                      <a:pt x="9235" y="20235"/>
                      <a:pt x="9396" y="20476"/>
                      <a:pt x="9530" y="20664"/>
                    </a:cubicBezTo>
                    <a:cubicBezTo>
                      <a:pt x="9797" y="21012"/>
                      <a:pt x="10065" y="21279"/>
                      <a:pt x="10386" y="21520"/>
                    </a:cubicBezTo>
                    <a:cubicBezTo>
                      <a:pt x="10680" y="21734"/>
                      <a:pt x="11055" y="21948"/>
                      <a:pt x="11457" y="22109"/>
                    </a:cubicBezTo>
                    <a:cubicBezTo>
                      <a:pt x="11992" y="22323"/>
                      <a:pt x="12554" y="22457"/>
                      <a:pt x="13143" y="22484"/>
                    </a:cubicBezTo>
                    <a:lnTo>
                      <a:pt x="13491" y="22484"/>
                    </a:lnTo>
                    <a:cubicBezTo>
                      <a:pt x="13812" y="22484"/>
                      <a:pt x="14187" y="22457"/>
                      <a:pt x="14588" y="22377"/>
                    </a:cubicBezTo>
                    <a:cubicBezTo>
                      <a:pt x="14695" y="22511"/>
                      <a:pt x="14829" y="22618"/>
                      <a:pt x="14963" y="22725"/>
                    </a:cubicBezTo>
                    <a:cubicBezTo>
                      <a:pt x="15124" y="22885"/>
                      <a:pt x="15257" y="22992"/>
                      <a:pt x="15391" y="23073"/>
                    </a:cubicBezTo>
                    <a:lnTo>
                      <a:pt x="15793" y="23394"/>
                    </a:lnTo>
                    <a:cubicBezTo>
                      <a:pt x="15793" y="23394"/>
                      <a:pt x="15819" y="23394"/>
                      <a:pt x="15819" y="23421"/>
                    </a:cubicBezTo>
                    <a:cubicBezTo>
                      <a:pt x="16167" y="23661"/>
                      <a:pt x="16435" y="23822"/>
                      <a:pt x="16729" y="23983"/>
                    </a:cubicBezTo>
                    <a:cubicBezTo>
                      <a:pt x="16729" y="23983"/>
                      <a:pt x="16756" y="23983"/>
                      <a:pt x="16756" y="24009"/>
                    </a:cubicBezTo>
                    <a:cubicBezTo>
                      <a:pt x="17077" y="24197"/>
                      <a:pt x="17399" y="24331"/>
                      <a:pt x="17800" y="24464"/>
                    </a:cubicBezTo>
                    <a:cubicBezTo>
                      <a:pt x="17934" y="24491"/>
                      <a:pt x="18068" y="24545"/>
                      <a:pt x="18202" y="24598"/>
                    </a:cubicBezTo>
                    <a:cubicBezTo>
                      <a:pt x="20182" y="29416"/>
                      <a:pt x="22939" y="35037"/>
                      <a:pt x="25776" y="37446"/>
                    </a:cubicBezTo>
                    <a:cubicBezTo>
                      <a:pt x="27436" y="38838"/>
                      <a:pt x="28961" y="39507"/>
                      <a:pt x="30433" y="39507"/>
                    </a:cubicBezTo>
                    <a:cubicBezTo>
                      <a:pt x="31879" y="39507"/>
                      <a:pt x="33164" y="38811"/>
                      <a:pt x="33940" y="37580"/>
                    </a:cubicBezTo>
                    <a:cubicBezTo>
                      <a:pt x="34074" y="37365"/>
                      <a:pt x="34181" y="37178"/>
                      <a:pt x="34261" y="36937"/>
                    </a:cubicBezTo>
                    <a:cubicBezTo>
                      <a:pt x="35305" y="36910"/>
                      <a:pt x="36215" y="36455"/>
                      <a:pt x="36884" y="35733"/>
                    </a:cubicBezTo>
                    <a:cubicBezTo>
                      <a:pt x="37821" y="34716"/>
                      <a:pt x="38115" y="33431"/>
                      <a:pt x="37821" y="31905"/>
                    </a:cubicBezTo>
                    <a:lnTo>
                      <a:pt x="38008" y="31905"/>
                    </a:lnTo>
                    <a:cubicBezTo>
                      <a:pt x="39882" y="31905"/>
                      <a:pt x="40952" y="31102"/>
                      <a:pt x="41514" y="30433"/>
                    </a:cubicBezTo>
                    <a:cubicBezTo>
                      <a:pt x="41568" y="30406"/>
                      <a:pt x="41568" y="30380"/>
                      <a:pt x="41595" y="30353"/>
                    </a:cubicBezTo>
                    <a:cubicBezTo>
                      <a:pt x="41996" y="29844"/>
                      <a:pt x="42344" y="29041"/>
                      <a:pt x="42344" y="28131"/>
                    </a:cubicBezTo>
                    <a:cubicBezTo>
                      <a:pt x="43254" y="27435"/>
                      <a:pt x="43763" y="26472"/>
                      <a:pt x="43897" y="25535"/>
                    </a:cubicBezTo>
                    <a:cubicBezTo>
                      <a:pt x="44111" y="24357"/>
                      <a:pt x="43709" y="23287"/>
                      <a:pt x="42772" y="22323"/>
                    </a:cubicBezTo>
                    <a:cubicBezTo>
                      <a:pt x="42799" y="22270"/>
                      <a:pt x="42906" y="22189"/>
                      <a:pt x="42906" y="22136"/>
                    </a:cubicBezTo>
                    <a:cubicBezTo>
                      <a:pt x="43094" y="21868"/>
                      <a:pt x="43308" y="21601"/>
                      <a:pt x="43468" y="21386"/>
                    </a:cubicBezTo>
                    <a:lnTo>
                      <a:pt x="43629" y="21145"/>
                    </a:lnTo>
                    <a:cubicBezTo>
                      <a:pt x="43736" y="21012"/>
                      <a:pt x="43870" y="20798"/>
                      <a:pt x="43950" y="20744"/>
                    </a:cubicBezTo>
                    <a:lnTo>
                      <a:pt x="43977" y="20717"/>
                    </a:lnTo>
                    <a:cubicBezTo>
                      <a:pt x="43977" y="20717"/>
                      <a:pt x="44004" y="20664"/>
                      <a:pt x="44111" y="20637"/>
                    </a:cubicBezTo>
                    <a:cubicBezTo>
                      <a:pt x="44164" y="20610"/>
                      <a:pt x="44271" y="20583"/>
                      <a:pt x="44378" y="20530"/>
                    </a:cubicBezTo>
                    <a:cubicBezTo>
                      <a:pt x="44405" y="20530"/>
                      <a:pt x="44405" y="20530"/>
                      <a:pt x="44432" y="20503"/>
                    </a:cubicBezTo>
                    <a:cubicBezTo>
                      <a:pt x="44619" y="20476"/>
                      <a:pt x="44887" y="20450"/>
                      <a:pt x="45074" y="20396"/>
                    </a:cubicBezTo>
                    <a:cubicBezTo>
                      <a:pt x="46011" y="20316"/>
                      <a:pt x="47028" y="20182"/>
                      <a:pt x="47992" y="19780"/>
                    </a:cubicBezTo>
                    <a:lnTo>
                      <a:pt x="48955" y="19325"/>
                    </a:lnTo>
                    <a:lnTo>
                      <a:pt x="49972" y="18844"/>
                    </a:lnTo>
                    <a:cubicBezTo>
                      <a:pt x="50722" y="18442"/>
                      <a:pt x="51445" y="17853"/>
                      <a:pt x="52033" y="17184"/>
                    </a:cubicBezTo>
                    <a:cubicBezTo>
                      <a:pt x="52328" y="16863"/>
                      <a:pt x="52595" y="16515"/>
                      <a:pt x="52810" y="16247"/>
                    </a:cubicBezTo>
                    <a:cubicBezTo>
                      <a:pt x="53050" y="15953"/>
                      <a:pt x="53211" y="15659"/>
                      <a:pt x="53372" y="15418"/>
                    </a:cubicBezTo>
                    <a:cubicBezTo>
                      <a:pt x="53586" y="15096"/>
                      <a:pt x="53746" y="14749"/>
                      <a:pt x="53853" y="14481"/>
                    </a:cubicBezTo>
                    <a:cubicBezTo>
                      <a:pt x="53907" y="14320"/>
                      <a:pt x="53987" y="14160"/>
                      <a:pt x="54041" y="14026"/>
                    </a:cubicBezTo>
                    <a:lnTo>
                      <a:pt x="54068" y="13946"/>
                    </a:lnTo>
                    <a:cubicBezTo>
                      <a:pt x="54121" y="13838"/>
                      <a:pt x="54175" y="13758"/>
                      <a:pt x="54201" y="13624"/>
                    </a:cubicBezTo>
                    <a:cubicBezTo>
                      <a:pt x="54389" y="13143"/>
                      <a:pt x="54549" y="12634"/>
                      <a:pt x="54656" y="12072"/>
                    </a:cubicBezTo>
                    <a:cubicBezTo>
                      <a:pt x="54710" y="11751"/>
                      <a:pt x="54790" y="11376"/>
                      <a:pt x="54817" y="11028"/>
                    </a:cubicBezTo>
                    <a:cubicBezTo>
                      <a:pt x="54844" y="10841"/>
                      <a:pt x="54871" y="10627"/>
                      <a:pt x="54871" y="10439"/>
                    </a:cubicBezTo>
                    <a:cubicBezTo>
                      <a:pt x="54924" y="8914"/>
                      <a:pt x="53505" y="7495"/>
                      <a:pt x="51846" y="7495"/>
                    </a:cubicBezTo>
                    <a:lnTo>
                      <a:pt x="51766" y="7495"/>
                    </a:lnTo>
                    <a:cubicBezTo>
                      <a:pt x="51525" y="7495"/>
                      <a:pt x="51364" y="7522"/>
                      <a:pt x="51230" y="7522"/>
                    </a:cubicBezTo>
                    <a:cubicBezTo>
                      <a:pt x="50990" y="7575"/>
                      <a:pt x="50722" y="7602"/>
                      <a:pt x="50294" y="7656"/>
                    </a:cubicBezTo>
                    <a:cubicBezTo>
                      <a:pt x="49892" y="7736"/>
                      <a:pt x="49464" y="7843"/>
                      <a:pt x="48902" y="7977"/>
                    </a:cubicBezTo>
                    <a:cubicBezTo>
                      <a:pt x="48393" y="8111"/>
                      <a:pt x="47858" y="8298"/>
                      <a:pt x="47296" y="8512"/>
                    </a:cubicBezTo>
                    <a:cubicBezTo>
                      <a:pt x="46707" y="8726"/>
                      <a:pt x="46172" y="8994"/>
                      <a:pt x="45583" y="9342"/>
                    </a:cubicBezTo>
                    <a:cubicBezTo>
                      <a:pt x="45208" y="9529"/>
                      <a:pt x="44887" y="9770"/>
                      <a:pt x="44566" y="10038"/>
                    </a:cubicBezTo>
                    <a:cubicBezTo>
                      <a:pt x="44566" y="10038"/>
                      <a:pt x="44539" y="10038"/>
                      <a:pt x="44539" y="10065"/>
                    </a:cubicBezTo>
                    <a:cubicBezTo>
                      <a:pt x="44245" y="10305"/>
                      <a:pt x="44004" y="10573"/>
                      <a:pt x="43736" y="10814"/>
                    </a:cubicBezTo>
                    <a:cubicBezTo>
                      <a:pt x="43575" y="11001"/>
                      <a:pt x="43361" y="11215"/>
                      <a:pt x="43201" y="11403"/>
                    </a:cubicBezTo>
                    <a:lnTo>
                      <a:pt x="43067" y="11537"/>
                    </a:lnTo>
                    <a:lnTo>
                      <a:pt x="42505" y="12179"/>
                    </a:lnTo>
                    <a:cubicBezTo>
                      <a:pt x="42478" y="12206"/>
                      <a:pt x="42478" y="12259"/>
                      <a:pt x="42425" y="12259"/>
                    </a:cubicBezTo>
                    <a:cubicBezTo>
                      <a:pt x="42130" y="12607"/>
                      <a:pt x="41862" y="12982"/>
                      <a:pt x="41675" y="13330"/>
                    </a:cubicBezTo>
                    <a:cubicBezTo>
                      <a:pt x="41568" y="13517"/>
                      <a:pt x="41434" y="13731"/>
                      <a:pt x="41327" y="13919"/>
                    </a:cubicBezTo>
                    <a:cubicBezTo>
                      <a:pt x="41247" y="14026"/>
                      <a:pt x="41193" y="14160"/>
                      <a:pt x="41167" y="14267"/>
                    </a:cubicBezTo>
                    <a:cubicBezTo>
                      <a:pt x="41167" y="14267"/>
                      <a:pt x="41167" y="14293"/>
                      <a:pt x="41140" y="14293"/>
                    </a:cubicBezTo>
                    <a:cubicBezTo>
                      <a:pt x="41033" y="14481"/>
                      <a:pt x="40926" y="14615"/>
                      <a:pt x="40872" y="14722"/>
                    </a:cubicBezTo>
                    <a:lnTo>
                      <a:pt x="40792" y="14802"/>
                    </a:lnTo>
                    <a:lnTo>
                      <a:pt x="40551" y="14802"/>
                    </a:lnTo>
                    <a:cubicBezTo>
                      <a:pt x="40471" y="14802"/>
                      <a:pt x="40310" y="14749"/>
                      <a:pt x="40230" y="14749"/>
                    </a:cubicBezTo>
                    <a:cubicBezTo>
                      <a:pt x="39989" y="14722"/>
                      <a:pt x="39748" y="14722"/>
                      <a:pt x="39561" y="14695"/>
                    </a:cubicBezTo>
                    <a:cubicBezTo>
                      <a:pt x="39346" y="14695"/>
                      <a:pt x="39186" y="14668"/>
                      <a:pt x="38972" y="14668"/>
                    </a:cubicBezTo>
                    <a:lnTo>
                      <a:pt x="38918" y="14668"/>
                    </a:lnTo>
                    <a:cubicBezTo>
                      <a:pt x="39320" y="14267"/>
                      <a:pt x="39641" y="13812"/>
                      <a:pt x="39882" y="13410"/>
                    </a:cubicBezTo>
                    <a:cubicBezTo>
                      <a:pt x="40417" y="12473"/>
                      <a:pt x="40551" y="11456"/>
                      <a:pt x="40230" y="10520"/>
                    </a:cubicBezTo>
                    <a:cubicBezTo>
                      <a:pt x="39882" y="9583"/>
                      <a:pt x="39293" y="8833"/>
                      <a:pt x="38436" y="8378"/>
                    </a:cubicBezTo>
                    <a:cubicBezTo>
                      <a:pt x="38276" y="7522"/>
                      <a:pt x="37821" y="6853"/>
                      <a:pt x="37366" y="6505"/>
                    </a:cubicBezTo>
                    <a:lnTo>
                      <a:pt x="37339" y="6451"/>
                    </a:lnTo>
                    <a:cubicBezTo>
                      <a:pt x="36643" y="5862"/>
                      <a:pt x="35706" y="5514"/>
                      <a:pt x="34689" y="5514"/>
                    </a:cubicBezTo>
                    <a:cubicBezTo>
                      <a:pt x="34475" y="5514"/>
                      <a:pt x="34261" y="5514"/>
                      <a:pt x="34020" y="5568"/>
                    </a:cubicBezTo>
                    <a:cubicBezTo>
                      <a:pt x="33993" y="4283"/>
                      <a:pt x="33485" y="3239"/>
                      <a:pt x="32521" y="2490"/>
                    </a:cubicBezTo>
                    <a:cubicBezTo>
                      <a:pt x="31879" y="1981"/>
                      <a:pt x="31129" y="1714"/>
                      <a:pt x="30326" y="1714"/>
                    </a:cubicBezTo>
                    <a:lnTo>
                      <a:pt x="30059" y="1714"/>
                    </a:lnTo>
                    <a:cubicBezTo>
                      <a:pt x="30005" y="1687"/>
                      <a:pt x="29978" y="1633"/>
                      <a:pt x="29978" y="1607"/>
                    </a:cubicBezTo>
                    <a:cubicBezTo>
                      <a:pt x="29202" y="563"/>
                      <a:pt x="28078" y="1"/>
                      <a:pt x="268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Google Shape;8600;p62">
                <a:extLst>
                  <a:ext uri="{FF2B5EF4-FFF2-40B4-BE49-F238E27FC236}">
                    <a16:creationId xmlns:a16="http://schemas.microsoft.com/office/drawing/2014/main" id="{8D18E14A-59A9-468D-A6E2-40B796231002}"/>
                  </a:ext>
                </a:extLst>
              </p:cNvPr>
              <p:cNvSpPr/>
              <p:nvPr/>
            </p:nvSpPr>
            <p:spPr>
              <a:xfrm>
                <a:off x="6267750" y="1722200"/>
                <a:ext cx="343275" cy="4200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6800" extrusionOk="0">
                    <a:moveTo>
                      <a:pt x="7615" y="0"/>
                    </a:moveTo>
                    <a:cubicBezTo>
                      <a:pt x="6959" y="0"/>
                      <a:pt x="6091" y="469"/>
                      <a:pt x="5032" y="1704"/>
                    </a:cubicBezTo>
                    <a:cubicBezTo>
                      <a:pt x="1954" y="5290"/>
                      <a:pt x="0" y="16800"/>
                      <a:pt x="0" y="16800"/>
                    </a:cubicBezTo>
                    <a:cubicBezTo>
                      <a:pt x="9047" y="11928"/>
                      <a:pt x="13731" y="3444"/>
                      <a:pt x="11697" y="1891"/>
                    </a:cubicBezTo>
                    <a:cubicBezTo>
                      <a:pt x="11522" y="1758"/>
                      <a:pt x="11326" y="1703"/>
                      <a:pt x="11120" y="1703"/>
                    </a:cubicBezTo>
                    <a:cubicBezTo>
                      <a:pt x="10125" y="1703"/>
                      <a:pt x="8913" y="2988"/>
                      <a:pt x="8913" y="2988"/>
                    </a:cubicBezTo>
                    <a:cubicBezTo>
                      <a:pt x="9333" y="1660"/>
                      <a:pt x="8850" y="0"/>
                      <a:pt x="76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Google Shape;8601;p62">
                <a:extLst>
                  <a:ext uri="{FF2B5EF4-FFF2-40B4-BE49-F238E27FC236}">
                    <a16:creationId xmlns:a16="http://schemas.microsoft.com/office/drawing/2014/main" id="{0F95D77A-0166-40C6-9A4C-B74A97DA9BCA}"/>
                  </a:ext>
                </a:extLst>
              </p:cNvPr>
              <p:cNvSpPr/>
              <p:nvPr/>
            </p:nvSpPr>
            <p:spPr>
              <a:xfrm>
                <a:off x="6277100" y="1858450"/>
                <a:ext cx="467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11323" extrusionOk="0">
                    <a:moveTo>
                      <a:pt x="15127" y="1"/>
                    </a:moveTo>
                    <a:cubicBezTo>
                      <a:pt x="11098" y="1"/>
                      <a:pt x="1" y="11323"/>
                      <a:pt x="1" y="11323"/>
                    </a:cubicBezTo>
                    <a:cubicBezTo>
                      <a:pt x="12581" y="8807"/>
                      <a:pt x="18683" y="4765"/>
                      <a:pt x="18148" y="3186"/>
                    </a:cubicBezTo>
                    <a:cubicBezTo>
                      <a:pt x="17914" y="2496"/>
                      <a:pt x="17271" y="2302"/>
                      <a:pt x="16621" y="2302"/>
                    </a:cubicBezTo>
                    <a:cubicBezTo>
                      <a:pt x="15784" y="2302"/>
                      <a:pt x="14936" y="2624"/>
                      <a:pt x="14936" y="2624"/>
                    </a:cubicBezTo>
                    <a:cubicBezTo>
                      <a:pt x="17077" y="1232"/>
                      <a:pt x="16034" y="295"/>
                      <a:pt x="16034" y="295"/>
                    </a:cubicBezTo>
                    <a:cubicBezTo>
                      <a:pt x="15798" y="93"/>
                      <a:pt x="15492" y="1"/>
                      <a:pt x="15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Google Shape;8602;p62">
                <a:extLst>
                  <a:ext uri="{FF2B5EF4-FFF2-40B4-BE49-F238E27FC236}">
                    <a16:creationId xmlns:a16="http://schemas.microsoft.com/office/drawing/2014/main" id="{4461D459-B535-4277-A0CA-198273AA894C}"/>
                  </a:ext>
                </a:extLst>
              </p:cNvPr>
              <p:cNvSpPr/>
              <p:nvPr/>
            </p:nvSpPr>
            <p:spPr>
              <a:xfrm>
                <a:off x="6390200" y="1964725"/>
                <a:ext cx="24760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4315" extrusionOk="0">
                    <a:moveTo>
                      <a:pt x="8178" y="0"/>
                    </a:moveTo>
                    <a:cubicBezTo>
                      <a:pt x="6553" y="0"/>
                      <a:pt x="3394" y="1494"/>
                      <a:pt x="0" y="4315"/>
                    </a:cubicBezTo>
                    <a:lnTo>
                      <a:pt x="0" y="4315"/>
                    </a:lnTo>
                    <a:cubicBezTo>
                      <a:pt x="0" y="4315"/>
                      <a:pt x="9904" y="1719"/>
                      <a:pt x="9208" y="434"/>
                    </a:cubicBezTo>
                    <a:cubicBezTo>
                      <a:pt x="9037" y="143"/>
                      <a:pt x="8681" y="0"/>
                      <a:pt x="8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Google Shape;8603;p62">
                <a:extLst>
                  <a:ext uri="{FF2B5EF4-FFF2-40B4-BE49-F238E27FC236}">
                    <a16:creationId xmlns:a16="http://schemas.microsoft.com/office/drawing/2014/main" id="{62DD048C-DA48-4964-AB68-EE8A974E667E}"/>
                  </a:ext>
                </a:extLst>
              </p:cNvPr>
              <p:cNvSpPr/>
              <p:nvPr/>
            </p:nvSpPr>
            <p:spPr>
              <a:xfrm>
                <a:off x="6323275" y="1858950"/>
                <a:ext cx="178025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8145" extrusionOk="0">
                    <a:moveTo>
                      <a:pt x="5522" y="1"/>
                    </a:moveTo>
                    <a:cubicBezTo>
                      <a:pt x="4135" y="1"/>
                      <a:pt x="1711" y="3136"/>
                      <a:pt x="1" y="8144"/>
                    </a:cubicBezTo>
                    <a:cubicBezTo>
                      <a:pt x="1" y="8144"/>
                      <a:pt x="7120" y="837"/>
                      <a:pt x="5889" y="88"/>
                    </a:cubicBezTo>
                    <a:cubicBezTo>
                      <a:pt x="5777" y="30"/>
                      <a:pt x="5654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Google Shape;8604;p62">
                <a:extLst>
                  <a:ext uri="{FF2B5EF4-FFF2-40B4-BE49-F238E27FC236}">
                    <a16:creationId xmlns:a16="http://schemas.microsoft.com/office/drawing/2014/main" id="{5F189F0F-6566-4970-97A1-2565188E94B3}"/>
                  </a:ext>
                </a:extLst>
              </p:cNvPr>
              <p:cNvSpPr/>
              <p:nvPr/>
            </p:nvSpPr>
            <p:spPr>
              <a:xfrm>
                <a:off x="5857550" y="1760775"/>
                <a:ext cx="1235925" cy="486475"/>
              </a:xfrm>
              <a:custGeom>
                <a:avLst/>
                <a:gdLst/>
                <a:ahLst/>
                <a:cxnLst/>
                <a:rect l="l" t="t" r="r" b="b"/>
                <a:pathLst>
                  <a:path w="49437" h="19459" extrusionOk="0">
                    <a:moveTo>
                      <a:pt x="2142" y="0"/>
                    </a:moveTo>
                    <a:cubicBezTo>
                      <a:pt x="1874" y="0"/>
                      <a:pt x="1634" y="188"/>
                      <a:pt x="1634" y="455"/>
                    </a:cubicBezTo>
                    <a:cubicBezTo>
                      <a:pt x="1634" y="723"/>
                      <a:pt x="1821" y="964"/>
                      <a:pt x="2089" y="964"/>
                    </a:cubicBezTo>
                    <a:lnTo>
                      <a:pt x="2222" y="964"/>
                    </a:lnTo>
                    <a:cubicBezTo>
                      <a:pt x="2945" y="1874"/>
                      <a:pt x="3159" y="3239"/>
                      <a:pt x="3240" y="3908"/>
                    </a:cubicBezTo>
                    <a:cubicBezTo>
                      <a:pt x="1152" y="4604"/>
                      <a:pt x="1" y="6852"/>
                      <a:pt x="616" y="8967"/>
                    </a:cubicBezTo>
                    <a:cubicBezTo>
                      <a:pt x="1162" y="10712"/>
                      <a:pt x="2774" y="11852"/>
                      <a:pt x="4511" y="11852"/>
                    </a:cubicBezTo>
                    <a:cubicBezTo>
                      <a:pt x="4905" y="11852"/>
                      <a:pt x="5306" y="11794"/>
                      <a:pt x="5702" y="11670"/>
                    </a:cubicBezTo>
                    <a:cubicBezTo>
                      <a:pt x="5970" y="11616"/>
                      <a:pt x="6211" y="11509"/>
                      <a:pt x="6451" y="11376"/>
                    </a:cubicBezTo>
                    <a:lnTo>
                      <a:pt x="6612" y="11376"/>
                    </a:lnTo>
                    <a:cubicBezTo>
                      <a:pt x="6732" y="11362"/>
                      <a:pt x="6853" y="11355"/>
                      <a:pt x="6963" y="11355"/>
                    </a:cubicBezTo>
                    <a:cubicBezTo>
                      <a:pt x="7074" y="11355"/>
                      <a:pt x="7174" y="11362"/>
                      <a:pt x="7254" y="11376"/>
                    </a:cubicBezTo>
                    <a:cubicBezTo>
                      <a:pt x="7442" y="11402"/>
                      <a:pt x="7576" y="11483"/>
                      <a:pt x="7683" y="11616"/>
                    </a:cubicBezTo>
                    <a:cubicBezTo>
                      <a:pt x="7790" y="11750"/>
                      <a:pt x="7897" y="11884"/>
                      <a:pt x="7950" y="12071"/>
                    </a:cubicBezTo>
                    <a:cubicBezTo>
                      <a:pt x="8031" y="12286"/>
                      <a:pt x="8057" y="12473"/>
                      <a:pt x="8084" y="12714"/>
                    </a:cubicBezTo>
                    <a:lnTo>
                      <a:pt x="8111" y="13035"/>
                    </a:lnTo>
                    <a:lnTo>
                      <a:pt x="8191" y="13383"/>
                    </a:lnTo>
                    <a:cubicBezTo>
                      <a:pt x="8218" y="13570"/>
                      <a:pt x="8298" y="13784"/>
                      <a:pt x="8379" y="13945"/>
                    </a:cubicBezTo>
                    <a:cubicBezTo>
                      <a:pt x="8486" y="14132"/>
                      <a:pt x="8593" y="14266"/>
                      <a:pt x="8646" y="14427"/>
                    </a:cubicBezTo>
                    <a:cubicBezTo>
                      <a:pt x="8753" y="14587"/>
                      <a:pt x="8860" y="14721"/>
                      <a:pt x="8967" y="14855"/>
                    </a:cubicBezTo>
                    <a:cubicBezTo>
                      <a:pt x="9048" y="14989"/>
                      <a:pt x="9155" y="15123"/>
                      <a:pt x="9289" y="15203"/>
                    </a:cubicBezTo>
                    <a:cubicBezTo>
                      <a:pt x="9422" y="15283"/>
                      <a:pt x="9556" y="15364"/>
                      <a:pt x="9690" y="15417"/>
                    </a:cubicBezTo>
                    <a:cubicBezTo>
                      <a:pt x="9984" y="15524"/>
                      <a:pt x="10306" y="15605"/>
                      <a:pt x="10600" y="15605"/>
                    </a:cubicBezTo>
                    <a:cubicBezTo>
                      <a:pt x="10674" y="15611"/>
                      <a:pt x="10747" y="15615"/>
                      <a:pt x="10821" y="15615"/>
                    </a:cubicBezTo>
                    <a:cubicBezTo>
                      <a:pt x="11043" y="15615"/>
                      <a:pt x="11269" y="15584"/>
                      <a:pt x="11510" y="15524"/>
                    </a:cubicBezTo>
                    <a:cubicBezTo>
                      <a:pt x="11778" y="15471"/>
                      <a:pt x="12045" y="15390"/>
                      <a:pt x="12260" y="15283"/>
                    </a:cubicBezTo>
                    <a:cubicBezTo>
                      <a:pt x="12500" y="15230"/>
                      <a:pt x="12715" y="15123"/>
                      <a:pt x="12795" y="15042"/>
                    </a:cubicBezTo>
                    <a:cubicBezTo>
                      <a:pt x="12848" y="15016"/>
                      <a:pt x="12875" y="15016"/>
                      <a:pt x="12902" y="14989"/>
                    </a:cubicBezTo>
                    <a:cubicBezTo>
                      <a:pt x="12982" y="15149"/>
                      <a:pt x="13063" y="15390"/>
                      <a:pt x="13250" y="15631"/>
                    </a:cubicBezTo>
                    <a:cubicBezTo>
                      <a:pt x="13410" y="15926"/>
                      <a:pt x="13705" y="16220"/>
                      <a:pt x="14053" y="16541"/>
                    </a:cubicBezTo>
                    <a:cubicBezTo>
                      <a:pt x="14133" y="16595"/>
                      <a:pt x="14213" y="16702"/>
                      <a:pt x="14320" y="16755"/>
                    </a:cubicBezTo>
                    <a:cubicBezTo>
                      <a:pt x="14401" y="16836"/>
                      <a:pt x="14508" y="16889"/>
                      <a:pt x="14588" y="16970"/>
                    </a:cubicBezTo>
                    <a:cubicBezTo>
                      <a:pt x="14776" y="17103"/>
                      <a:pt x="14990" y="17237"/>
                      <a:pt x="15204" y="17371"/>
                    </a:cubicBezTo>
                    <a:cubicBezTo>
                      <a:pt x="15445" y="17478"/>
                      <a:pt x="15686" y="17558"/>
                      <a:pt x="15953" y="17665"/>
                    </a:cubicBezTo>
                    <a:cubicBezTo>
                      <a:pt x="16087" y="17692"/>
                      <a:pt x="16221" y="17773"/>
                      <a:pt x="16355" y="17799"/>
                    </a:cubicBezTo>
                    <a:cubicBezTo>
                      <a:pt x="16489" y="17826"/>
                      <a:pt x="16622" y="17826"/>
                      <a:pt x="16783" y="17826"/>
                    </a:cubicBezTo>
                    <a:cubicBezTo>
                      <a:pt x="17077" y="17826"/>
                      <a:pt x="17399" y="17799"/>
                      <a:pt x="17693" y="17746"/>
                    </a:cubicBezTo>
                    <a:cubicBezTo>
                      <a:pt x="18014" y="17639"/>
                      <a:pt x="18335" y="17532"/>
                      <a:pt x="18657" y="17398"/>
                    </a:cubicBezTo>
                    <a:cubicBezTo>
                      <a:pt x="19004" y="17291"/>
                      <a:pt x="19326" y="17210"/>
                      <a:pt x="19620" y="17130"/>
                    </a:cubicBezTo>
                    <a:cubicBezTo>
                      <a:pt x="19764" y="17119"/>
                      <a:pt x="19899" y="17113"/>
                      <a:pt x="20029" y="17113"/>
                    </a:cubicBezTo>
                    <a:cubicBezTo>
                      <a:pt x="20212" y="17113"/>
                      <a:pt x="20384" y="17126"/>
                      <a:pt x="20557" y="17157"/>
                    </a:cubicBezTo>
                    <a:cubicBezTo>
                      <a:pt x="20878" y="17237"/>
                      <a:pt x="21172" y="17291"/>
                      <a:pt x="21467" y="17478"/>
                    </a:cubicBezTo>
                    <a:cubicBezTo>
                      <a:pt x="21761" y="17612"/>
                      <a:pt x="22083" y="17799"/>
                      <a:pt x="22377" y="17960"/>
                    </a:cubicBezTo>
                    <a:cubicBezTo>
                      <a:pt x="22671" y="18174"/>
                      <a:pt x="22966" y="18361"/>
                      <a:pt x="23287" y="18549"/>
                    </a:cubicBezTo>
                    <a:cubicBezTo>
                      <a:pt x="23581" y="18709"/>
                      <a:pt x="23903" y="18843"/>
                      <a:pt x="24224" y="18950"/>
                    </a:cubicBezTo>
                    <a:cubicBezTo>
                      <a:pt x="24518" y="19031"/>
                      <a:pt x="24839" y="19111"/>
                      <a:pt x="25161" y="19164"/>
                    </a:cubicBezTo>
                    <a:cubicBezTo>
                      <a:pt x="25455" y="19245"/>
                      <a:pt x="25776" y="19352"/>
                      <a:pt x="26097" y="19378"/>
                    </a:cubicBezTo>
                    <a:cubicBezTo>
                      <a:pt x="26405" y="19432"/>
                      <a:pt x="26706" y="19459"/>
                      <a:pt x="27004" y="19459"/>
                    </a:cubicBezTo>
                    <a:cubicBezTo>
                      <a:pt x="27302" y="19459"/>
                      <a:pt x="27596" y="19432"/>
                      <a:pt x="27891" y="19378"/>
                    </a:cubicBezTo>
                    <a:cubicBezTo>
                      <a:pt x="28185" y="19352"/>
                      <a:pt x="28453" y="19271"/>
                      <a:pt x="28720" y="19164"/>
                    </a:cubicBezTo>
                    <a:cubicBezTo>
                      <a:pt x="28988" y="19111"/>
                      <a:pt x="29256" y="19004"/>
                      <a:pt x="29497" y="18897"/>
                    </a:cubicBezTo>
                    <a:lnTo>
                      <a:pt x="30193" y="18602"/>
                    </a:lnTo>
                    <a:cubicBezTo>
                      <a:pt x="30300" y="18549"/>
                      <a:pt x="30407" y="18495"/>
                      <a:pt x="30514" y="18442"/>
                    </a:cubicBezTo>
                    <a:cubicBezTo>
                      <a:pt x="30594" y="18361"/>
                      <a:pt x="30701" y="18335"/>
                      <a:pt x="30808" y="18281"/>
                    </a:cubicBezTo>
                    <a:cubicBezTo>
                      <a:pt x="30915" y="18201"/>
                      <a:pt x="30969" y="18147"/>
                      <a:pt x="31076" y="18094"/>
                    </a:cubicBezTo>
                    <a:cubicBezTo>
                      <a:pt x="31183" y="18040"/>
                      <a:pt x="31236" y="17960"/>
                      <a:pt x="31317" y="17933"/>
                    </a:cubicBezTo>
                    <a:cubicBezTo>
                      <a:pt x="31477" y="17799"/>
                      <a:pt x="31611" y="17692"/>
                      <a:pt x="31745" y="17558"/>
                    </a:cubicBezTo>
                    <a:cubicBezTo>
                      <a:pt x="31986" y="17344"/>
                      <a:pt x="32173" y="17103"/>
                      <a:pt x="32307" y="16970"/>
                    </a:cubicBezTo>
                    <a:cubicBezTo>
                      <a:pt x="32334" y="16943"/>
                      <a:pt x="32334" y="16889"/>
                      <a:pt x="32387" y="16889"/>
                    </a:cubicBezTo>
                    <a:cubicBezTo>
                      <a:pt x="32414" y="16943"/>
                      <a:pt x="32441" y="16943"/>
                      <a:pt x="32468" y="16970"/>
                    </a:cubicBezTo>
                    <a:cubicBezTo>
                      <a:pt x="32655" y="17077"/>
                      <a:pt x="32923" y="17210"/>
                      <a:pt x="33244" y="17291"/>
                    </a:cubicBezTo>
                    <a:cubicBezTo>
                      <a:pt x="33324" y="17344"/>
                      <a:pt x="33404" y="17371"/>
                      <a:pt x="33511" y="17398"/>
                    </a:cubicBezTo>
                    <a:cubicBezTo>
                      <a:pt x="33619" y="17425"/>
                      <a:pt x="33726" y="17425"/>
                      <a:pt x="33779" y="17478"/>
                    </a:cubicBezTo>
                    <a:cubicBezTo>
                      <a:pt x="33993" y="17505"/>
                      <a:pt x="34181" y="17532"/>
                      <a:pt x="34421" y="17558"/>
                    </a:cubicBezTo>
                    <a:cubicBezTo>
                      <a:pt x="34502" y="17558"/>
                      <a:pt x="34662" y="17612"/>
                      <a:pt x="34743" y="17612"/>
                    </a:cubicBezTo>
                    <a:lnTo>
                      <a:pt x="35117" y="17612"/>
                    </a:lnTo>
                    <a:cubicBezTo>
                      <a:pt x="35358" y="17612"/>
                      <a:pt x="35626" y="17558"/>
                      <a:pt x="35867" y="17532"/>
                    </a:cubicBezTo>
                    <a:cubicBezTo>
                      <a:pt x="36134" y="17505"/>
                      <a:pt x="36349" y="17425"/>
                      <a:pt x="36616" y="17344"/>
                    </a:cubicBezTo>
                    <a:cubicBezTo>
                      <a:pt x="36884" y="17264"/>
                      <a:pt x="37152" y="17157"/>
                      <a:pt x="37392" y="16970"/>
                    </a:cubicBezTo>
                    <a:cubicBezTo>
                      <a:pt x="37633" y="16809"/>
                      <a:pt x="37848" y="16595"/>
                      <a:pt x="38088" y="16327"/>
                    </a:cubicBezTo>
                    <a:cubicBezTo>
                      <a:pt x="38303" y="16060"/>
                      <a:pt x="38490" y="15765"/>
                      <a:pt x="38704" y="15497"/>
                    </a:cubicBezTo>
                    <a:cubicBezTo>
                      <a:pt x="38891" y="15203"/>
                      <a:pt x="39105" y="14935"/>
                      <a:pt x="39320" y="14694"/>
                    </a:cubicBezTo>
                    <a:cubicBezTo>
                      <a:pt x="39561" y="14454"/>
                      <a:pt x="39828" y="14293"/>
                      <a:pt x="40096" y="14132"/>
                    </a:cubicBezTo>
                    <a:cubicBezTo>
                      <a:pt x="40363" y="13999"/>
                      <a:pt x="40711" y="13865"/>
                      <a:pt x="41006" y="13784"/>
                    </a:cubicBezTo>
                    <a:cubicBezTo>
                      <a:pt x="41327" y="13731"/>
                      <a:pt x="41675" y="13651"/>
                      <a:pt x="42050" y="13624"/>
                    </a:cubicBezTo>
                    <a:cubicBezTo>
                      <a:pt x="42772" y="13544"/>
                      <a:pt x="43522" y="13463"/>
                      <a:pt x="44111" y="13196"/>
                    </a:cubicBezTo>
                    <a:lnTo>
                      <a:pt x="45021" y="12794"/>
                    </a:lnTo>
                    <a:cubicBezTo>
                      <a:pt x="45315" y="12660"/>
                      <a:pt x="45636" y="12473"/>
                      <a:pt x="45904" y="12339"/>
                    </a:cubicBezTo>
                    <a:cubicBezTo>
                      <a:pt x="46466" y="12045"/>
                      <a:pt x="46921" y="11643"/>
                      <a:pt x="47323" y="11242"/>
                    </a:cubicBezTo>
                    <a:cubicBezTo>
                      <a:pt x="47537" y="11054"/>
                      <a:pt x="47697" y="10813"/>
                      <a:pt x="47858" y="10573"/>
                    </a:cubicBezTo>
                    <a:cubicBezTo>
                      <a:pt x="48045" y="10332"/>
                      <a:pt x="48179" y="10144"/>
                      <a:pt x="48313" y="9903"/>
                    </a:cubicBezTo>
                    <a:cubicBezTo>
                      <a:pt x="48420" y="9663"/>
                      <a:pt x="48527" y="9475"/>
                      <a:pt x="48634" y="9234"/>
                    </a:cubicBezTo>
                    <a:cubicBezTo>
                      <a:pt x="48714" y="9127"/>
                      <a:pt x="48741" y="9047"/>
                      <a:pt x="48768" y="8913"/>
                    </a:cubicBezTo>
                    <a:cubicBezTo>
                      <a:pt x="48795" y="8806"/>
                      <a:pt x="48875" y="8699"/>
                      <a:pt x="48902" y="8592"/>
                    </a:cubicBezTo>
                    <a:cubicBezTo>
                      <a:pt x="49062" y="8190"/>
                      <a:pt x="49169" y="7789"/>
                      <a:pt x="49223" y="7468"/>
                    </a:cubicBezTo>
                    <a:cubicBezTo>
                      <a:pt x="49303" y="7120"/>
                      <a:pt x="49330" y="6852"/>
                      <a:pt x="49357" y="6665"/>
                    </a:cubicBezTo>
                    <a:cubicBezTo>
                      <a:pt x="49357" y="6558"/>
                      <a:pt x="49410" y="6504"/>
                      <a:pt x="49410" y="6424"/>
                    </a:cubicBezTo>
                    <a:cubicBezTo>
                      <a:pt x="49410" y="6370"/>
                      <a:pt x="49437" y="6370"/>
                      <a:pt x="49437" y="6370"/>
                    </a:cubicBezTo>
                    <a:cubicBezTo>
                      <a:pt x="49383" y="6103"/>
                      <a:pt x="49169" y="5889"/>
                      <a:pt x="48982" y="5889"/>
                    </a:cubicBezTo>
                    <a:lnTo>
                      <a:pt x="48875" y="5889"/>
                    </a:lnTo>
                    <a:cubicBezTo>
                      <a:pt x="48795" y="5889"/>
                      <a:pt x="48741" y="5915"/>
                      <a:pt x="48634" y="5915"/>
                    </a:cubicBezTo>
                    <a:cubicBezTo>
                      <a:pt x="48447" y="5915"/>
                      <a:pt x="48179" y="5996"/>
                      <a:pt x="47831" y="6022"/>
                    </a:cubicBezTo>
                    <a:cubicBezTo>
                      <a:pt x="47510" y="6103"/>
                      <a:pt x="47135" y="6156"/>
                      <a:pt x="46734" y="6263"/>
                    </a:cubicBezTo>
                    <a:cubicBezTo>
                      <a:pt x="46332" y="6370"/>
                      <a:pt x="45904" y="6531"/>
                      <a:pt x="45449" y="6692"/>
                    </a:cubicBezTo>
                    <a:cubicBezTo>
                      <a:pt x="45021" y="6852"/>
                      <a:pt x="44566" y="7093"/>
                      <a:pt x="44111" y="7361"/>
                    </a:cubicBezTo>
                    <a:cubicBezTo>
                      <a:pt x="43897" y="7495"/>
                      <a:pt x="43682" y="7628"/>
                      <a:pt x="43495" y="7842"/>
                    </a:cubicBezTo>
                    <a:cubicBezTo>
                      <a:pt x="43281" y="8003"/>
                      <a:pt x="43094" y="8190"/>
                      <a:pt x="42879" y="8405"/>
                    </a:cubicBezTo>
                    <a:cubicBezTo>
                      <a:pt x="42692" y="8592"/>
                      <a:pt x="42505" y="8833"/>
                      <a:pt x="42317" y="9074"/>
                    </a:cubicBezTo>
                    <a:cubicBezTo>
                      <a:pt x="42103" y="9315"/>
                      <a:pt x="41916" y="9502"/>
                      <a:pt x="41702" y="9743"/>
                    </a:cubicBezTo>
                    <a:cubicBezTo>
                      <a:pt x="41514" y="9984"/>
                      <a:pt x="41300" y="10251"/>
                      <a:pt x="41140" y="10519"/>
                    </a:cubicBezTo>
                    <a:cubicBezTo>
                      <a:pt x="40979" y="10787"/>
                      <a:pt x="40818" y="11108"/>
                      <a:pt x="40631" y="11402"/>
                    </a:cubicBezTo>
                    <a:cubicBezTo>
                      <a:pt x="40471" y="11723"/>
                      <a:pt x="40283" y="11991"/>
                      <a:pt x="40069" y="12259"/>
                    </a:cubicBezTo>
                    <a:cubicBezTo>
                      <a:pt x="39882" y="12473"/>
                      <a:pt x="39614" y="12687"/>
                      <a:pt x="39373" y="12848"/>
                    </a:cubicBezTo>
                    <a:cubicBezTo>
                      <a:pt x="39105" y="13008"/>
                      <a:pt x="38838" y="13115"/>
                      <a:pt x="38490" y="13196"/>
                    </a:cubicBezTo>
                    <a:cubicBezTo>
                      <a:pt x="38317" y="13227"/>
                      <a:pt x="38136" y="13240"/>
                      <a:pt x="37945" y="13240"/>
                    </a:cubicBezTo>
                    <a:cubicBezTo>
                      <a:pt x="37810" y="13240"/>
                      <a:pt x="37670" y="13233"/>
                      <a:pt x="37526" y="13222"/>
                    </a:cubicBezTo>
                    <a:cubicBezTo>
                      <a:pt x="37205" y="13196"/>
                      <a:pt x="36857" y="13142"/>
                      <a:pt x="36563" y="13115"/>
                    </a:cubicBezTo>
                    <a:cubicBezTo>
                      <a:pt x="36441" y="13104"/>
                      <a:pt x="36314" y="13098"/>
                      <a:pt x="36193" y="13098"/>
                    </a:cubicBezTo>
                    <a:cubicBezTo>
                      <a:pt x="36021" y="13098"/>
                      <a:pt x="35858" y="13111"/>
                      <a:pt x="35733" y="13142"/>
                    </a:cubicBezTo>
                    <a:cubicBezTo>
                      <a:pt x="35465" y="13222"/>
                      <a:pt x="35224" y="13276"/>
                      <a:pt x="35010" y="13383"/>
                    </a:cubicBezTo>
                    <a:cubicBezTo>
                      <a:pt x="34823" y="13490"/>
                      <a:pt x="34609" y="13624"/>
                      <a:pt x="34421" y="13704"/>
                    </a:cubicBezTo>
                    <a:cubicBezTo>
                      <a:pt x="34207" y="13865"/>
                      <a:pt x="34047" y="13945"/>
                      <a:pt x="33886" y="14079"/>
                    </a:cubicBezTo>
                    <a:cubicBezTo>
                      <a:pt x="33779" y="14159"/>
                      <a:pt x="33726" y="14213"/>
                      <a:pt x="33645" y="14293"/>
                    </a:cubicBezTo>
                    <a:cubicBezTo>
                      <a:pt x="33592" y="14347"/>
                      <a:pt x="33485" y="14427"/>
                      <a:pt x="33404" y="14480"/>
                    </a:cubicBezTo>
                    <a:lnTo>
                      <a:pt x="33003" y="14882"/>
                    </a:lnTo>
                    <a:cubicBezTo>
                      <a:pt x="32869" y="15016"/>
                      <a:pt x="32789" y="15176"/>
                      <a:pt x="32682" y="15283"/>
                    </a:cubicBezTo>
                    <a:cubicBezTo>
                      <a:pt x="32468" y="15551"/>
                      <a:pt x="32307" y="15792"/>
                      <a:pt x="32200" y="15952"/>
                    </a:cubicBezTo>
                    <a:cubicBezTo>
                      <a:pt x="32173" y="15979"/>
                      <a:pt x="32173" y="16033"/>
                      <a:pt x="32173" y="16033"/>
                    </a:cubicBezTo>
                    <a:lnTo>
                      <a:pt x="32146" y="15979"/>
                    </a:lnTo>
                    <a:cubicBezTo>
                      <a:pt x="31986" y="15899"/>
                      <a:pt x="31745" y="15765"/>
                      <a:pt x="31451" y="15578"/>
                    </a:cubicBezTo>
                    <a:cubicBezTo>
                      <a:pt x="31129" y="15444"/>
                      <a:pt x="30808" y="15283"/>
                      <a:pt x="30433" y="15123"/>
                    </a:cubicBezTo>
                    <a:lnTo>
                      <a:pt x="30139" y="15016"/>
                    </a:lnTo>
                    <a:lnTo>
                      <a:pt x="29845" y="14909"/>
                    </a:lnTo>
                    <a:cubicBezTo>
                      <a:pt x="29630" y="14855"/>
                      <a:pt x="29390" y="14775"/>
                      <a:pt x="29202" y="14721"/>
                    </a:cubicBezTo>
                    <a:cubicBezTo>
                      <a:pt x="28961" y="14641"/>
                      <a:pt x="28720" y="14614"/>
                      <a:pt x="28506" y="14561"/>
                    </a:cubicBezTo>
                    <a:cubicBezTo>
                      <a:pt x="28265" y="14480"/>
                      <a:pt x="28025" y="14454"/>
                      <a:pt x="27757" y="14427"/>
                    </a:cubicBezTo>
                    <a:cubicBezTo>
                      <a:pt x="27516" y="14373"/>
                      <a:pt x="27248" y="14373"/>
                      <a:pt x="26981" y="14373"/>
                    </a:cubicBezTo>
                    <a:cubicBezTo>
                      <a:pt x="26713" y="14373"/>
                      <a:pt x="26445" y="14427"/>
                      <a:pt x="26178" y="14454"/>
                    </a:cubicBezTo>
                    <a:cubicBezTo>
                      <a:pt x="25642" y="14534"/>
                      <a:pt x="25054" y="14641"/>
                      <a:pt x="24491" y="14748"/>
                    </a:cubicBezTo>
                    <a:cubicBezTo>
                      <a:pt x="23876" y="14855"/>
                      <a:pt x="23287" y="15123"/>
                      <a:pt x="22645" y="15390"/>
                    </a:cubicBezTo>
                    <a:cubicBezTo>
                      <a:pt x="22350" y="15524"/>
                      <a:pt x="22002" y="15658"/>
                      <a:pt x="21708" y="15685"/>
                    </a:cubicBezTo>
                    <a:cubicBezTo>
                      <a:pt x="21521" y="15736"/>
                      <a:pt x="21313" y="15754"/>
                      <a:pt x="21111" y="15754"/>
                    </a:cubicBezTo>
                    <a:cubicBezTo>
                      <a:pt x="20994" y="15754"/>
                      <a:pt x="20879" y="15748"/>
                      <a:pt x="20771" y="15738"/>
                    </a:cubicBezTo>
                    <a:cubicBezTo>
                      <a:pt x="20155" y="15658"/>
                      <a:pt x="19593" y="15364"/>
                      <a:pt x="19138" y="14882"/>
                    </a:cubicBezTo>
                    <a:cubicBezTo>
                      <a:pt x="18897" y="14668"/>
                      <a:pt x="18657" y="14427"/>
                      <a:pt x="18416" y="14266"/>
                    </a:cubicBezTo>
                    <a:cubicBezTo>
                      <a:pt x="18202" y="14052"/>
                      <a:pt x="17961" y="13892"/>
                      <a:pt x="17720" y="13784"/>
                    </a:cubicBezTo>
                    <a:cubicBezTo>
                      <a:pt x="17613" y="13704"/>
                      <a:pt x="17479" y="13677"/>
                      <a:pt x="17399" y="13651"/>
                    </a:cubicBezTo>
                    <a:cubicBezTo>
                      <a:pt x="17291" y="13624"/>
                      <a:pt x="17158" y="13570"/>
                      <a:pt x="17051" y="13570"/>
                    </a:cubicBezTo>
                    <a:cubicBezTo>
                      <a:pt x="16810" y="13544"/>
                      <a:pt x="16596" y="13517"/>
                      <a:pt x="16381" y="13517"/>
                    </a:cubicBezTo>
                    <a:cubicBezTo>
                      <a:pt x="16221" y="13517"/>
                      <a:pt x="16084" y="13505"/>
                      <a:pt x="15947" y="13505"/>
                    </a:cubicBezTo>
                    <a:cubicBezTo>
                      <a:pt x="15879" y="13505"/>
                      <a:pt x="15810" y="13508"/>
                      <a:pt x="15739" y="13517"/>
                    </a:cubicBezTo>
                    <a:cubicBezTo>
                      <a:pt x="15659" y="13517"/>
                      <a:pt x="15552" y="13517"/>
                      <a:pt x="15445" y="13544"/>
                    </a:cubicBezTo>
                    <a:cubicBezTo>
                      <a:pt x="15391" y="13544"/>
                      <a:pt x="15338" y="13544"/>
                      <a:pt x="15284" y="13570"/>
                    </a:cubicBezTo>
                    <a:cubicBezTo>
                      <a:pt x="15257" y="13570"/>
                      <a:pt x="15177" y="13570"/>
                      <a:pt x="15150" y="13624"/>
                    </a:cubicBezTo>
                    <a:cubicBezTo>
                      <a:pt x="14990" y="13651"/>
                      <a:pt x="14776" y="13677"/>
                      <a:pt x="14615" y="13704"/>
                    </a:cubicBezTo>
                    <a:cubicBezTo>
                      <a:pt x="14508" y="13758"/>
                      <a:pt x="14454" y="13758"/>
                      <a:pt x="14347" y="13784"/>
                    </a:cubicBezTo>
                    <a:cubicBezTo>
                      <a:pt x="14267" y="13811"/>
                      <a:pt x="14187" y="13811"/>
                      <a:pt x="14106" y="13838"/>
                    </a:cubicBezTo>
                    <a:cubicBezTo>
                      <a:pt x="13785" y="13918"/>
                      <a:pt x="13518" y="14025"/>
                      <a:pt x="13303" y="14079"/>
                    </a:cubicBezTo>
                    <a:lnTo>
                      <a:pt x="13303" y="13758"/>
                    </a:lnTo>
                    <a:cubicBezTo>
                      <a:pt x="13303" y="13517"/>
                      <a:pt x="13277" y="13249"/>
                      <a:pt x="13196" y="12981"/>
                    </a:cubicBezTo>
                    <a:cubicBezTo>
                      <a:pt x="13143" y="12714"/>
                      <a:pt x="13063" y="12446"/>
                      <a:pt x="12982" y="12179"/>
                    </a:cubicBezTo>
                    <a:cubicBezTo>
                      <a:pt x="12875" y="11911"/>
                      <a:pt x="12741" y="11670"/>
                      <a:pt x="12581" y="11429"/>
                    </a:cubicBezTo>
                    <a:cubicBezTo>
                      <a:pt x="12393" y="11242"/>
                      <a:pt x="12179" y="11081"/>
                      <a:pt x="11912" y="10974"/>
                    </a:cubicBezTo>
                    <a:cubicBezTo>
                      <a:pt x="11590" y="10867"/>
                      <a:pt x="11296" y="10813"/>
                      <a:pt x="10975" y="10706"/>
                    </a:cubicBezTo>
                    <a:cubicBezTo>
                      <a:pt x="10846" y="10688"/>
                      <a:pt x="10716" y="10657"/>
                      <a:pt x="10578" y="10657"/>
                    </a:cubicBezTo>
                    <a:cubicBezTo>
                      <a:pt x="10516" y="10657"/>
                      <a:pt x="10452" y="10663"/>
                      <a:pt x="10386" y="10680"/>
                    </a:cubicBezTo>
                    <a:lnTo>
                      <a:pt x="10065" y="10706"/>
                    </a:lnTo>
                    <a:lnTo>
                      <a:pt x="9717" y="10733"/>
                    </a:lnTo>
                    <a:cubicBezTo>
                      <a:pt x="9610" y="10747"/>
                      <a:pt x="9503" y="10753"/>
                      <a:pt x="9399" y="10753"/>
                    </a:cubicBezTo>
                    <a:cubicBezTo>
                      <a:pt x="9295" y="10753"/>
                      <a:pt x="9195" y="10747"/>
                      <a:pt x="9101" y="10733"/>
                    </a:cubicBezTo>
                    <a:cubicBezTo>
                      <a:pt x="8887" y="10706"/>
                      <a:pt x="8753" y="10626"/>
                      <a:pt x="8619" y="10546"/>
                    </a:cubicBezTo>
                    <a:cubicBezTo>
                      <a:pt x="8486" y="10439"/>
                      <a:pt x="8379" y="10305"/>
                      <a:pt x="8352" y="10144"/>
                    </a:cubicBezTo>
                    <a:cubicBezTo>
                      <a:pt x="8298" y="9957"/>
                      <a:pt x="8298" y="9743"/>
                      <a:pt x="8298" y="9529"/>
                    </a:cubicBezTo>
                    <a:lnTo>
                      <a:pt x="8298" y="9288"/>
                    </a:lnTo>
                    <a:cubicBezTo>
                      <a:pt x="8619" y="8458"/>
                      <a:pt x="8700" y="7521"/>
                      <a:pt x="8379" y="6584"/>
                    </a:cubicBezTo>
                    <a:cubicBezTo>
                      <a:pt x="7950" y="5193"/>
                      <a:pt x="6853" y="4176"/>
                      <a:pt x="5541" y="3854"/>
                    </a:cubicBezTo>
                    <a:cubicBezTo>
                      <a:pt x="5675" y="3078"/>
                      <a:pt x="5943" y="2141"/>
                      <a:pt x="6451" y="1445"/>
                    </a:cubicBezTo>
                    <a:lnTo>
                      <a:pt x="6585" y="1445"/>
                    </a:lnTo>
                    <a:cubicBezTo>
                      <a:pt x="6906" y="1392"/>
                      <a:pt x="7147" y="1098"/>
                      <a:pt x="7094" y="803"/>
                    </a:cubicBezTo>
                    <a:cubicBezTo>
                      <a:pt x="7046" y="491"/>
                      <a:pt x="6804" y="286"/>
                      <a:pt x="6542" y="286"/>
                    </a:cubicBezTo>
                    <a:cubicBezTo>
                      <a:pt x="6512" y="286"/>
                      <a:pt x="6482" y="289"/>
                      <a:pt x="6451" y="295"/>
                    </a:cubicBezTo>
                    <a:cubicBezTo>
                      <a:pt x="6103" y="321"/>
                      <a:pt x="5889" y="643"/>
                      <a:pt x="5943" y="937"/>
                    </a:cubicBezTo>
                    <a:cubicBezTo>
                      <a:pt x="5943" y="1044"/>
                      <a:pt x="5970" y="1098"/>
                      <a:pt x="6023" y="1178"/>
                    </a:cubicBezTo>
                    <a:cubicBezTo>
                      <a:pt x="5675" y="1660"/>
                      <a:pt x="5167" y="2570"/>
                      <a:pt x="5006" y="3747"/>
                    </a:cubicBezTo>
                    <a:cubicBezTo>
                      <a:pt x="4847" y="3719"/>
                      <a:pt x="4682" y="3708"/>
                      <a:pt x="4514" y="3708"/>
                    </a:cubicBezTo>
                    <a:cubicBezTo>
                      <a:pt x="4200" y="3708"/>
                      <a:pt x="3875" y="3749"/>
                      <a:pt x="3561" y="3801"/>
                    </a:cubicBezTo>
                    <a:cubicBezTo>
                      <a:pt x="3561" y="2329"/>
                      <a:pt x="2945" y="1258"/>
                      <a:pt x="2544" y="696"/>
                    </a:cubicBezTo>
                    <a:cubicBezTo>
                      <a:pt x="2570" y="643"/>
                      <a:pt x="2597" y="562"/>
                      <a:pt x="2597" y="509"/>
                    </a:cubicBezTo>
                    <a:cubicBezTo>
                      <a:pt x="2597" y="241"/>
                      <a:pt x="2410" y="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Google Shape;8605;p62">
                <a:extLst>
                  <a:ext uri="{FF2B5EF4-FFF2-40B4-BE49-F238E27FC236}">
                    <a16:creationId xmlns:a16="http://schemas.microsoft.com/office/drawing/2014/main" id="{A7B1AFAF-BBA6-4555-8143-8445DEB773F5}"/>
                  </a:ext>
                </a:extLst>
              </p:cNvPr>
              <p:cNvSpPr/>
              <p:nvPr/>
            </p:nvSpPr>
            <p:spPr>
              <a:xfrm>
                <a:off x="6264400" y="2141500"/>
                <a:ext cx="444325" cy="433650"/>
              </a:xfrm>
              <a:custGeom>
                <a:avLst/>
                <a:gdLst/>
                <a:ahLst/>
                <a:cxnLst/>
                <a:rect l="l" t="t" r="r" b="b"/>
                <a:pathLst>
                  <a:path w="17773" h="17346" extrusionOk="0">
                    <a:moveTo>
                      <a:pt x="0" y="1"/>
                    </a:moveTo>
                    <a:cubicBezTo>
                      <a:pt x="1" y="1"/>
                      <a:pt x="4336" y="12474"/>
                      <a:pt x="8405" y="15900"/>
                    </a:cubicBezTo>
                    <a:cubicBezTo>
                      <a:pt x="9658" y="16939"/>
                      <a:pt x="10627" y="17346"/>
                      <a:pt x="11339" y="17346"/>
                    </a:cubicBezTo>
                    <a:cubicBezTo>
                      <a:pt x="12955" y="17346"/>
                      <a:pt x="13243" y="15255"/>
                      <a:pt x="12500" y="13732"/>
                    </a:cubicBezTo>
                    <a:lnTo>
                      <a:pt x="12500" y="13732"/>
                    </a:lnTo>
                    <a:cubicBezTo>
                      <a:pt x="12500" y="13732"/>
                      <a:pt x="13881" y="14795"/>
                      <a:pt x="14956" y="14795"/>
                    </a:cubicBezTo>
                    <a:cubicBezTo>
                      <a:pt x="15277" y="14795"/>
                      <a:pt x="15571" y="14700"/>
                      <a:pt x="15792" y="14454"/>
                    </a:cubicBezTo>
                    <a:cubicBezTo>
                      <a:pt x="17773" y="12340"/>
                      <a:pt x="11028" y="374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Google Shape;8606;p62">
                <a:extLst>
                  <a:ext uri="{FF2B5EF4-FFF2-40B4-BE49-F238E27FC236}">
                    <a16:creationId xmlns:a16="http://schemas.microsoft.com/office/drawing/2014/main" id="{0DAE4246-8232-4D85-8300-E57DD5CD71D9}"/>
                  </a:ext>
                </a:extLst>
              </p:cNvPr>
              <p:cNvSpPr/>
              <p:nvPr/>
            </p:nvSpPr>
            <p:spPr>
              <a:xfrm>
                <a:off x="6275775" y="2140850"/>
                <a:ext cx="550050" cy="245400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9816" extrusionOk="0">
                    <a:moveTo>
                      <a:pt x="0" y="0"/>
                    </a:moveTo>
                    <a:cubicBezTo>
                      <a:pt x="1" y="0"/>
                      <a:pt x="13494" y="9815"/>
                      <a:pt x="18448" y="9815"/>
                    </a:cubicBezTo>
                    <a:cubicBezTo>
                      <a:pt x="19084" y="9815"/>
                      <a:pt x="19580" y="9653"/>
                      <a:pt x="19887" y="9288"/>
                    </a:cubicBezTo>
                    <a:cubicBezTo>
                      <a:pt x="19887" y="9288"/>
                      <a:pt x="20904" y="7976"/>
                      <a:pt x="18228" y="6906"/>
                    </a:cubicBezTo>
                    <a:lnTo>
                      <a:pt x="18228" y="6906"/>
                    </a:lnTo>
                    <a:cubicBezTo>
                      <a:pt x="18228" y="6906"/>
                      <a:pt x="18729" y="7004"/>
                      <a:pt x="19349" y="7004"/>
                    </a:cubicBezTo>
                    <a:cubicBezTo>
                      <a:pt x="20279" y="7004"/>
                      <a:pt x="21477" y="6782"/>
                      <a:pt x="21654" y="5674"/>
                    </a:cubicBezTo>
                    <a:cubicBezTo>
                      <a:pt x="22002" y="3828"/>
                      <a:pt x="14481" y="42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Google Shape;8607;p62">
                <a:extLst>
                  <a:ext uri="{FF2B5EF4-FFF2-40B4-BE49-F238E27FC236}">
                    <a16:creationId xmlns:a16="http://schemas.microsoft.com/office/drawing/2014/main" id="{4E378F8B-6368-4A8E-BBB3-72B58D549AC3}"/>
                  </a:ext>
                </a:extLst>
              </p:cNvPr>
              <p:cNvSpPr/>
              <p:nvPr/>
            </p:nvSpPr>
            <p:spPr>
              <a:xfrm>
                <a:off x="6414275" y="2195700"/>
                <a:ext cx="2877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3349" extrusionOk="0">
                    <a:moveTo>
                      <a:pt x="1" y="1"/>
                    </a:moveTo>
                    <a:cubicBezTo>
                      <a:pt x="3837" y="2255"/>
                      <a:pt x="7265" y="3349"/>
                      <a:pt x="9246" y="3349"/>
                    </a:cubicBezTo>
                    <a:cubicBezTo>
                      <a:pt x="10182" y="3349"/>
                      <a:pt x="10794" y="3105"/>
                      <a:pt x="10975" y="2624"/>
                    </a:cubicBezTo>
                    <a:cubicBezTo>
                      <a:pt x="11510" y="107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Google Shape;8608;p62">
                <a:extLst>
                  <a:ext uri="{FF2B5EF4-FFF2-40B4-BE49-F238E27FC236}">
                    <a16:creationId xmlns:a16="http://schemas.microsoft.com/office/drawing/2014/main" id="{954F744B-1444-4612-8CEB-486E0BBD22AF}"/>
                  </a:ext>
                </a:extLst>
              </p:cNvPr>
              <p:cNvSpPr/>
              <p:nvPr/>
            </p:nvSpPr>
            <p:spPr>
              <a:xfrm>
                <a:off x="6340675" y="2219125"/>
                <a:ext cx="232900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9316" h="8069" extrusionOk="0">
                    <a:moveTo>
                      <a:pt x="1" y="1"/>
                    </a:moveTo>
                    <a:cubicBezTo>
                      <a:pt x="2755" y="5042"/>
                      <a:pt x="5875" y="8069"/>
                      <a:pt x="7463" y="8069"/>
                    </a:cubicBezTo>
                    <a:cubicBezTo>
                      <a:pt x="7696" y="8069"/>
                      <a:pt x="7896" y="8003"/>
                      <a:pt x="8057" y="7870"/>
                    </a:cubicBezTo>
                    <a:cubicBezTo>
                      <a:pt x="9315" y="68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oogle Shape;8609;p62">
              <a:extLst>
                <a:ext uri="{FF2B5EF4-FFF2-40B4-BE49-F238E27FC236}">
                  <a16:creationId xmlns:a16="http://schemas.microsoft.com/office/drawing/2014/main" id="{736D6FC4-CD8D-4B3A-8BC3-D1ACE2683C55}"/>
                </a:ext>
              </a:extLst>
            </p:cNvPr>
            <p:cNvGrpSpPr/>
            <p:nvPr/>
          </p:nvGrpSpPr>
          <p:grpSpPr>
            <a:xfrm>
              <a:off x="5891858" y="1901182"/>
              <a:ext cx="135420" cy="69561"/>
              <a:chOff x="2330525" y="2356200"/>
              <a:chExt cx="229525" cy="117900"/>
            </a:xfrm>
          </p:grpSpPr>
          <p:sp>
            <p:nvSpPr>
              <p:cNvPr id="151" name="Google Shape;8610;p62">
                <a:extLst>
                  <a:ext uri="{FF2B5EF4-FFF2-40B4-BE49-F238E27FC236}">
                    <a16:creationId xmlns:a16="http://schemas.microsoft.com/office/drawing/2014/main" id="{63413F0A-F864-4A29-A2A7-9D8814147EE4}"/>
                  </a:ext>
                </a:extLst>
              </p:cNvPr>
              <p:cNvSpPr/>
              <p:nvPr/>
            </p:nvSpPr>
            <p:spPr>
              <a:xfrm>
                <a:off x="2397175" y="2395750"/>
                <a:ext cx="979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65" extrusionOk="0">
                    <a:moveTo>
                      <a:pt x="884" y="1"/>
                    </a:moveTo>
                    <a:cubicBezTo>
                      <a:pt x="1" y="1"/>
                      <a:pt x="171" y="1885"/>
                      <a:pt x="1724" y="2411"/>
                    </a:cubicBezTo>
                    <a:cubicBezTo>
                      <a:pt x="1831" y="2437"/>
                      <a:pt x="1965" y="2464"/>
                      <a:pt x="2072" y="2464"/>
                    </a:cubicBezTo>
                    <a:lnTo>
                      <a:pt x="2098" y="1822"/>
                    </a:lnTo>
                    <a:cubicBezTo>
                      <a:pt x="2124" y="1413"/>
                      <a:pt x="2466" y="1151"/>
                      <a:pt x="2846" y="1151"/>
                    </a:cubicBezTo>
                    <a:cubicBezTo>
                      <a:pt x="2865" y="1151"/>
                      <a:pt x="2883" y="1151"/>
                      <a:pt x="2901" y="1153"/>
                    </a:cubicBezTo>
                    <a:lnTo>
                      <a:pt x="3731" y="1233"/>
                    </a:lnTo>
                    <a:cubicBezTo>
                      <a:pt x="3919" y="805"/>
                      <a:pt x="3838" y="376"/>
                      <a:pt x="3464" y="296"/>
                    </a:cubicBezTo>
                    <a:cubicBezTo>
                      <a:pt x="3464" y="296"/>
                      <a:pt x="3434" y="297"/>
                      <a:pt x="3379" y="297"/>
                    </a:cubicBezTo>
                    <a:cubicBezTo>
                      <a:pt x="3080" y="297"/>
                      <a:pt x="2033" y="278"/>
                      <a:pt x="1081" y="28"/>
                    </a:cubicBezTo>
                    <a:cubicBezTo>
                      <a:pt x="1011" y="9"/>
                      <a:pt x="945" y="1"/>
                      <a:pt x="884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8611;p62">
                <a:extLst>
                  <a:ext uri="{FF2B5EF4-FFF2-40B4-BE49-F238E27FC236}">
                    <a16:creationId xmlns:a16="http://schemas.microsoft.com/office/drawing/2014/main" id="{757A7DF3-1CA9-4570-8C5C-B9C7C63F17F2}"/>
                  </a:ext>
                </a:extLst>
              </p:cNvPr>
              <p:cNvSpPr/>
              <p:nvPr/>
            </p:nvSpPr>
            <p:spPr>
              <a:xfrm>
                <a:off x="2448950" y="2425575"/>
                <a:ext cx="415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315" extrusionOk="0">
                    <a:moveTo>
                      <a:pt x="706" y="1"/>
                    </a:moveTo>
                    <a:cubicBezTo>
                      <a:pt x="355" y="1"/>
                      <a:pt x="51" y="299"/>
                      <a:pt x="27" y="682"/>
                    </a:cubicBezTo>
                    <a:lnTo>
                      <a:pt x="1" y="1298"/>
                    </a:lnTo>
                    <a:cubicBezTo>
                      <a:pt x="64" y="1309"/>
                      <a:pt x="125" y="1315"/>
                      <a:pt x="186" y="1315"/>
                    </a:cubicBezTo>
                    <a:cubicBezTo>
                      <a:pt x="408" y="1315"/>
                      <a:pt x="614" y="1243"/>
                      <a:pt x="804" y="1137"/>
                    </a:cubicBezTo>
                    <a:cubicBezTo>
                      <a:pt x="1098" y="950"/>
                      <a:pt x="1339" y="682"/>
                      <a:pt x="1500" y="441"/>
                    </a:cubicBezTo>
                    <a:cubicBezTo>
                      <a:pt x="1580" y="334"/>
                      <a:pt x="1633" y="201"/>
                      <a:pt x="1660" y="67"/>
                    </a:cubicBezTo>
                    <a:lnTo>
                      <a:pt x="830" y="13"/>
                    </a:lnTo>
                    <a:cubicBezTo>
                      <a:pt x="789" y="5"/>
                      <a:pt x="747" y="1"/>
                      <a:pt x="706" y="1"/>
                    </a:cubicBezTo>
                    <a:close/>
                  </a:path>
                </a:pathLst>
              </a:custGeom>
              <a:solidFill>
                <a:srgbClr val="F66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Google Shape;8612;p62">
                <a:extLst>
                  <a:ext uri="{FF2B5EF4-FFF2-40B4-BE49-F238E27FC236}">
                    <a16:creationId xmlns:a16="http://schemas.microsoft.com/office/drawing/2014/main" id="{3B4414E8-DDD3-4408-B367-2B3BC6B45E7C}"/>
                  </a:ext>
                </a:extLst>
              </p:cNvPr>
              <p:cNvSpPr/>
              <p:nvPr/>
            </p:nvSpPr>
            <p:spPr>
              <a:xfrm>
                <a:off x="2354600" y="2356200"/>
                <a:ext cx="40850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724" extrusionOk="0">
                    <a:moveTo>
                      <a:pt x="864" y="0"/>
                    </a:moveTo>
                    <a:cubicBezTo>
                      <a:pt x="827" y="0"/>
                      <a:pt x="789" y="2"/>
                      <a:pt x="750" y="5"/>
                    </a:cubicBezTo>
                    <a:cubicBezTo>
                      <a:pt x="402" y="31"/>
                      <a:pt x="161" y="245"/>
                      <a:pt x="81" y="379"/>
                    </a:cubicBezTo>
                    <a:cubicBezTo>
                      <a:pt x="1" y="567"/>
                      <a:pt x="54" y="674"/>
                      <a:pt x="161" y="700"/>
                    </a:cubicBezTo>
                    <a:cubicBezTo>
                      <a:pt x="195" y="717"/>
                      <a:pt x="230" y="723"/>
                      <a:pt x="266" y="723"/>
                    </a:cubicBezTo>
                    <a:cubicBezTo>
                      <a:pt x="346" y="723"/>
                      <a:pt x="427" y="692"/>
                      <a:pt x="483" y="674"/>
                    </a:cubicBezTo>
                    <a:cubicBezTo>
                      <a:pt x="616" y="647"/>
                      <a:pt x="723" y="647"/>
                      <a:pt x="830" y="620"/>
                    </a:cubicBezTo>
                    <a:cubicBezTo>
                      <a:pt x="938" y="620"/>
                      <a:pt x="1071" y="567"/>
                      <a:pt x="1205" y="567"/>
                    </a:cubicBezTo>
                    <a:cubicBezTo>
                      <a:pt x="1339" y="567"/>
                      <a:pt x="1419" y="567"/>
                      <a:pt x="1526" y="513"/>
                    </a:cubicBezTo>
                    <a:cubicBezTo>
                      <a:pt x="1633" y="486"/>
                      <a:pt x="1633" y="353"/>
                      <a:pt x="1526" y="219"/>
                    </a:cubicBezTo>
                    <a:cubicBezTo>
                      <a:pt x="1407" y="99"/>
                      <a:pt x="1179" y="0"/>
                      <a:pt x="864" y="0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Google Shape;8613;p62">
                <a:extLst>
                  <a:ext uri="{FF2B5EF4-FFF2-40B4-BE49-F238E27FC236}">
                    <a16:creationId xmlns:a16="http://schemas.microsoft.com/office/drawing/2014/main" id="{9C8C0A76-ECC6-4DB8-B6A7-F54FFC6B7E73}"/>
                  </a:ext>
                </a:extLst>
              </p:cNvPr>
              <p:cNvSpPr/>
              <p:nvPr/>
            </p:nvSpPr>
            <p:spPr>
              <a:xfrm>
                <a:off x="2519875" y="2409100"/>
                <a:ext cx="301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35" extrusionOk="0">
                    <a:moveTo>
                      <a:pt x="585" y="1"/>
                    </a:moveTo>
                    <a:cubicBezTo>
                      <a:pt x="266" y="1"/>
                      <a:pt x="28" y="210"/>
                      <a:pt x="28" y="538"/>
                    </a:cubicBezTo>
                    <a:cubicBezTo>
                      <a:pt x="1" y="860"/>
                      <a:pt x="269" y="1127"/>
                      <a:pt x="563" y="1127"/>
                    </a:cubicBezTo>
                    <a:cubicBezTo>
                      <a:pt x="593" y="1132"/>
                      <a:pt x="622" y="1134"/>
                      <a:pt x="651" y="1134"/>
                    </a:cubicBezTo>
                    <a:cubicBezTo>
                      <a:pt x="955" y="1134"/>
                      <a:pt x="1179" y="885"/>
                      <a:pt x="1179" y="592"/>
                    </a:cubicBezTo>
                    <a:cubicBezTo>
                      <a:pt x="1205" y="271"/>
                      <a:pt x="938" y="3"/>
                      <a:pt x="643" y="3"/>
                    </a:cubicBezTo>
                    <a:cubicBezTo>
                      <a:pt x="624" y="2"/>
                      <a:pt x="604" y="1"/>
                      <a:pt x="585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Google Shape;8614;p62">
                <a:extLst>
                  <a:ext uri="{FF2B5EF4-FFF2-40B4-BE49-F238E27FC236}">
                    <a16:creationId xmlns:a16="http://schemas.microsoft.com/office/drawing/2014/main" id="{853AD4C0-88EB-474A-8CFC-5A47A8FBA728}"/>
                  </a:ext>
                </a:extLst>
              </p:cNvPr>
              <p:cNvSpPr/>
              <p:nvPr/>
            </p:nvSpPr>
            <p:spPr>
              <a:xfrm>
                <a:off x="2352600" y="2391835"/>
                <a:ext cx="301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127" extrusionOk="0">
                    <a:moveTo>
                      <a:pt x="643" y="1"/>
                    </a:moveTo>
                    <a:cubicBezTo>
                      <a:pt x="348" y="1"/>
                      <a:pt x="27" y="215"/>
                      <a:pt x="27" y="536"/>
                    </a:cubicBezTo>
                    <a:cubicBezTo>
                      <a:pt x="0" y="857"/>
                      <a:pt x="268" y="1125"/>
                      <a:pt x="563" y="1125"/>
                    </a:cubicBezTo>
                    <a:cubicBezTo>
                      <a:pt x="579" y="1126"/>
                      <a:pt x="595" y="1127"/>
                      <a:pt x="610" y="1127"/>
                    </a:cubicBezTo>
                    <a:cubicBezTo>
                      <a:pt x="935" y="1127"/>
                      <a:pt x="1178" y="870"/>
                      <a:pt x="1178" y="590"/>
                    </a:cubicBezTo>
                    <a:cubicBezTo>
                      <a:pt x="1205" y="268"/>
                      <a:pt x="937" y="1"/>
                      <a:pt x="643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Google Shape;8615;p62">
                <a:extLst>
                  <a:ext uri="{FF2B5EF4-FFF2-40B4-BE49-F238E27FC236}">
                    <a16:creationId xmlns:a16="http://schemas.microsoft.com/office/drawing/2014/main" id="{1AA79924-22F0-415F-A0D0-0CFD0119D133}"/>
                  </a:ext>
                </a:extLst>
              </p:cNvPr>
              <p:cNvSpPr/>
              <p:nvPr/>
            </p:nvSpPr>
            <p:spPr>
              <a:xfrm>
                <a:off x="2345900" y="2415925"/>
                <a:ext cx="375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721" extrusionOk="0">
                    <a:moveTo>
                      <a:pt x="701" y="0"/>
                    </a:moveTo>
                    <a:cubicBezTo>
                      <a:pt x="540" y="0"/>
                      <a:pt x="359" y="37"/>
                      <a:pt x="161" y="132"/>
                    </a:cubicBezTo>
                    <a:cubicBezTo>
                      <a:pt x="28" y="185"/>
                      <a:pt x="1" y="372"/>
                      <a:pt x="81" y="506"/>
                    </a:cubicBezTo>
                    <a:cubicBezTo>
                      <a:pt x="115" y="590"/>
                      <a:pt x="190" y="632"/>
                      <a:pt x="274" y="632"/>
                    </a:cubicBezTo>
                    <a:cubicBezTo>
                      <a:pt x="325" y="632"/>
                      <a:pt x="379" y="617"/>
                      <a:pt x="429" y="587"/>
                    </a:cubicBezTo>
                    <a:cubicBezTo>
                      <a:pt x="542" y="534"/>
                      <a:pt x="635" y="516"/>
                      <a:pt x="711" y="516"/>
                    </a:cubicBezTo>
                    <a:cubicBezTo>
                      <a:pt x="867" y="516"/>
                      <a:pt x="946" y="595"/>
                      <a:pt x="964" y="613"/>
                    </a:cubicBezTo>
                    <a:cubicBezTo>
                      <a:pt x="1045" y="694"/>
                      <a:pt x="1098" y="720"/>
                      <a:pt x="1205" y="720"/>
                    </a:cubicBezTo>
                    <a:cubicBezTo>
                      <a:pt x="1286" y="720"/>
                      <a:pt x="1339" y="694"/>
                      <a:pt x="1366" y="667"/>
                    </a:cubicBezTo>
                    <a:cubicBezTo>
                      <a:pt x="1473" y="560"/>
                      <a:pt x="1500" y="399"/>
                      <a:pt x="1419" y="292"/>
                    </a:cubicBezTo>
                    <a:cubicBezTo>
                      <a:pt x="1292" y="165"/>
                      <a:pt x="1041" y="0"/>
                      <a:pt x="701" y="0"/>
                    </a:cubicBezTo>
                    <a:close/>
                  </a:path>
                </a:pathLst>
              </a:custGeom>
              <a:solidFill>
                <a:srgbClr val="FAB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Google Shape;8616;p62">
                <a:extLst>
                  <a:ext uri="{FF2B5EF4-FFF2-40B4-BE49-F238E27FC236}">
                    <a16:creationId xmlns:a16="http://schemas.microsoft.com/office/drawing/2014/main" id="{1C58DC0B-8CE6-4D81-B9BC-E190511E1450}"/>
                  </a:ext>
                </a:extLst>
              </p:cNvPr>
              <p:cNvSpPr/>
              <p:nvPr/>
            </p:nvSpPr>
            <p:spPr>
              <a:xfrm>
                <a:off x="2497800" y="2435925"/>
                <a:ext cx="622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27" extrusionOk="0">
                    <a:moveTo>
                      <a:pt x="1259" y="1"/>
                    </a:moveTo>
                    <a:cubicBezTo>
                      <a:pt x="563" y="1"/>
                      <a:pt x="1" y="349"/>
                      <a:pt x="1" y="750"/>
                    </a:cubicBezTo>
                    <a:cubicBezTo>
                      <a:pt x="1" y="1178"/>
                      <a:pt x="563" y="1526"/>
                      <a:pt x="1259" y="1526"/>
                    </a:cubicBezTo>
                    <a:cubicBezTo>
                      <a:pt x="1928" y="1526"/>
                      <a:pt x="2490" y="1178"/>
                      <a:pt x="2490" y="750"/>
                    </a:cubicBezTo>
                    <a:cubicBezTo>
                      <a:pt x="2490" y="349"/>
                      <a:pt x="1928" y="1"/>
                      <a:pt x="1259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Google Shape;8617;p62">
                <a:extLst>
                  <a:ext uri="{FF2B5EF4-FFF2-40B4-BE49-F238E27FC236}">
                    <a16:creationId xmlns:a16="http://schemas.microsoft.com/office/drawing/2014/main" id="{75FCB24D-7C06-4763-9B62-A845738BFA25}"/>
                  </a:ext>
                </a:extLst>
              </p:cNvPr>
              <p:cNvSpPr/>
              <p:nvPr/>
            </p:nvSpPr>
            <p:spPr>
              <a:xfrm>
                <a:off x="2330525" y="2423875"/>
                <a:ext cx="622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54" extrusionOk="0">
                    <a:moveTo>
                      <a:pt x="1258" y="1"/>
                    </a:moveTo>
                    <a:cubicBezTo>
                      <a:pt x="562" y="1"/>
                      <a:pt x="0" y="349"/>
                      <a:pt x="0" y="777"/>
                    </a:cubicBezTo>
                    <a:cubicBezTo>
                      <a:pt x="0" y="1205"/>
                      <a:pt x="562" y="1553"/>
                      <a:pt x="1258" y="1553"/>
                    </a:cubicBezTo>
                    <a:cubicBezTo>
                      <a:pt x="1927" y="1553"/>
                      <a:pt x="2489" y="1205"/>
                      <a:pt x="2489" y="777"/>
                    </a:cubicBezTo>
                    <a:cubicBezTo>
                      <a:pt x="2489" y="349"/>
                      <a:pt x="1927" y="1"/>
                      <a:pt x="1258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0" name="Google Shape;8618;p62">
              <a:extLst>
                <a:ext uri="{FF2B5EF4-FFF2-40B4-BE49-F238E27FC236}">
                  <a16:creationId xmlns:a16="http://schemas.microsoft.com/office/drawing/2014/main" id="{79E7CE04-C521-447C-B8B2-3C1BB3C0DCAD}"/>
                </a:ext>
              </a:extLst>
            </p:cNvPr>
            <p:cNvSpPr/>
            <p:nvPr/>
          </p:nvSpPr>
          <p:spPr>
            <a:xfrm>
              <a:off x="6007018" y="1912806"/>
              <a:ext cx="23320" cy="11431"/>
            </a:xfrm>
            <a:custGeom>
              <a:avLst/>
              <a:gdLst/>
              <a:ahLst/>
              <a:cxnLst/>
              <a:rect l="l" t="t" r="r" b="b"/>
              <a:pathLst>
                <a:path w="1581" h="775" extrusionOk="0">
                  <a:moveTo>
                    <a:pt x="574" y="0"/>
                  </a:moveTo>
                  <a:cubicBezTo>
                    <a:pt x="379" y="0"/>
                    <a:pt x="222" y="53"/>
                    <a:pt x="135" y="105"/>
                  </a:cubicBezTo>
                  <a:cubicBezTo>
                    <a:pt x="1" y="212"/>
                    <a:pt x="1" y="319"/>
                    <a:pt x="54" y="373"/>
                  </a:cubicBezTo>
                  <a:cubicBezTo>
                    <a:pt x="161" y="453"/>
                    <a:pt x="269" y="480"/>
                    <a:pt x="402" y="507"/>
                  </a:cubicBezTo>
                  <a:cubicBezTo>
                    <a:pt x="509" y="560"/>
                    <a:pt x="616" y="587"/>
                    <a:pt x="724" y="614"/>
                  </a:cubicBezTo>
                  <a:cubicBezTo>
                    <a:pt x="831" y="641"/>
                    <a:pt x="964" y="694"/>
                    <a:pt x="1072" y="721"/>
                  </a:cubicBezTo>
                  <a:cubicBezTo>
                    <a:pt x="1179" y="748"/>
                    <a:pt x="1286" y="774"/>
                    <a:pt x="1393" y="774"/>
                  </a:cubicBezTo>
                  <a:cubicBezTo>
                    <a:pt x="1500" y="774"/>
                    <a:pt x="1580" y="694"/>
                    <a:pt x="1500" y="507"/>
                  </a:cubicBezTo>
                  <a:cubicBezTo>
                    <a:pt x="1446" y="373"/>
                    <a:pt x="1232" y="159"/>
                    <a:pt x="911" y="52"/>
                  </a:cubicBezTo>
                  <a:cubicBezTo>
                    <a:pt x="791" y="15"/>
                    <a:pt x="677" y="0"/>
                    <a:pt x="574" y="0"/>
                  </a:cubicBezTo>
                  <a:close/>
                </a:path>
              </a:pathLst>
            </a:custGeom>
            <a:solidFill>
              <a:srgbClr val="264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A05812F-1D9B-4DEF-A7A5-6B41F63F8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538" flipH="1">
            <a:off x="4143522" y="-2513789"/>
            <a:ext cx="11107524" cy="6247983"/>
          </a:xfrm>
          <a:prstGeom prst="rect">
            <a:avLst/>
          </a:prstGeom>
        </p:spPr>
      </p:pic>
      <p:pic>
        <p:nvPicPr>
          <p:cNvPr id="242" name="Picture 2">
            <a:extLst>
              <a:ext uri="{FF2B5EF4-FFF2-40B4-BE49-F238E27FC236}">
                <a16:creationId xmlns:a16="http://schemas.microsoft.com/office/drawing/2014/main" id="{0B9B5007-E116-46C2-8174-1F284BE3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78501" y="-1342052"/>
            <a:ext cx="2596065" cy="4114800"/>
          </a:xfrm>
          <a:prstGeom prst="rect">
            <a:avLst/>
          </a:prstGeom>
        </p:spPr>
      </p:pic>
      <p:pic>
        <p:nvPicPr>
          <p:cNvPr id="247" name="Picture 2">
            <a:extLst>
              <a:ext uri="{FF2B5EF4-FFF2-40B4-BE49-F238E27FC236}">
                <a16:creationId xmlns:a16="http://schemas.microsoft.com/office/drawing/2014/main" id="{704C757E-BCAF-468D-9A23-C8924204A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659465">
            <a:off x="6427128" y="-2563419"/>
            <a:ext cx="2596065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8FF1A-1EB3-AD24-19A5-14FA0F3BF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996" y="1317348"/>
            <a:ext cx="8547333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2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7B1FC64-C46D-4459-9F83-888CE206494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- Ô cửa bí mậ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5274CF-ECEB-4540-86C3-C9F22F63642E}:4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769486-C4BA-459C-BA8F-40518A1B4298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251174-69A0-4567-924C-9E61F5922EEC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39634D-B727-4AEC-94A1-2166AC2D3CFA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DCC28E-270C-405A-9DDC-A2D8D0BBBC93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B6D92A-C326-45DA-BC66-E1DDA5BAE6A5}:4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</Words>
  <Application>Microsoft Office PowerPoint</Application>
  <PresentationFormat>Widescreen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- Ô cửa bí mật</dc:title>
  <dc:creator>Administrator</dc:creator>
  <cp:lastModifiedBy>Administrator</cp:lastModifiedBy>
  <cp:revision>3</cp:revision>
  <dcterms:created xsi:type="dcterms:W3CDTF">2026-01-27T14:27:53Z</dcterms:created>
  <dcterms:modified xsi:type="dcterms:W3CDTF">2026-01-27T14:30:11Z</dcterms:modified>
</cp:coreProperties>
</file>