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75" r:id="rId2"/>
    <p:sldId id="276" r:id="rId3"/>
    <p:sldId id="277" r:id="rId4"/>
    <p:sldId id="278" r:id="rId5"/>
    <p:sldId id="279" r:id="rId6"/>
    <p:sldId id="280" r:id="rId7"/>
  </p:sldIdLst>
  <p:sldSz cx="12192000" cy="6858000"/>
  <p:notesSz cx="6858000" cy="9144000"/>
  <p:custDataLst>
    <p:tags r:id="rId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36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9E813B-4A7D-4C73-91A1-80952A4A50CA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B2659B-CB57-445A-BC03-9C5947714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534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B2659B-CB57-445A-BC03-9C594771463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978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AEA5-CF8B-0053-905E-08E576A071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8733FB-9535-9E97-DB71-39BE03666E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6D9B8C-DEB6-BD61-DA34-FF2CB9A87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1B7D7-2D26-4C9A-8F62-C34D53818129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EA7009-1677-BD93-8FB7-F8F0AF71D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9B190A-EA38-9A07-7D9F-BBA63183F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A4802-2B79-45E0-AF38-B11D80C0D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100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00527-8B4D-C236-0869-F87FB0872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8DD189-E1AA-32FD-5E00-C241117FE0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F1B185-843E-0498-65C9-FE283504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1B7D7-2D26-4C9A-8F62-C34D53818129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355C7A-522E-9444-8F71-EA0C050CE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DAE5A3-0F0A-E8A0-ED7A-D9FEE58C0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A4802-2B79-45E0-AF38-B11D80C0D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912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70C650-B737-FFFC-483C-2D43610974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DB3260-9F4B-7B1D-F48C-FBEF4CBCF7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D9443-2E6A-6991-413C-1FBDF1269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1B7D7-2D26-4C9A-8F62-C34D53818129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F0F70-0E1F-E730-2B4B-7FE825700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CF570-DEBF-508D-C9E7-56EE9B4C7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A4802-2B79-45E0-AF38-B11D80C0D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569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8974F-855A-D1D3-D9C5-E9271A894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485A27-541C-E271-8FF9-25F7910FB9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78B884-C4E5-3736-DECB-204064EA3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1B7D7-2D26-4C9A-8F62-C34D53818129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92B4A-5375-7628-0027-E25830BAA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B9F54E-EB63-1B8F-4DBB-F621E5A2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A4802-2B79-45E0-AF38-B11D80C0D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793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35DE2-9D84-9F6D-3322-CCCF0921D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2DCBB8-A1DC-3028-B763-7A0EC42067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918C10-CA9F-BE67-D72C-EAB705457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1B7D7-2D26-4C9A-8F62-C34D53818129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0EBF8C-DE4A-D432-3D60-94C1F24A7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155A0C-1CBF-809B-DA89-5C2FAA3B4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A4802-2B79-45E0-AF38-B11D80C0D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738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2B06A-9423-31F1-7A6C-409AB0174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2A001-7B48-BD17-9803-F0C9145C3A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208B1B-DFF3-ED5F-9050-AF039B34F1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0E7FFB-9B34-0B0E-EFD0-131CD9A3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1B7D7-2D26-4C9A-8F62-C34D53818129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2C7FDA-C48E-D8CC-DABC-4E4400CB0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CA8C6-36F1-84E2-7610-7C4FE1568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A4802-2B79-45E0-AF38-B11D80C0D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664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41B71-242E-742E-B28B-01A7F1B5D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9F39C1-A1D9-590C-D49D-5895022708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021819-65DF-3AAC-CFCB-BFB5CB5B7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F031FA-60A4-B9F6-41D2-F1BC7C9F5A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45E212-CB56-06F6-CBC2-8E5F4F7E7F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648D83-CFFB-B131-9B5C-9F6F8A70E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1B7D7-2D26-4C9A-8F62-C34D53818129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EDE199-5BCF-28B1-DD04-253E229C1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5DD561-3B08-0BD4-27BD-B60A28D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A4802-2B79-45E0-AF38-B11D80C0D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931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F0C5D-7FE5-CEF4-36E0-31BBF98E5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ABB5F4-D9D0-A2FD-9D8F-327BCA366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1B7D7-2D26-4C9A-8F62-C34D53818129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427F4C-4152-A094-B7FA-5D21F10C3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F45F11-7D70-72C8-122E-E458A9E38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A4802-2B79-45E0-AF38-B11D80C0D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055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6C955B-F9C5-93E4-5F63-0ED90E4A4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1B7D7-2D26-4C9A-8F62-C34D53818129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1F6F34-63BB-5C30-9515-B58FF45BE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993688-5D99-47F2-0D4E-1D8D8B682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A4802-2B79-45E0-AF38-B11D80C0D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34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C925F-38B6-CAFA-80C1-74957617C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22DA8-9389-A099-A635-DFEB975EB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25D43D-FA56-EED9-7778-3A86BFA5BC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BABF9F-A1EF-71B8-C9BB-0372E18B1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1B7D7-2D26-4C9A-8F62-C34D53818129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A0A87-A941-63B5-FEC0-F4DA6C010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F84B1C-F3DA-3859-4A77-F3E4DBE92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A4802-2B79-45E0-AF38-B11D80C0D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311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5D637-1F61-1E05-C5BA-42F51438A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7506E5-3F65-DA5D-1AD6-131A72357E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5FBCF-5FBC-A008-217D-D592F113AC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BEF69D-3656-1A9B-868B-B9C00BD90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1B7D7-2D26-4C9A-8F62-C34D53818129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611C8B-1A3E-0B02-35D0-0E66C1FAF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4321BB-410B-0784-1A6F-06DDECE7C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A4802-2B79-45E0-AF38-B11D80C0D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653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6703BF-6503-213B-17D0-90CFB855F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31545-D4A9-07D9-A2DF-7D329ED6E0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AD1D9-8808-4472-8211-9665C281A1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1B7D7-2D26-4C9A-8F62-C34D53818129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DF5504-79F3-0973-69C4-5BE36B8742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56FF33-B1F3-8A41-0990-9C038DBCB0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A4802-2B79-45E0-AF38-B11D80C0D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165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8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2.gif"/><Relationship Id="rId11" Type="http://schemas.openxmlformats.org/officeDocument/2006/relationships/image" Target="../media/image6.jpeg"/><Relationship Id="rId5" Type="http://schemas.openxmlformats.org/officeDocument/2006/relationships/image" Target="../media/image1.png"/><Relationship Id="rId10" Type="http://schemas.openxmlformats.org/officeDocument/2006/relationships/image" Target="../media/image5.jpeg"/><Relationship Id="rId4" Type="http://schemas.openxmlformats.org/officeDocument/2006/relationships/audio" Target="../media/audio1.wav"/><Relationship Id="rId9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12" Type="http://schemas.openxmlformats.org/officeDocument/2006/relationships/slide" Target="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11" Type="http://schemas.openxmlformats.org/officeDocument/2006/relationships/image" Target="../media/image8.jpe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9.gif"/><Relationship Id="rId9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12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3.jpeg"/><Relationship Id="rId1" Type="http://schemas.openxmlformats.org/officeDocument/2006/relationships/tags" Target="../tags/tag4.xml"/><Relationship Id="rId6" Type="http://schemas.openxmlformats.org/officeDocument/2006/relationships/image" Target="../media/image9.gif"/><Relationship Id="rId11" Type="http://schemas.openxmlformats.org/officeDocument/2006/relationships/image" Target="../media/image5.jpeg"/><Relationship Id="rId5" Type="http://schemas.openxmlformats.org/officeDocument/2006/relationships/image" Target="../media/image1.png"/><Relationship Id="rId15" Type="http://schemas.openxmlformats.org/officeDocument/2006/relationships/image" Target="../media/image12.jpeg"/><Relationship Id="rId10" Type="http://schemas.openxmlformats.org/officeDocument/2006/relationships/image" Target="../media/image4.jpeg"/><Relationship Id="rId4" Type="http://schemas.openxmlformats.org/officeDocument/2006/relationships/audio" Target="../media/audio3.wav"/><Relationship Id="rId9" Type="http://schemas.microsoft.com/office/2007/relationships/hdphoto" Target="../media/hdphoto1.wdp"/><Relationship Id="rId1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audio" Target="../media/audio2.wav"/><Relationship Id="rId7" Type="http://schemas.openxmlformats.org/officeDocument/2006/relationships/image" Target="../media/image15.gif"/><Relationship Id="rId12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4.gif"/><Relationship Id="rId11" Type="http://schemas.openxmlformats.org/officeDocument/2006/relationships/image" Target="../media/image12.jpeg"/><Relationship Id="rId5" Type="http://schemas.openxmlformats.org/officeDocument/2006/relationships/image" Target="../media/image1.png"/><Relationship Id="rId10" Type="http://schemas.openxmlformats.org/officeDocument/2006/relationships/image" Target="../media/image8.jpeg"/><Relationship Id="rId4" Type="http://schemas.openxmlformats.org/officeDocument/2006/relationships/audio" Target="../media/audio3.wav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openxmlformats.org/officeDocument/2006/relationships/image" Target="../media/image12.jpeg"/><Relationship Id="rId3" Type="http://schemas.openxmlformats.org/officeDocument/2006/relationships/audio" Target="../media/audio2.wav"/><Relationship Id="rId7" Type="http://schemas.openxmlformats.org/officeDocument/2006/relationships/image" Target="../media/image15.gif"/><Relationship Id="rId12" Type="http://schemas.openxmlformats.org/officeDocument/2006/relationships/image" Target="../media/image2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11" Type="http://schemas.openxmlformats.org/officeDocument/2006/relationships/image" Target="../media/image8.jpeg"/><Relationship Id="rId5" Type="http://schemas.openxmlformats.org/officeDocument/2006/relationships/audio" Target="../media/audio4.wav"/><Relationship Id="rId10" Type="http://schemas.openxmlformats.org/officeDocument/2006/relationships/image" Target="../media/image4.jpeg"/><Relationship Id="rId4" Type="http://schemas.openxmlformats.org/officeDocument/2006/relationships/audio" Target="../media/audio3.wav"/><Relationship Id="rId9" Type="http://schemas.openxmlformats.org/officeDocument/2006/relationships/image" Target="../media/image17.gif"/><Relationship Id="rId1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36799" y="2464645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71" y="4169057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788220" y="4179145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46" y="4027123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22" y="4390020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2"/>
          <a:srcRect t="17199" b="17907"/>
          <a:stretch/>
        </p:blipFill>
        <p:spPr>
          <a:xfrm>
            <a:off x="4037231" y="4445651"/>
            <a:ext cx="888647" cy="719065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3100725" y="3158566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73964" y="1034924"/>
            <a:ext cx="983741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GẤU CON HAM ĂN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741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0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ownload Software Development Services - Covent Garden PNG Image ...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89" y="2263647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575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grpSp>
        <p:nvGrpSpPr>
          <p:cNvPr id="67" name="Group 66"/>
          <p:cNvGrpSpPr/>
          <p:nvPr/>
        </p:nvGrpSpPr>
        <p:grpSpPr>
          <a:xfrm>
            <a:off x="6519787" y="2959798"/>
            <a:ext cx="3000733" cy="3000733"/>
            <a:chOff x="-3756025" y="-1901825"/>
            <a:chExt cx="4743450" cy="4743450"/>
          </a:xfrm>
        </p:grpSpPr>
        <p:sp>
          <p:nvSpPr>
            <p:cNvPr id="68" name="Oval 67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2" name="Oval 71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74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7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3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Rectangle 106"/>
          <p:cNvSpPr/>
          <p:nvPr/>
        </p:nvSpPr>
        <p:spPr>
          <a:xfrm>
            <a:off x="600204" y="718481"/>
            <a:ext cx="10500851" cy="274134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400 mm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=…?.. dm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109" name="Rectangle 108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400</a:t>
            </a:r>
          </a:p>
        </p:txBody>
      </p:sp>
      <p:sp>
        <p:nvSpPr>
          <p:cNvPr id="110" name="Rectangle 109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4 000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40</a:t>
            </a:r>
          </a:p>
        </p:txBody>
      </p:sp>
      <p:pic>
        <p:nvPicPr>
          <p:cNvPr id="1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TextBox 116"/>
          <p:cNvSpPr txBox="1"/>
          <p:nvPr/>
        </p:nvSpPr>
        <p:spPr>
          <a:xfrm>
            <a:off x="5076856" y="991555"/>
            <a:ext cx="25259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1: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307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1.45833E-6 4.07407E-6 C 0.00312 -0.00325 0.00611 -0.00672 0.00937 -0.00926 C 0.0164 -0.01528 0.01406 -0.01135 0.02083 -0.01482 C 0.02369 -0.01644 0.02929 -0.02176 0.03229 -0.02223 L 0.0427 -0.02408 C 0.05273 -0.03125 0.04375 -0.02616 0.06041 -0.02963 C 0.06458 -0.03079 0.06875 -0.03195 0.07291 -0.03334 C 0.0763 -0.03473 0.07968 -0.03704 0.08333 -0.03704 L 0.19895 -0.03889 L 0.26145 -0.03704 C 0.2625 -0.03704 0.26341 -0.03588 0.26458 -0.03519 C 0.26601 -0.0345 0.27018 -0.03311 0.27187 -0.03149 C 0.27291 -0.03056 0.27382 -0.02871 0.275 -0.02778 C 0.27695 -0.02639 0.27916 -0.02547 0.28125 -0.02408 L 0.28437 -0.02223 " pathEditMode="relative" ptsTypes="AAAAAAAAAAAAAAAA">
                                      <p:cBhvr>
                                        <p:cTn id="7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7" grpId="0"/>
      <p:bldP spid="11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91" name="Group 90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92" name="Oval 91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000" y="3541398"/>
            <a:ext cx="2950339" cy="2950339"/>
          </a:xfrm>
          <a:prstGeom prst="rect">
            <a:avLst/>
          </a:prstGeom>
        </p:spPr>
      </p:pic>
      <p:pic>
        <p:nvPicPr>
          <p:cNvPr id="80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3841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4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Rectangle 96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20 kg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..?...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Yến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66000" y="5524501"/>
            <a:ext cx="4683803" cy="787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99" name="Rectangle 98"/>
          <p:cNvSpPr/>
          <p:nvPr/>
        </p:nvSpPr>
        <p:spPr>
          <a:xfrm>
            <a:off x="622425" y="5488618"/>
            <a:ext cx="4683803" cy="787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200</a:t>
            </a:r>
          </a:p>
        </p:txBody>
      </p:sp>
      <p:pic>
        <p:nvPicPr>
          <p:cNvPr id="10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28499" y="533228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/>
          <p:cNvSpPr txBox="1"/>
          <p:nvPr/>
        </p:nvSpPr>
        <p:spPr>
          <a:xfrm>
            <a:off x="5041948" y="1016090"/>
            <a:ext cx="25259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2: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690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18519E-6 L 3.33333E-6 -5.18519E-6 C 0.00195 -0.00487 0.00351 -0.01042 0.00586 -0.01482 C 0.00781 -0.01806 0.01627 -0.02223 0.01784 -0.02316 C 0.0194 -0.02431 0.02083 -0.0264 0.02252 -0.02755 C 0.02526 -0.02894 0.03489 -0.03103 0.03685 -0.03172 C 0.03919 -0.03241 0.04167 -0.03288 0.04401 -0.0338 C 0.04961 -0.03589 0.04844 -0.03658 0.05469 -0.03797 C 0.05859 -0.0389 0.06263 -0.03913 0.06667 -0.04005 C 0.10052 -0.04978 0.06901 -0.04445 0.1 -0.04862 C 0.11172 -0.05371 0.09622 -0.04746 0.11901 -0.05278 C 0.12018 -0.05302 0.12135 -0.05441 0.12252 -0.05487 C 0.12448 -0.05579 0.12656 -0.05626 0.12851 -0.05695 C 0.15781 -0.05626 0.18724 -0.05695 0.21667 -0.05487 C 0.21914 -0.05487 0.22161 -0.05325 0.2237 -0.0507 L 0.22734 -0.04653 C 0.22969 -0.02964 0.22669 -0.0463 0.23203 -0.02964 C 0.23268 -0.02755 0.23268 -0.02524 0.23333 -0.02316 C 0.23463 -0.01876 0.23711 -0.01528 0.23802 -0.01042 C 0.24062 0.003 0.23867 -0.00093 0.24167 0.00439 " pathEditMode="relative" ptsTypes="AAAAAAAAAAAAAAAAAAAA">
                                      <p:cBhvr>
                                        <p:cTn id="4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7" grpId="0"/>
      <p:bldP spid="10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403282" y="3905938"/>
            <a:ext cx="2950339" cy="2950339"/>
            <a:chOff x="5403282" y="3905938"/>
            <a:chExt cx="2950339" cy="2950339"/>
          </a:xfrm>
        </p:grpSpPr>
        <p:sp>
          <p:nvSpPr>
            <p:cNvPr id="3" name="Oval 2"/>
            <p:cNvSpPr/>
            <p:nvPr/>
          </p:nvSpPr>
          <p:spPr>
            <a:xfrm>
              <a:off x="6083802" y="4580379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7146800" y="4592633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 rot="1355338">
              <a:off x="7835244" y="5063192"/>
              <a:ext cx="327869" cy="4558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3282" y="3905938"/>
              <a:ext cx="2950339" cy="2950339"/>
            </a:xfrm>
            <a:prstGeom prst="rect">
              <a:avLst/>
            </a:prstGeom>
          </p:spPr>
        </p:pic>
      </p:grpSp>
      <p:pic>
        <p:nvPicPr>
          <p:cNvPr id="87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02" y="-40498"/>
            <a:ext cx="3835417" cy="383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5403282" y="3111546"/>
            <a:ext cx="3212795" cy="3212795"/>
            <a:chOff x="4089117" y="3323779"/>
            <a:chExt cx="3165123" cy="3165123"/>
          </a:xfrm>
        </p:grpSpPr>
        <p:sp>
          <p:nvSpPr>
            <p:cNvPr id="38" name="Oval 37"/>
            <p:cNvSpPr/>
            <p:nvPr/>
          </p:nvSpPr>
          <p:spPr>
            <a:xfrm>
              <a:off x="4908854" y="4516361"/>
              <a:ext cx="1179272" cy="915031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 flipV="1">
              <a:off x="5381134" y="5488318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 flipV="1">
              <a:off x="5381134" y="5817179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 rot="21026099" flipV="1">
              <a:off x="6026690" y="5868139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 rot="21026099" flipV="1">
              <a:off x="5683555" y="4323035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 rot="21026099" flipV="1">
              <a:off x="4842955" y="4341371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 flipV="1">
              <a:off x="4865838" y="3599773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 flipV="1">
              <a:off x="6118645" y="3617364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9117" y="3323779"/>
              <a:ext cx="3165123" cy="3165123"/>
            </a:xfrm>
            <a:prstGeom prst="rect">
              <a:avLst/>
            </a:prstGeom>
          </p:spPr>
        </p:pic>
      </p:grpSp>
      <p:pic>
        <p:nvPicPr>
          <p:cNvPr id="50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4349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349568" y="2991190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sp>
        <p:nvSpPr>
          <p:cNvPr id="91" name="Rectangle 90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40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tạ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..?..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tấn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93" name="Rectangle 92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400</a:t>
            </a:r>
          </a:p>
        </p:txBody>
      </p:sp>
      <p:sp>
        <p:nvSpPr>
          <p:cNvPr id="94" name="Rectangle 93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4 000</a:t>
            </a:r>
          </a:p>
        </p:txBody>
      </p:sp>
      <p:sp>
        <p:nvSpPr>
          <p:cNvPr id="95" name="Rectangle 94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40</a:t>
            </a:r>
          </a:p>
        </p:txBody>
      </p:sp>
      <p:pic>
        <p:nvPicPr>
          <p:cNvPr id="9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TextBox 100"/>
          <p:cNvSpPr txBox="1"/>
          <p:nvPr/>
        </p:nvSpPr>
        <p:spPr>
          <a:xfrm>
            <a:off x="5215860" y="1103403"/>
            <a:ext cx="2525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 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68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0833E-6 -1.85185E-6 L 5.20833E-6 -1.85185E-6 C 0.00053 -0.00416 0.00183 -0.01852 0.00352 -0.02523 C 0.00417 -0.02824 0.00522 -0.03078 0.00587 -0.03379 C 0.00639 -0.03588 0.00652 -0.03819 0.00704 -0.04004 C 0.00769 -0.04236 0.00886 -0.04421 0.00951 -0.04652 C 0.01003 -0.04838 0.0099 -0.05092 0.01068 -0.05277 C 0.0116 -0.05532 0.01316 -0.05671 0.0142 -0.05926 C 0.0211 -0.07477 0.0155 -0.07037 0.0237 -0.07407 C 0.02982 -0.08102 0.02566 -0.07754 0.03568 -0.08032 C 0.03803 -0.08102 0.0405 -0.08171 0.04285 -0.0824 C 0.04441 -0.0831 0.04597 -0.08402 0.04753 -0.08449 C 0.0504 -0.08541 0.05313 -0.08588 0.05587 -0.08657 L 0.10001 -0.08449 C 0.10365 -0.08426 0.11225 -0.0824 0.11667 -0.08032 C 0.11902 -0.07916 0.12383 -0.07615 0.12383 -0.07615 C 0.12501 -0.07477 0.12605 -0.07291 0.12735 -0.07176 C 0.13178 -0.06828 0.13972 -0.06527 0.14402 -0.06342 C 0.14558 -0.06273 0.14727 -0.06227 0.14883 -0.06134 C 0.15274 -0.05902 0.15261 -0.05879 0.15717 -0.05694 C 0.15912 -0.05625 0.16107 -0.05578 0.16303 -0.05486 C 0.16433 -0.0544 0.1655 -0.05347 0.16667 -0.05277 C 0.1698 -0.05139 0.17618 -0.04861 0.17618 -0.04861 C 0.17735 -0.04652 0.17865 -0.04444 0.17969 -0.04213 C 0.18061 -0.04027 0.181 -0.0375 0.18217 -0.03588 C 0.18217 -0.03588 0.19102 -0.02523 0.19285 -0.02315 C 0.19402 -0.02176 0.19545 -0.02083 0.19636 -0.01898 C 0.19883 -0.01481 0.20079 -0.00949 0.20352 -0.00625 C 0.20469 -0.00486 0.206 -0.0037 0.20717 -0.00208 C 0.20847 -1.85185E-6 0.20938 0.00232 0.21068 0.0044 C 0.21186 0.00602 0.21316 0.00695 0.21433 0.00857 C 0.21563 0.01042 0.21654 0.0132 0.21785 0.01482 C 0.22006 0.01806 0.22266 0.0206 0.22501 0.02338 C 0.22904 0.02824 0.22761 0.02593 0.22982 0.02986 " pathEditMode="relative" ptsTypes="AAAAAAAAAAAAAAAAAAAAAAAAAAAAAAAAAA">
                                      <p:cBhvr>
                                        <p:cTn id="7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101" grpId="0"/>
      <p:bldP spid="10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191368" y="-1358862"/>
            <a:ext cx="5513763" cy="957067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/>
          <a:srcRect r="37374"/>
          <a:stretch/>
        </p:blipFill>
        <p:spPr>
          <a:xfrm>
            <a:off x="277762" y="2362773"/>
            <a:ext cx="2931919" cy="468162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7952" y="5245977"/>
            <a:ext cx="1533078" cy="162559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82991" y="535404"/>
            <a:ext cx="1805207" cy="178525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8976" y="4764110"/>
            <a:ext cx="1325941" cy="1902876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5BF58E39-2B03-4CAA-92E9-641CA2D2180D}"/>
              </a:ext>
            </a:extLst>
          </p:cNvPr>
          <p:cNvGrpSpPr/>
          <p:nvPr/>
        </p:nvGrpSpPr>
        <p:grpSpPr>
          <a:xfrm>
            <a:off x="0" y="0"/>
            <a:ext cx="12185222" cy="3255962"/>
            <a:chOff x="0" y="0"/>
            <a:chExt cx="12185222" cy="325596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5341" y="0"/>
              <a:ext cx="5009881" cy="325596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7165" y="1684060"/>
            <a:ext cx="5925826" cy="36274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166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01595A8-2D3F-4248-9CC1-3C162EBC72E2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c豴{A788D163-86C6-4ADF-A672-11926C1E9529}&quot;,&quot;D:\\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RÒ CHƠI- GẤU CON HAM Ă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7199DCA-4BBF-447A-BB81-D779EDBC1225}:27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26FAFA-FA58-4ED7-BF12-407DB0275128}:27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FC3EB16-1CCE-495A-A270-09A3EAD1025C}:27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0EF23C-0B52-4361-A0B1-A76EF1A12D40}:27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2985139-14B5-49D6-9138-C75B2C1BD90A}:27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C9777C0-597A-4AAA-AC95-C604127D42AD}:28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40</Words>
  <Application>Microsoft Office PowerPoint</Application>
  <PresentationFormat>Widescreen</PresentationFormat>
  <Paragraphs>19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Bungee Inline</vt:lpstr>
      <vt:lpstr>Calibri</vt:lpstr>
      <vt:lpstr>Calibri Light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TRÒ CHƠI- GẤU CON HAM ĂN</dc:title>
  <dc:creator>Administrator</dc:creator>
  <cp:lastModifiedBy>Administrator</cp:lastModifiedBy>
  <cp:revision>3</cp:revision>
  <dcterms:created xsi:type="dcterms:W3CDTF">2026-01-07T09:16:33Z</dcterms:created>
  <dcterms:modified xsi:type="dcterms:W3CDTF">2026-01-07T09:17:46Z</dcterms:modified>
</cp:coreProperties>
</file>