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8" r:id="rId2"/>
    <p:sldId id="309" r:id="rId3"/>
    <p:sldId id="310" r:id="rId4"/>
    <p:sldId id="311" r:id="rId5"/>
    <p:sldId id="263" r:id="rId6"/>
    <p:sldId id="264" r:id="rId7"/>
    <p:sldId id="265" r:id="rId8"/>
    <p:sldId id="28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25" autoAdjust="0"/>
  </p:normalViewPr>
  <p:slideViewPr>
    <p:cSldViewPr snapToGrid="0">
      <p:cViewPr varScale="1">
        <p:scale>
          <a:sx n="61" d="100"/>
          <a:sy n="61" d="100"/>
        </p:scale>
        <p:origin x="8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5E3D-EC7C-4200-B5B3-94E416404C1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B51E-DFCE-4E21-BA4E-215FAB8D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8B51E-DFCE-4E21-BA4E-215FAB8DE6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3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7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9DC7805-6AD7-34E3-CF3B-3B30046782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2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slide" Target="slide2.xml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slide" Target="slide3.xml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11" Type="http://schemas.openxmlformats.org/officeDocument/2006/relationships/slide" Target="slide6.xml"/><Relationship Id="rId24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18.png"/><Relationship Id="rId10" Type="http://schemas.openxmlformats.org/officeDocument/2006/relationships/image" Target="../media/image7.gif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5.xml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TỐT NGHIỆP</a:t>
            </a:r>
          </a:p>
        </p:txBody>
      </p:sp>
      <p:pic>
        <p:nvPicPr>
          <p:cNvPr id="4" name="Picture 3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4400" y="17526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8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/>
        </p:blipFill>
        <p:spPr>
          <a:xfrm>
            <a:off x="1524001" y="217546"/>
            <a:ext cx="9143999" cy="17296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/>
        </p:blipFill>
        <p:spPr>
          <a:xfrm>
            <a:off x="1026535" y="745942"/>
            <a:ext cx="2069301" cy="34493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/>
        </p:blipFill>
        <p:spPr>
          <a:xfrm>
            <a:off x="9328548" y="1082357"/>
            <a:ext cx="2069301" cy="3449346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8072580" y="574660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9220201" y="574659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hlinkClick r:id="rId7" action="ppaction://hlinksldjump"/>
          </p:cNvPr>
          <p:cNvSpPr/>
          <p:nvPr/>
        </p:nvSpPr>
        <p:spPr>
          <a:xfrm>
            <a:off x="2287777" y="621833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Oval 28">
            <a:hlinkClick r:id="rId8" action="ppaction://hlinksldjump"/>
          </p:cNvPr>
          <p:cNvSpPr/>
          <p:nvPr/>
        </p:nvSpPr>
        <p:spPr>
          <a:xfrm>
            <a:off x="5889955" y="621833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Oval 30">
            <a:hlinkClick r:id="rId9" action="ppaction://hlinksldjump"/>
          </p:cNvPr>
          <p:cNvSpPr/>
          <p:nvPr/>
        </p:nvSpPr>
        <p:spPr>
          <a:xfrm>
            <a:off x="7660491" y="621833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Oval 31">
            <a:hlinkClick r:id="rId7" action="ppaction://hlinksldjump"/>
          </p:cNvPr>
          <p:cNvSpPr/>
          <p:nvPr/>
        </p:nvSpPr>
        <p:spPr>
          <a:xfrm>
            <a:off x="4200431" y="621833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18" y="1679209"/>
            <a:ext cx="411551" cy="254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4" y="1620711"/>
            <a:ext cx="600441" cy="371915"/>
          </a:xfrm>
          <a:prstGeom prst="rect">
            <a:avLst/>
          </a:prstGeom>
        </p:spPr>
      </p:pic>
      <p:sp>
        <p:nvSpPr>
          <p:cNvPr id="42" name="Oval 41">
            <a:hlinkClick r:id="rId11" action="ppaction://hlinksldjump"/>
          </p:cNvPr>
          <p:cNvSpPr/>
          <p:nvPr/>
        </p:nvSpPr>
        <p:spPr>
          <a:xfrm>
            <a:off x="9233807" y="6237299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96" b="100000" l="51846" r="99077">
                        <a14:foregroundMark x1="72308" y1="40143" x2="81846" y2="82258"/>
                        <a14:foregroundMark x1="68462" y1="45520" x2="72308" y2="60932"/>
                        <a14:foregroundMark x1="77385" y1="31541" x2="79231" y2="58602"/>
                        <a14:foregroundMark x1="69846" y1="42473" x2="70308" y2="51613"/>
                        <a14:foregroundMark x1="67846" y1="22222" x2="64462" y2="30466"/>
                        <a14:foregroundMark x1="60308" y1="28136" x2="58000" y2="32616"/>
                        <a14:foregroundMark x1="77077" y1="22222" x2="76769" y2="30108"/>
                        <a14:foregroundMark x1="60154" y1="28853" x2="59692" y2="31183"/>
                        <a14:foregroundMark x1="60308" y1="31362" x2="58769" y2="33513"/>
                        <a14:foregroundMark x1="76462" y1="43011" x2="76462" y2="47133"/>
                        <a14:foregroundMark x1="67692" y1="44086" x2="66769" y2="51792"/>
                        <a14:foregroundMark x1="69231" y1="43548" x2="63846" y2="48029"/>
                        <a14:foregroundMark x1="80462" y1="44624" x2="85385" y2="50000"/>
                        <a14:foregroundMark x1="83538" y1="60932" x2="83538" y2="62366"/>
                        <a14:foregroundMark x1="66462" y1="60394" x2="67846" y2="64695"/>
                        <a14:foregroundMark x1="71385" y1="81900" x2="71077" y2="91935"/>
                        <a14:foregroundMark x1="82154" y1="81004" x2="83846" y2="90502"/>
                        <a14:foregroundMark x1="80923" y1="89606" x2="80462" y2="91219"/>
                        <a14:foregroundMark x1="68923" y1="88889" x2="67231" y2="92115"/>
                        <a14:foregroundMark x1="70923" y1="92652" x2="68000" y2="93907"/>
                        <a14:foregroundMark x1="85538" y1="90143" x2="80462" y2="93548"/>
                        <a14:foregroundMark x1="80154" y1="93907" x2="78154" y2="93548"/>
                        <a14:foregroundMark x1="80923" y1="93907" x2="78462" y2="93548"/>
                        <a14:foregroundMark x1="75077" y1="35305" x2="74769" y2="52688"/>
                        <a14:foregroundMark x1="69692" y1="34229" x2="79231" y2="40681"/>
                        <a14:foregroundMark x1="73385" y1="32975" x2="75077" y2="39785"/>
                        <a14:foregroundMark x1="70568" y1="62076" x2="70568" y2="81038"/>
                        <a14:foregroundMark x1="77453" y1="43713" x2="83305" y2="54691"/>
                        <a14:foregroundMark x1="77625" y1="48703" x2="75043" y2="55888"/>
                        <a14:foregroundMark x1="70568" y1="43114" x2="73666" y2="47305"/>
                        <a14:foregroundMark x1="65060" y1="48703" x2="65577" y2="51497"/>
                        <a14:foregroundMark x1="79518" y1="23752" x2="76592" y2="29940"/>
                        <a14:foregroundMark x1="71601" y1="79840" x2="72806" y2="87425"/>
                        <a14:foregroundMark x1="83133" y1="44511" x2="83649" y2="4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2"/>
          <a:stretch/>
        </p:blipFill>
        <p:spPr>
          <a:xfrm>
            <a:off x="3759616" y="4097316"/>
            <a:ext cx="1180327" cy="20794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13" b="100000" l="769" r="52000">
                        <a14:foregroundMark x1="32615" y1="45161" x2="32615" y2="85663"/>
                        <a14:foregroundMark x1="22462" y1="47849" x2="27385" y2="59140"/>
                        <a14:foregroundMark x1="7231" y1="55197" x2="20923" y2="56631"/>
                        <a14:foregroundMark x1="22923" y1="47491" x2="16769" y2="53943"/>
                        <a14:foregroundMark x1="26462" y1="47670" x2="26462" y2="67204"/>
                        <a14:foregroundMark x1="24615" y1="56272" x2="24462" y2="66308"/>
                        <a14:foregroundMark x1="35846" y1="25627" x2="32308" y2="38172"/>
                        <a14:foregroundMark x1="24000" y1="24373" x2="20462" y2="30645"/>
                        <a14:foregroundMark x1="30923" y1="84767" x2="26000" y2="92115"/>
                        <a14:foregroundMark x1="31692" y1="86738" x2="29846" y2="94265"/>
                        <a14:foregroundMark x1="23231" y1="90681" x2="26462" y2="95341"/>
                        <a14:foregroundMark x1="24615" y1="90323" x2="27692" y2="90323"/>
                        <a14:foregroundMark x1="23385" y1="94444" x2="27231" y2="95520"/>
                        <a14:foregroundMark x1="40615" y1="84409" x2="43077" y2="94982"/>
                        <a14:foregroundMark x1="44923" y1="89247" x2="44615" y2="95341"/>
                        <a14:foregroundMark x1="41385" y1="91039" x2="40462" y2="94982"/>
                        <a14:foregroundMark x1="41385" y1="96057" x2="44462" y2="95520"/>
                        <a14:foregroundMark x1="39538" y1="51075" x2="39692" y2="5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9" r="48492"/>
          <a:stretch/>
        </p:blipFill>
        <p:spPr>
          <a:xfrm>
            <a:off x="5076823" y="3906590"/>
            <a:ext cx="1387041" cy="22701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185" b="55000" l="0" r="31090">
                        <a14:foregroundMark x1="12877" y1="33981" x2="16009" y2="36389"/>
                        <a14:foregroundMark x1="3480" y1="26852" x2="1624" y2="26759"/>
                        <a14:foregroundMark x1="9629" y1="49444" x2="15661" y2="52407"/>
                        <a14:foregroundMark x1="14965" y1="50370" x2="16125" y2="52870"/>
                        <a14:foregroundMark x1="19722" y1="49907" x2="26102" y2="51481"/>
                        <a14:foregroundMark x1="24826" y1="49537" x2="25986" y2="51481"/>
                        <a14:foregroundMark x1="26218" y1="51574" x2="27030" y2="52778"/>
                        <a14:foregroundMark x1="16241" y1="53056" x2="15893" y2="53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40" r="69035" b="45401"/>
          <a:stretch/>
        </p:blipFill>
        <p:spPr>
          <a:xfrm>
            <a:off x="6839288" y="1795386"/>
            <a:ext cx="1447800" cy="2258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241" b="57130" l="66705" r="100000">
                        <a14:foregroundMark x1="71578" y1="24444" x2="69838" y2="25370"/>
                        <a14:foregroundMark x1="82947" y1="54074" x2="82715" y2="55093"/>
                        <a14:foregroundMark x1="98028" y1="48148" x2="99884" y2="47778"/>
                        <a14:foregroundMark x1="98028" y1="46296" x2="99072" y2="46852"/>
                        <a14:foregroundMark x1="96984" y1="45648" x2="97912" y2="46111"/>
                        <a14:foregroundMark x1="68794" y1="35278" x2="66705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6" t="13514" b="42181"/>
          <a:stretch/>
        </p:blipFill>
        <p:spPr>
          <a:xfrm>
            <a:off x="5420803" y="1866190"/>
            <a:ext cx="1350392" cy="23636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519" b="94167" l="50232" r="97216">
                        <a14:foregroundMark x1="66473" y1="70648" x2="68561" y2="74907"/>
                        <a14:foregroundMark x1="68794" y1="70833" x2="69838" y2="75093"/>
                        <a14:foregroundMark x1="69142" y1="70185" x2="69142" y2="74444"/>
                        <a14:foregroundMark x1="75406" y1="86296" x2="77610" y2="88611"/>
                        <a14:foregroundMark x1="70418" y1="88241" x2="72506" y2="89722"/>
                        <a14:foregroundMark x1="72506" y1="89907" x2="71346" y2="92130"/>
                        <a14:foregroundMark x1="77494" y1="87222" x2="78306" y2="89815"/>
                        <a14:foregroundMark x1="73434" y1="90463" x2="72738" y2="91667"/>
                        <a14:foregroundMark x1="74362" y1="89630" x2="73434" y2="90741"/>
                        <a14:foregroundMark x1="72622" y1="91852" x2="71926" y2="92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968" r="16519" b="8129"/>
          <a:stretch/>
        </p:blipFill>
        <p:spPr>
          <a:xfrm flipH="1">
            <a:off x="3925600" y="2099078"/>
            <a:ext cx="1477868" cy="2096210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8750" b="98750" l="15750" r="34625">
                        <a14:foregroundMark x1="27750" y1="92679" x2="33250" y2="94821"/>
                        <a14:foregroundMark x1="21625" y1="91429" x2="25625" y2="96786"/>
                        <a14:foregroundMark x1="24375" y1="71429" x2="24375" y2="76250"/>
                        <a14:foregroundMark x1="25125" y1="94107" x2="25625" y2="96964"/>
                        <a14:foregroundMark x1="31500" y1="92500" x2="32750" y2="93393"/>
                        <a14:backgroundMark x1="18500" y1="73571" x2="20000" y2="76964"/>
                        <a14:backgroundMark x1="26000" y1="77143" x2="31000" y2="76429"/>
                        <a14:backgroundMark x1="28500" y1="60357" x2="32750" y2="62679"/>
                        <a14:backgroundMark x1="21500" y1="60536" x2="22750" y2="60357"/>
                        <a14:backgroundMark x1="28000" y1="60000" x2="28875" y2="61964"/>
                        <a14:backgroundMark x1="31125" y1="59643" x2="31500" y2="62857"/>
                        <a14:backgroundMark x1="20250" y1="61964" x2="18625" y2="63393"/>
                        <a14:backgroundMark x1="22500" y1="76786" x2="23875" y2="77143"/>
                        <a14:backgroundMark x1="25250" y1="77321" x2="26250" y2="7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59020" r="65179" b="1218"/>
          <a:stretch/>
        </p:blipFill>
        <p:spPr bwMode="auto">
          <a:xfrm>
            <a:off x="7116099" y="3948182"/>
            <a:ext cx="1144913" cy="208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2778" l="1286" r="97000">
                        <a14:foregroundMark x1="25429" y1="36852" x2="58857" y2="39444"/>
                        <a14:foregroundMark x1="48429" y1="42593" x2="46143" y2="55556"/>
                        <a14:foregroundMark x1="34286" y1="42593" x2="34714" y2="57963"/>
                        <a14:foregroundMark x1="31000" y1="37593" x2="30571" y2="52685"/>
                        <a14:foregroundMark x1="33571" y1="34722" x2="43571" y2="34722"/>
                        <a14:foregroundMark x1="38429" y1="74815" x2="62571" y2="85370"/>
                        <a14:foregroundMark x1="47714" y1="82963" x2="37000" y2="90185"/>
                        <a14:foregroundMark x1="55429" y1="86111" x2="53571" y2="90648"/>
                        <a14:foregroundMark x1="19143" y1="42593" x2="32429" y2="3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69"/>
          <a:stretch/>
        </p:blipFill>
        <p:spPr bwMode="auto">
          <a:xfrm>
            <a:off x="8628742" y="3805005"/>
            <a:ext cx="1568787" cy="25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1" y="3424699"/>
            <a:ext cx="1986080" cy="74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88" y="3577099"/>
            <a:ext cx="1986080" cy="74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6" y="6150403"/>
            <a:ext cx="1320249" cy="49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75" y="6018992"/>
            <a:ext cx="1592826" cy="5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51" y="6136758"/>
            <a:ext cx="1522005" cy="5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02" y="5959325"/>
            <a:ext cx="1777433" cy="66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7500" b="97143" l="34750" r="55875">
                        <a14:foregroundMark x1="44125" y1="71964" x2="44500" y2="75357"/>
                        <a14:foregroundMark x1="43125" y1="71786" x2="43125" y2="75536"/>
                        <a14:foregroundMark x1="43000" y1="77143" x2="44500" y2="85357"/>
                        <a14:foregroundMark x1="42750" y1="81429" x2="43125" y2="85536"/>
                        <a14:foregroundMark x1="42500" y1="81786" x2="42250" y2="83393"/>
                        <a14:foregroundMark x1="36750" y1="68214" x2="41000" y2="74107"/>
                        <a14:foregroundMark x1="49125" y1="79643" x2="54750" y2="83393"/>
                        <a14:foregroundMark x1="45375" y1="73036" x2="45375" y2="75536"/>
                        <a14:foregroundMark x1="49000" y1="90714" x2="52875" y2="94643"/>
                        <a14:foregroundMark x1="45750" y1="90536" x2="46750" y2="91607"/>
                        <a14:foregroundMark x1="47250" y1="92321" x2="47875" y2="93571"/>
                        <a14:foregroundMark x1="52750" y1="94643" x2="52625" y2="96786"/>
                        <a14:foregroundMark x1="48125" y1="92321" x2="48000" y2="93036"/>
                        <a14:foregroundMark x1="53125" y1="84643" x2="53125" y2="85000"/>
                        <a14:backgroundMark x1="53000" y1="72500" x2="55500" y2="80536"/>
                        <a14:backgroundMark x1="51500" y1="74643" x2="53875" y2="79643"/>
                        <a14:backgroundMark x1="53875" y1="79643" x2="53875" y2="79643"/>
                        <a14:backgroundMark x1="50250" y1="75179" x2="52000" y2="78929"/>
                        <a14:backgroundMark x1="53000" y1="80536" x2="54125" y2="81071"/>
                        <a14:backgroundMark x1="49875" y1="80893" x2="51000" y2="86607"/>
                        <a14:backgroundMark x1="51000" y1="86607" x2="51000" y2="86607"/>
                        <a14:backgroundMark x1="49125" y1="80893" x2="49250" y2="82500"/>
                        <a14:backgroundMark x1="48250" y1="81071" x2="49750" y2="82679"/>
                        <a14:backgroundMark x1="38625" y1="76786" x2="41000" y2="87500"/>
                        <a14:backgroundMark x1="36125" y1="75179" x2="37875" y2="81964"/>
                        <a14:backgroundMark x1="39750" y1="77500" x2="42250" y2="83214"/>
                        <a14:backgroundMark x1="41625" y1="79286" x2="40875" y2="81607"/>
                        <a14:backgroundMark x1="39750" y1="76071" x2="41375" y2="78571"/>
                        <a14:backgroundMark x1="35625" y1="66964" x2="35625" y2="69107"/>
                        <a14:backgroundMark x1="39250" y1="67321" x2="39875" y2="71607"/>
                        <a14:backgroundMark x1="39250" y1="74821" x2="39750" y2="75536"/>
                        <a14:backgroundMark x1="52750" y1="96786" x2="53250" y2="96964"/>
                        <a14:backgroundMark x1="50375" y1="81607" x2="51250" y2="83393"/>
                        <a14:backgroundMark x1="49875" y1="59643" x2="53250" y2="63929"/>
                        <a14:backgroundMark x1="52375" y1="64643" x2="52000" y2="73571"/>
                        <a14:backgroundMark x1="51625" y1="64286" x2="51625" y2="66071"/>
                        <a14:backgroundMark x1="51625" y1="83571" x2="51875" y2="85536"/>
                        <a14:backgroundMark x1="49125" y1="83393" x2="49250" y2="85357"/>
                        <a14:backgroundMark x1="42125" y1="78571" x2="41625" y2="78393"/>
                        <a14:backgroundMark x1="39000" y1="77857" x2="39000" y2="87143"/>
                        <a14:backgroundMark x1="37750" y1="78750" x2="37750" y2="89107"/>
                        <a14:backgroundMark x1="51875" y1="68929" x2="51500" y2="69464"/>
                        <a14:backgroundMark x1="53250" y1="80893" x2="52250" y2="80179"/>
                        <a14:backgroundMark x1="36125" y1="70000" x2="35625" y2="69464"/>
                        <a14:backgroundMark x1="36875" y1="70179" x2="36500" y2="69643"/>
                        <a14:backgroundMark x1="51625" y1="82500" x2="50000" y2="80714"/>
                        <a14:backgroundMark x1="49750" y1="80536" x2="49125" y2="80179"/>
                        <a14:backgroundMark x1="48125" y1="80893" x2="47875" y2="80179"/>
                        <a14:backgroundMark x1="39125" y1="69464" x2="39375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0" t="58264" r="44166" b="2534"/>
          <a:stretch/>
        </p:blipFill>
        <p:spPr bwMode="auto">
          <a:xfrm flipH="1">
            <a:off x="1750395" y="4054167"/>
            <a:ext cx="1568764" cy="20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926" b="90000" l="11485" r="49768">
                        <a14:foregroundMark x1="36543" y1="66204" x2="36195" y2="70926"/>
                        <a14:foregroundMark x1="30626" y1="66204" x2="32831" y2="69815"/>
                        <a14:foregroundMark x1="36775" y1="64907" x2="38631" y2="67315"/>
                        <a14:foregroundMark x1="35151" y1="68796" x2="35499" y2="71944"/>
                        <a14:foregroundMark x1="34919" y1="68796" x2="34339" y2="73056"/>
                        <a14:foregroundMark x1="38399" y1="69630" x2="35731" y2="71759"/>
                        <a14:foregroundMark x1="21346" y1="62222" x2="21346" y2="62222"/>
                        <a14:foregroundMark x1="22390" y1="87870" x2="20302" y2="89537"/>
                        <a14:foregroundMark x1="29814" y1="86574" x2="30626" y2="8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50548" r="50000" b="8685"/>
          <a:stretch/>
        </p:blipFill>
        <p:spPr>
          <a:xfrm>
            <a:off x="2400164" y="1957258"/>
            <a:ext cx="1707626" cy="23356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" b="40093" l="34339" r="69142">
                        <a14:foregroundMark x1="48376" y1="33704" x2="43968" y2="34259"/>
                        <a14:foregroundMark x1="45940" y1="32778" x2="44432" y2="36204"/>
                        <a14:foregroundMark x1="47332" y1="34815" x2="45708" y2="37037"/>
                        <a14:foregroundMark x1="51276" y1="35741" x2="51276" y2="3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32" t="-1" r="31335" b="59096"/>
          <a:stretch/>
        </p:blipFill>
        <p:spPr>
          <a:xfrm flipH="1">
            <a:off x="8042976" y="2245339"/>
            <a:ext cx="1495553" cy="22325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3D6595-D6F4-58A3-8120-F1B957FCD730}"/>
              </a:ext>
            </a:extLst>
          </p:cNvPr>
          <p:cNvSpPr/>
          <p:nvPr/>
        </p:nvSpPr>
        <p:spPr>
          <a:xfrm>
            <a:off x="257175" y="276225"/>
            <a:ext cx="1228725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7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0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Dùi trống rung động.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2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Bề mặt bị gõ rung động.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4886324" y="514112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 đai trống rung động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6" y="423930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63" y="516768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2" action="ppaction://hlinksldjump"/>
          </p:cNvPr>
          <p:cNvSpPr/>
          <p:nvPr/>
        </p:nvSpPr>
        <p:spPr>
          <a:xfrm>
            <a:off x="9576463" y="599988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186779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Khi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rung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8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1028700" y="4136983"/>
            <a:ext cx="482060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từ nước truyền tới tay 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3486150" y="5061954"/>
            <a:ext cx="592455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truyền từ nước sang cốc tới tay em.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413940" y="4136983"/>
            <a:ext cx="495891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Nhiệt do e cảm nhận thấy</a:t>
            </a:r>
            <a:endParaRPr lang="vi-VN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1" y="4189971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37" y="4127457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71" y="4939445"/>
            <a:ext cx="672128" cy="537702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9405785" y="611508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790950" y="1186779"/>
            <a:ext cx="489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 em cầm cốc nước nóng, nhiệt từ đâu truyền tới tay em?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8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 que sắt.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4902055" y="49518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Đôi dép nhựa.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Đôi đũa nhôm.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43" y="4944443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9618957" y="607916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886200" y="1186779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Trong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kém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1114425" y="4034802"/>
            <a:ext cx="490863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 sáng, nước, khí oxi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51861" y="4034802"/>
            <a:ext cx="5268689" cy="984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Ánh sáng, nước, không khí, nhiệt độ, chất khoáng.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343150" y="5286376"/>
            <a:ext cx="6280231" cy="1076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Ánh sáng, nước, khí các-bô-ních, chất khoáng, nhiệt độ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45" y="4477054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52" y="56816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9579540" y="601290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886200" y="1186779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12573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sấu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5031922" y="49518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Hươu cao cổ.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704141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35" y="4982543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10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9558324" y="607916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886200" y="1186779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</a:t>
            </a:r>
            <a:r>
              <a:rPr lang="vi-VN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Trong các loài vật dưới đây, loài vật nào ăn cỏ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4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69A67A-B173-4A86-8DB2-00402C628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973" r="12452" b="25905"/>
          <a:stretch/>
        </p:blipFill>
        <p:spPr>
          <a:xfrm rot="16200000" flipH="1">
            <a:off x="2644605" y="-2689394"/>
            <a:ext cx="6902792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8DCA91-ADD5-4B42-91CB-ED7439267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7511583" y="-1352679"/>
            <a:ext cx="1384587" cy="40609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E47FEE-A4D0-4209-A170-ABCE63EF65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8" r="84088" b="15002"/>
          <a:stretch/>
        </p:blipFill>
        <p:spPr>
          <a:xfrm flipH="1">
            <a:off x="10467704" y="2706129"/>
            <a:ext cx="1724292" cy="1871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DFF044-666F-464B-8902-1DC22535A1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68268" y="3087028"/>
            <a:ext cx="4166382" cy="34298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3515F-0B7D-4A22-B954-6EAE0EDCF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1" t="16719" b="52381"/>
          <a:stretch/>
        </p:blipFill>
        <p:spPr>
          <a:xfrm rot="5400000" flipH="1">
            <a:off x="1207980" y="-549558"/>
            <a:ext cx="1974816" cy="29877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61692-9A3A-4A1B-B5B3-55D4F3D3EC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9" r="55098"/>
          <a:stretch/>
        </p:blipFill>
        <p:spPr>
          <a:xfrm rot="16200000">
            <a:off x="8675214" y="3341156"/>
            <a:ext cx="3236753" cy="3796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B294A9-46BB-423B-8612-547C8D70BF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8531178" y="-345615"/>
            <a:ext cx="3430939" cy="39364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2DFBE8-B022-4C95-9D82-E03751F10E3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5400000">
            <a:off x="3560099" y="4670427"/>
            <a:ext cx="1522407" cy="29546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1C0B3BD-2E32-4B10-A1DB-6860A324A7C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4" r="70314" b="19789"/>
          <a:stretch/>
        </p:blipFill>
        <p:spPr>
          <a:xfrm rot="16200000">
            <a:off x="6402684" y="3425504"/>
            <a:ext cx="2045398" cy="4841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548399-62A9-40D4-ABB4-4BF52B2DE7D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 r="65180" b="54594"/>
          <a:stretch/>
        </p:blipFill>
        <p:spPr>
          <a:xfrm>
            <a:off x="0" y="1665986"/>
            <a:ext cx="2545492" cy="1837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F25FA6-ED95-4735-BC19-8BF1E9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16200000">
            <a:off x="4351485" y="-400731"/>
            <a:ext cx="1183374" cy="189525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57519F3-23D1-4330-9549-E14F4B739976}"/>
              </a:ext>
            </a:extLst>
          </p:cNvPr>
          <p:cNvSpPr txBox="1"/>
          <p:nvPr/>
        </p:nvSpPr>
        <p:spPr>
          <a:xfrm>
            <a:off x="1918010" y="2928590"/>
            <a:ext cx="890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BẠN HỌC TỐT!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85F3368-E4EF-48EE-BB37-14B67FD615F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10800000">
            <a:off x="-23209" y="19490"/>
            <a:ext cx="1068316" cy="2073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6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215DCE-0D18-4A17-8925-D2B2C5DEC2B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- TỐT NGHIỆ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AFA0F2-7B95-4EB6-A37D-8B6D27A46071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524FD3-C778-4934-9342-EA35F1764EF5}:3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54D332-7A82-4384-B7F5-B3BF911EA788}:3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A9AF0D-6BA2-4ED3-A85A-F09213DD7BFE}:3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9DBF2A-B9D9-468F-8FA0-DEAA3247BFF9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39309-7069-46E9-BEC0-A2392AB370D8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D05D73-BE3B-4A79-84D4-04F4FD6428D8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  <p:tag name="GENSWF_SLIDE_UID" val="{D2808E80-4616-47CF-83D6-117F062FFF05}:28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92</TotalTime>
  <Words>227</Words>
  <Application>Microsoft Office PowerPoint</Application>
  <PresentationFormat>Widescreen</PresentationFormat>
  <Paragraphs>34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Tahoma</vt:lpstr>
      <vt:lpstr>Times New Roman</vt:lpstr>
      <vt:lpstr>Office 主题</vt:lpstr>
      <vt:lpstr>TRÒ CHƠI: TỐT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CHƠI- TỐT NGHIỆP</dc:title>
  <dc:subject>9Slide.vn</dc:subject>
  <dc:creator>huong</dc:creator>
  <dc:description>9Slide.vn</dc:description>
  <cp:lastModifiedBy>Administrator</cp:lastModifiedBy>
  <cp:revision>31</cp:revision>
  <dcterms:created xsi:type="dcterms:W3CDTF">2023-10-04T01:29:42Z</dcterms:created>
  <dcterms:modified xsi:type="dcterms:W3CDTF">2026-01-07T08:00:40Z</dcterms:modified>
  <cp:category>9Slide.vn</cp:category>
</cp:coreProperties>
</file>