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3" r:id="rId2"/>
    <p:sldId id="2007577213" r:id="rId3"/>
    <p:sldId id="2007577214" r:id="rId4"/>
    <p:sldId id="2007577215" r:id="rId5"/>
    <p:sldId id="2007577216" r:id="rId6"/>
    <p:sldId id="2007577217" r:id="rId7"/>
    <p:sldId id="318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B3F9A-02C0-41E3-9190-B293902E9A72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A67B7-30A8-4125-9D8E-1207F2EE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866A-4017-60F2-31A6-DF79B8EB5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C792-D90A-26BC-B633-5468F0227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1ED9-6456-A2B4-82A7-445B1E4F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1AB95-24AE-622F-4264-AF7AC8CC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24859-072F-1674-97A4-7AAA7F20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4648-D9CC-6C39-4121-8A2957EB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AB822-C3F4-52E7-AA5F-31DA0E075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D0C08-66DB-7958-A852-3EC0B10C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25485-02FD-90C2-27FE-55055DFE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9A368-9EC5-7279-BA59-FBFEA2F9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D22BFF-D9C5-7721-ED17-256AA10B9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116D8-1D3A-17BE-938B-E344360B9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4FB25-9B6B-4C0F-5070-DCA22BBB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F34F9-9029-9ABF-3792-CEF3DC0E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0DD82-DA1F-6EDE-8DC8-2A13F7D5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7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B66B-F9A6-DF41-46FA-2C95F117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C730B-854E-AA6E-4593-BE5869718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3F9B7-BDBE-B7EE-2035-690D322A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E7B5-EDAB-048C-2080-E37BC830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A693E-C0A8-128F-3626-04961A4E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6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DE2C-5F97-C93B-9CA4-CF4124DC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A178E-5109-05FF-CCE7-384A616C3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94B60-DEDA-0A17-03C6-9BA6478F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A9F90-DEB4-21D9-5F30-7A2C1006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C744D-9F39-8C75-C8C9-EB4E131E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9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F2F8-0F3C-A953-9D0E-95A337FC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A719-9B74-BE2D-F60E-5A9700D7E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5CDFA-1EB8-BF4B-8FAF-E5EF594A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CEF91-024E-905B-1903-3C5617E3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B5903-D62D-5576-2480-834C12F5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5A4A9-83D4-08F5-BF3B-9F88560A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2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53A95-209C-C7C3-EB32-12B43274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DCFD6-0A0A-1FB0-11EA-2A38FF9BF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93E19-9B0B-469C-A95E-01CD7A809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E575D-996F-9134-F537-91FE3890C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2B066-C781-EC5E-CC98-399BBB00B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EFDBF-50B1-0184-E077-23E1632E6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889B9-2AB1-CFA5-B677-464D08A3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A1F97-D16E-6DA5-8711-4192729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1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4772-966D-D26B-F3F8-5360E09B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25F6D-EE7F-D3F8-A4AE-2C68790FF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9CB55-8633-B806-69B6-A9170599F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42AF9-69AF-0E51-659E-849142C7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3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AB741-01FB-7C2D-9F1E-719D4CA8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0F445-899E-5549-8C5A-F3B4FF59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60472-00E8-799A-47B4-176CDB41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C5BA-E6BA-0DDD-47AA-CA56E40C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5046E-F903-AFAD-C646-DA542EAB0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9738D-5710-D36A-0EA3-98EB1099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BF34E-D1AE-945B-4DAE-D08E0C82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1E6BE-1639-F6E5-CFDC-9F0721D0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5072-5036-B511-A11E-6CE81CF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4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DB1E-38D4-2391-68E2-2A6515E4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D414C6-E017-E384-81AC-3D577E03B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4200A-28BC-87DE-7FE3-A7B09A866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0410F-BE8C-F99F-1C5C-2161B317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E47A1-6B9E-F79A-0A41-C0FF4DCF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3C9C0-F804-6906-146E-6F13D97B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738EA-880C-3501-F35F-A4F47692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9DFF9-52F6-7479-1E83-EAEB02306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4455E-2F6A-F525-5458-CF58217E7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C5821-FF36-4C75-BC7F-B54EEE100D05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DC3F5-A05D-E4D8-74FF-790483D92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7C9C-8E66-EF54-5150-F659FD53F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6C78B-C3C9-4AE3-A294-580BCDF12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microsoft.com/office/2007/relationships/hdphoto" Target="../media/hdphoto4.wdp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audio" Target="../media/media2.mp3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5.jpeg"/><Relationship Id="rId18" Type="http://schemas.microsoft.com/office/2007/relationships/hdphoto" Target="../media/hdphoto3.wdp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0.jpeg"/><Relationship Id="rId20" Type="http://schemas.microsoft.com/office/2007/relationships/hdphoto" Target="../media/hdphoto4.wdp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audio" Target="../media/media2.mp3"/><Relationship Id="rId15" Type="http://schemas.openxmlformats.org/officeDocument/2006/relationships/image" Target="../media/image19.jpe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jpeg"/><Relationship Id="rId5" Type="http://schemas.openxmlformats.org/officeDocument/2006/relationships/audio" Target="../media/media2.mp3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4" Type="http://schemas.microsoft.com/office/2007/relationships/media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9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jpeg"/><Relationship Id="rId5" Type="http://schemas.openxmlformats.org/officeDocument/2006/relationships/audio" Target="../media/media2.mp3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4" Type="http://schemas.microsoft.com/office/2007/relationships/media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E45523-2C73-475F-8055-386E9E7127D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- EM TẬP LÀM CHÚ BỘ ĐỘ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2C65A3-9E9F-42D1-B802-588BEAAA691A}: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C4EAE2-241B-4B9A-B4D8-D0D1FA667D0C}:20075772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03160-164D-4CDA-A678-93FDD37D0BE1}:20075772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E691EA-F5E3-426E-ADB2-1EA81BFDB329}:20075772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F6BE02-DE5A-4A25-8BD4-570106A5473E}:20075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4F7C98-BDE7-4A63-9EA3-AA2FC388F7B4}:20075772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E44938-B631-479D-96FB-771B2EB7C598}:31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</Words>
  <Application>Microsoft Office PowerPoint</Application>
  <PresentationFormat>Widescreen</PresentationFormat>
  <Paragraphs>24</Paragraphs>
  <Slides>7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- EM TẬP LÀM CHÚ BỘ ĐỘI</dc:title>
  <dc:creator>Administrator</dc:creator>
  <cp:lastModifiedBy>Administrator</cp:lastModifiedBy>
  <cp:revision>3</cp:revision>
  <dcterms:created xsi:type="dcterms:W3CDTF">2026-02-12T02:45:02Z</dcterms:created>
  <dcterms:modified xsi:type="dcterms:W3CDTF">2026-02-12T02:47:38Z</dcterms:modified>
</cp:coreProperties>
</file>