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6" r:id="rId2"/>
    <p:sldId id="298" r:id="rId3"/>
    <p:sldId id="297" r:id="rId4"/>
    <p:sldId id="299" r:id="rId5"/>
    <p:sldId id="29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DB916-5791-4E47-BF46-033B06888D8C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8D268-ED92-40FD-85DB-AE3BCFD7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2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D268-ED92-40FD-85DB-AE3BCFD7F6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3039-DE0C-2A84-CE00-43B07E93A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2FCAA-CA7F-66D1-B8D2-5BE0EE03D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D91FC-DEDD-7006-9026-DC24F6A6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61D7-BEBA-7BEC-07A1-FAD88BEF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9C4C-546B-E038-FDED-EDB034DB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A9CB-C418-7254-7D45-8FDBA032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C0D6C-7F74-8F42-ADE4-EC76FDA1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6DBEE-2F08-C937-25CA-C87B5C5E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6D2F-8FEF-17DB-A5BB-72B33E74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09E3-66FA-8E7C-37B8-304F42B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1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4F352-9F8F-D706-D6DE-F12B568E8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76BC6-9F16-D257-0BF8-287FA2263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8AD3-2961-1B9B-1746-2356F7FD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EE0A-8B11-4BDF-8B6D-CA8AAD24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765DE-619A-6AC4-BAFA-65B98A3C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3945-B280-2ED4-C248-35B9FD8B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D97A6-6B94-D0E9-86FA-4CAA247B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DEFB-A9D4-6636-15AF-2BFD1477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1F47-FFEC-A2B0-DB47-60C3330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20F11-7F9C-3EAB-7783-EB431DD8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23BD-A170-57A5-FC0B-352D4D8F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38B93-CFA8-063A-EB21-52A34BD4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0633-54AF-F9B8-29ED-73974AA4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ED5B-6AFA-981E-0E78-7991076B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C33B-D8E9-CFDB-CC7B-916FCE16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06A8-2B3D-14CC-D5A8-3E88CC06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47E9-D01C-B290-F4F1-C800BCD9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64D79-0741-5E2B-E107-C093301D8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4D3A0-F909-78B9-E7CD-7478F67C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4988D-5883-D5BF-1C05-988E76ED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0E3BA-06E8-81E5-1FF6-A09B8226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66BD-1354-8E1B-92AA-1F949FFE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A7775-B067-0086-2734-827DD5C2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8961-2826-E80A-0C78-9B1299660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5C784-478C-A155-C0E4-7887870D5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86977-6BC7-CE45-3B1A-EF67A98DA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0DE19-59B1-E694-DAE0-C2ED41F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6AE611-FE08-27D5-FC25-9746FF01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874B6-5341-4FD9-2584-44C3C6D3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6569-9165-29FA-409B-2D3ADB2F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C1C47-89D3-68CF-1547-D37007A4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BF502-0B36-1DF3-6023-DB9A7DD6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8DD61-2ED1-5BBE-4A80-DEECDBC8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0A883-97B5-6D5E-E1F4-BF822819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9A2F4-9311-847B-2D6F-06387A2D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42B5-B3CF-CE2E-95C8-A4B00D30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A633-58EA-40B3-5FBE-BD1895C9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B92C-BBC2-EC7F-B7E8-E5AAA509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95B11-47D7-8962-FB95-EAC23947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0F26-BFF3-B53D-3F63-FDF3E8BF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8903-B757-EE15-27D9-EFB741C2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D895F-3923-0DEB-40F4-4F5C0A7F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33EF-0FEB-D068-4CC4-F2F888FB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A844A-6B72-C380-45B5-21C129F17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AF195-6049-54E4-41B5-08CF9789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C4309-DA66-CDFE-BDF3-D9498EED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25DB8-C763-BD1F-DFE4-7C26CC22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2B0A1-A14F-A728-6879-CD0886FB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85F5B-8A66-8FFF-574E-657F6148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C04A7-4882-BBA6-F455-49E263C0A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26E67-23C0-1191-AD3B-EECC70158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F6D5-7EBD-4E96-8FD8-C87EC01BB00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6B1D-747A-7B7C-2DE8-4F754F2A2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0F2F-D278-D0C6-F55B-C9BB3BAC6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553F-79DD-4D84-88BC-1B326D3F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58505" y="-242353"/>
            <a:ext cx="5286432" cy="4095895"/>
            <a:chOff x="421954" y="348652"/>
            <a:chExt cx="6864659" cy="5110854"/>
          </a:xfrm>
        </p:grpSpPr>
        <p:pic>
          <p:nvPicPr>
            <p:cNvPr id="24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26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557905" y="301961"/>
            <a:ext cx="4406725" cy="2220686"/>
            <a:chOff x="553283" y="-54364"/>
            <a:chExt cx="4972832" cy="2331437"/>
          </a:xfrm>
        </p:grpSpPr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375B7F41-B6BC-4285-A5D4-E61F19FAE58E}"/>
                </a:ext>
              </a:extLst>
            </p:cNvPr>
            <p:cNvSpPr/>
            <p:nvPr/>
          </p:nvSpPr>
          <p:spPr>
            <a:xfrm>
              <a:off x="553283" y="-54364"/>
              <a:ext cx="4874041" cy="2331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43482" y="516633"/>
              <a:ext cx="4882633" cy="872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Thu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ngân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tài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ba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08065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4063" y="294969"/>
            <a:ext cx="11700030" cy="2324140"/>
            <a:chOff x="214063" y="294969"/>
            <a:chExt cx="11700030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14063" y="294969"/>
              <a:ext cx="11700030" cy="2324140"/>
              <a:chOff x="214063" y="294969"/>
              <a:chExt cx="11700030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sX0" fmla="*/ 0 w 11530957"/>
                  <a:gd name="csY0" fmla="*/ 362326 h 2173912"/>
                  <a:gd name="csX1" fmla="*/ 362326 w 11530957"/>
                  <a:gd name="csY1" fmla="*/ 0 h 2173912"/>
                  <a:gd name="csX2" fmla="*/ 11168631 w 11530957"/>
                  <a:gd name="csY2" fmla="*/ 0 h 2173912"/>
                  <a:gd name="csX3" fmla="*/ 11530957 w 11530957"/>
                  <a:gd name="csY3" fmla="*/ 362326 h 2173912"/>
                  <a:gd name="csX4" fmla="*/ 11530957 w 11530957"/>
                  <a:gd name="csY4" fmla="*/ 1811586 h 2173912"/>
                  <a:gd name="csX5" fmla="*/ 11168631 w 11530957"/>
                  <a:gd name="csY5" fmla="*/ 2173912 h 2173912"/>
                  <a:gd name="csX6" fmla="*/ 362326 w 11530957"/>
                  <a:gd name="csY6" fmla="*/ 2173912 h 2173912"/>
                  <a:gd name="csX7" fmla="*/ 0 w 11530957"/>
                  <a:gd name="csY7" fmla="*/ 1811586 h 2173912"/>
                  <a:gd name="csX8" fmla="*/ 0 w 11530957"/>
                  <a:gd name="csY8" fmla="*/ 362326 h 2173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14063" y="1186040"/>
                <a:ext cx="4293603" cy="1433069"/>
                <a:chOff x="2215528" y="4129449"/>
                <a:chExt cx="4293603" cy="1433069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15528" y="412944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123929" y="718662"/>
              <a:ext cx="8330651" cy="12258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20</a:t>
              </a:r>
              <a:r>
                <a:rPr lang="en-US" sz="6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vi-VN" sz="6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020 : 10</a:t>
              </a:r>
              <a:r>
                <a:rPr lang="vi-VN" sz="6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833387" y="2703090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A. 200</a:t>
            </a: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4615290" y="2728535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2 000</a:t>
            </a:r>
          </a:p>
        </p:txBody>
      </p:sp>
      <p:sp>
        <p:nvSpPr>
          <p:cNvPr id="20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397193" y="2728535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C. </a:t>
            </a:r>
            <a:r>
              <a:rPr lang="en-US" sz="6000" b="1" dirty="0">
                <a:solidFill>
                  <a:srgbClr val="44546A"/>
                </a:solidFill>
              </a:rPr>
              <a:t>2 002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9428" y="1544914"/>
            <a:ext cx="8381742" cy="5209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67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124" y="294969"/>
            <a:ext cx="11686969" cy="2324140"/>
            <a:chOff x="227124" y="294969"/>
            <a:chExt cx="11686969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27124" y="294969"/>
              <a:ext cx="11686969" cy="2324140"/>
              <a:chOff x="227124" y="294969"/>
              <a:chExt cx="11686969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sX0" fmla="*/ 0 w 11530957"/>
                  <a:gd name="csY0" fmla="*/ 362326 h 2173912"/>
                  <a:gd name="csX1" fmla="*/ 362326 w 11530957"/>
                  <a:gd name="csY1" fmla="*/ 0 h 2173912"/>
                  <a:gd name="csX2" fmla="*/ 11168631 w 11530957"/>
                  <a:gd name="csY2" fmla="*/ 0 h 2173912"/>
                  <a:gd name="csX3" fmla="*/ 11530957 w 11530957"/>
                  <a:gd name="csY3" fmla="*/ 362326 h 2173912"/>
                  <a:gd name="csX4" fmla="*/ 11530957 w 11530957"/>
                  <a:gd name="csY4" fmla="*/ 1811586 h 2173912"/>
                  <a:gd name="csX5" fmla="*/ 11168631 w 11530957"/>
                  <a:gd name="csY5" fmla="*/ 2173912 h 2173912"/>
                  <a:gd name="csX6" fmla="*/ 362326 w 11530957"/>
                  <a:gd name="csY6" fmla="*/ 2173912 h 2173912"/>
                  <a:gd name="csX7" fmla="*/ 0 w 11530957"/>
                  <a:gd name="csY7" fmla="*/ 1811586 h 2173912"/>
                  <a:gd name="csX8" fmla="*/ 0 w 11530957"/>
                  <a:gd name="csY8" fmla="*/ 362326 h 2173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27124" y="1189855"/>
                <a:ext cx="4280542" cy="1429254"/>
                <a:chOff x="2228589" y="4133264"/>
                <a:chExt cx="4280542" cy="142925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28589" y="4133264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2996110" y="600674"/>
              <a:ext cx="8330651" cy="122586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9 000 : 100</a:t>
              </a:r>
            </a:p>
          </p:txBody>
        </p:sp>
      </p:grp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833387" y="2703090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A. 90</a:t>
            </a:r>
          </a:p>
        </p:txBody>
      </p:sp>
      <p:sp>
        <p:nvSpPr>
          <p:cNvPr id="31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4615290" y="2728535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B. 900</a:t>
            </a:r>
          </a:p>
        </p:txBody>
      </p:sp>
      <p:sp>
        <p:nvSpPr>
          <p:cNvPr id="32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397193" y="2728535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</a:rPr>
              <a:t>C. 9</a:t>
            </a:r>
          </a:p>
        </p:txBody>
      </p: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20" y="2094901"/>
            <a:ext cx="8381742" cy="5209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85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124" y="294969"/>
            <a:ext cx="11686969" cy="2324140"/>
            <a:chOff x="227124" y="294969"/>
            <a:chExt cx="11686969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27124" y="294969"/>
              <a:ext cx="11686969" cy="2324140"/>
              <a:chOff x="227124" y="294969"/>
              <a:chExt cx="11686969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sX0" fmla="*/ 0 w 11530957"/>
                  <a:gd name="csY0" fmla="*/ 362326 h 2173912"/>
                  <a:gd name="csX1" fmla="*/ 362326 w 11530957"/>
                  <a:gd name="csY1" fmla="*/ 0 h 2173912"/>
                  <a:gd name="csX2" fmla="*/ 11168631 w 11530957"/>
                  <a:gd name="csY2" fmla="*/ 0 h 2173912"/>
                  <a:gd name="csX3" fmla="*/ 11530957 w 11530957"/>
                  <a:gd name="csY3" fmla="*/ 362326 h 2173912"/>
                  <a:gd name="csX4" fmla="*/ 11530957 w 11530957"/>
                  <a:gd name="csY4" fmla="*/ 1811586 h 2173912"/>
                  <a:gd name="csX5" fmla="*/ 11168631 w 11530957"/>
                  <a:gd name="csY5" fmla="*/ 2173912 h 2173912"/>
                  <a:gd name="csX6" fmla="*/ 362326 w 11530957"/>
                  <a:gd name="csY6" fmla="*/ 2173912 h 2173912"/>
                  <a:gd name="csX7" fmla="*/ 0 w 11530957"/>
                  <a:gd name="csY7" fmla="*/ 1811586 h 2173912"/>
                  <a:gd name="csX8" fmla="*/ 0 w 11530957"/>
                  <a:gd name="csY8" fmla="*/ 362326 h 2173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27124" y="1205912"/>
                <a:ext cx="4280542" cy="1413197"/>
                <a:chOff x="2228589" y="4149321"/>
                <a:chExt cx="4280542" cy="1413197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28589" y="4149321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67128" y="705719"/>
              <a:ext cx="8330651" cy="112371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200 200 : 100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4618691" y="2740089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B. 2 002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C09D7110-0589-5968-30A3-3374BE33C162}"/>
              </a:ext>
            </a:extLst>
          </p:cNvPr>
          <p:cNvSpPr/>
          <p:nvPr/>
        </p:nvSpPr>
        <p:spPr>
          <a:xfrm>
            <a:off x="1017006" y="2697130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A. 2 000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ED465A-BBB6-6B94-CE4F-2D78F243AA8F}"/>
              </a:ext>
            </a:extLst>
          </p:cNvPr>
          <p:cNvSpPr/>
          <p:nvPr/>
        </p:nvSpPr>
        <p:spPr>
          <a:xfrm>
            <a:off x="8220376" y="2746841"/>
            <a:ext cx="3264965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C. 202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6960" y="1177205"/>
            <a:ext cx="8381742" cy="5209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609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8"/>
          <a:stretch/>
        </p:blipFill>
        <p:spPr>
          <a:xfrm>
            <a:off x="14939" y="-12358"/>
            <a:ext cx="12181544" cy="6870358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A95EBA-7CD2-818A-6E52-BCB7FD003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120.6938"/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3046712" y="386935"/>
            <a:ext cx="2278967" cy="2655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1DAA2-8B46-0FB2-327B-93AB1400F6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468" y="3142331"/>
            <a:ext cx="7596819" cy="3239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71E8A-1787-577A-8CEE-869096C0F5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5581">
            <a:off x="5790661" y="-144530"/>
            <a:ext cx="5620933" cy="2700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861AD-BF94-252A-DE24-A40C95A3112A}"/>
              </a:ext>
            </a:extLst>
          </p:cNvPr>
          <p:cNvSpPr txBox="1"/>
          <p:nvPr/>
        </p:nvSpPr>
        <p:spPr>
          <a:xfrm>
            <a:off x="5991224" y="169933"/>
            <a:ext cx="5235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76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02AD4D-223E-4491-8B79-A2591CC538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- THU NGÂN TÀI 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96913F-F402-4062-957A-FECF66F91B29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604AAA-BC38-4942-A47B-9634C4CF0A47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C4833A-77EF-491A-948B-A842F5F597A3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B77AFA-7F60-423E-B41E-3913A9CA99DC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09CA5-7407-4796-B8D4-5BFB798EC8A0}:2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Widescreen</PresentationFormat>
  <Paragraphs>21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LNTH-LuoLuoNotangYuanTi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- THU NGÂN TÀI BA</dc:title>
  <dc:creator>Administrator</dc:creator>
  <cp:lastModifiedBy>Administrator</cp:lastModifiedBy>
  <cp:revision>3</cp:revision>
  <dcterms:created xsi:type="dcterms:W3CDTF">2026-02-12T02:40:35Z</dcterms:created>
  <dcterms:modified xsi:type="dcterms:W3CDTF">2026-02-12T02:42:53Z</dcterms:modified>
</cp:coreProperties>
</file>