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60" r:id="rId3"/>
    <p:sldId id="322" r:id="rId4"/>
    <p:sldId id="340" r:id="rId5"/>
    <p:sldId id="341" r:id="rId6"/>
    <p:sldId id="306" r:id="rId7"/>
    <p:sldId id="258" r:id="rId8"/>
    <p:sldId id="2666" r:id="rId9"/>
    <p:sldId id="2652" r:id="rId10"/>
    <p:sldId id="2664" r:id="rId11"/>
    <p:sldId id="284"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3" d="100"/>
          <a:sy n="73" d="100"/>
        </p:scale>
        <p:origin x="3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588F7-A347-4530-8EA5-55A864D48B2C}"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93D7F-B53F-46D1-B8E2-8BEEACBEDD83}" type="slidenum">
              <a:rPr lang="en-US" smtClean="0"/>
              <a:t>‹#›</a:t>
            </a:fld>
            <a:endParaRPr lang="en-US"/>
          </a:p>
        </p:txBody>
      </p:sp>
    </p:spTree>
    <p:extLst>
      <p:ext uri="{BB962C8B-B14F-4D97-AF65-F5344CB8AC3E}">
        <p14:creationId xmlns:p14="http://schemas.microsoft.com/office/powerpoint/2010/main" val="2217517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0DABB-B42D-7182-B249-A99443E6C0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45D9C-9080-E256-1780-09C94D3F6E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DB7D92-E3B1-9C2D-163A-36A9152D87E5}"/>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5" name="Footer Placeholder 4">
            <a:extLst>
              <a:ext uri="{FF2B5EF4-FFF2-40B4-BE49-F238E27FC236}">
                <a16:creationId xmlns:a16="http://schemas.microsoft.com/office/drawing/2014/main" id="{2B481839-A74B-D045-EF6C-A917C2169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C009-8F4F-31FA-51AF-0597126064C8}"/>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2523781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8609-EA92-780E-873D-0915E03015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55258D-560E-574E-79CF-A72B98E7D8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6C133-2652-C255-36B8-7CA8785B7FBB}"/>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5" name="Footer Placeholder 4">
            <a:extLst>
              <a:ext uri="{FF2B5EF4-FFF2-40B4-BE49-F238E27FC236}">
                <a16:creationId xmlns:a16="http://schemas.microsoft.com/office/drawing/2014/main" id="{42FB1EAF-F7BC-7BD7-A791-09F733A0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DF7A6C-68C0-90D4-FF8B-FBB05A1A627F}"/>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201833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04EC2F-FF3D-A9B2-22BF-BB0C862933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C0D60-94C3-90EF-EF05-FEB4C36F7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ABB0E-1577-87AB-13AF-861A0F736CEC}"/>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5" name="Footer Placeholder 4">
            <a:extLst>
              <a:ext uri="{FF2B5EF4-FFF2-40B4-BE49-F238E27FC236}">
                <a16:creationId xmlns:a16="http://schemas.microsoft.com/office/drawing/2014/main" id="{CD20F117-0FA4-9EF9-8AE4-55A5CD14C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02465-E69E-4408-F4DC-58C7D039C7BF}"/>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2680987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7147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383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9489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9860-48E7-D5B4-0C15-7F0B18DA7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3BF242-B67D-6042-38CD-03C41CAEE7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114FF-9507-C977-7F57-74045495FE17}"/>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5" name="Footer Placeholder 4">
            <a:extLst>
              <a:ext uri="{FF2B5EF4-FFF2-40B4-BE49-F238E27FC236}">
                <a16:creationId xmlns:a16="http://schemas.microsoft.com/office/drawing/2014/main" id="{72282D60-B3EB-D8EF-1193-3ADC50C24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B8F3F-1E29-3D31-DE32-C66EED784471}"/>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290731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3411-561E-BB00-715B-C31C7A2929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EF2CB-57BC-A5A0-9D50-8101B7EF7F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BD34B-D3AF-ABBB-3A80-C2B7F91B8DF1}"/>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5" name="Footer Placeholder 4">
            <a:extLst>
              <a:ext uri="{FF2B5EF4-FFF2-40B4-BE49-F238E27FC236}">
                <a16:creationId xmlns:a16="http://schemas.microsoft.com/office/drawing/2014/main" id="{6ABBDCB1-913B-7E03-22E7-3D5D8C1C7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F2CCB-8F3D-9E7D-ED68-F2FDF9C99E74}"/>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91997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C48C1-D9FF-E647-3372-71092D259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AFE337-8083-8753-2BDB-B944D29DFE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F47E6-ED7B-5519-7CC1-1509F1E13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61054F-EADC-A01E-472F-4677A99A6D80}"/>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6" name="Footer Placeholder 5">
            <a:extLst>
              <a:ext uri="{FF2B5EF4-FFF2-40B4-BE49-F238E27FC236}">
                <a16:creationId xmlns:a16="http://schemas.microsoft.com/office/drawing/2014/main" id="{E8E5C8FD-5151-6219-12D7-8A6462BB2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1B118-07F8-7D4A-86A8-B2A30EE7CE9D}"/>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954878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0B867-06B9-56E2-61AF-D5716E5280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1FB691-E7A0-01F2-D430-70F3F42400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A15C8C-D204-79CE-2E92-600633AF6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F0376C-730F-B1BB-04FC-B7C4817344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700C1-D4B3-BD2B-D415-12ECDDC78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54BD62-6786-22AB-32A1-13F91AABB129}"/>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8" name="Footer Placeholder 7">
            <a:extLst>
              <a:ext uri="{FF2B5EF4-FFF2-40B4-BE49-F238E27FC236}">
                <a16:creationId xmlns:a16="http://schemas.microsoft.com/office/drawing/2014/main" id="{7AC188ED-EF46-57EF-4E56-0DBE3515FF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2FEE8-ABAA-FB31-651F-8E421DBC1734}"/>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332841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BCC1-E635-5C96-08A6-B4689C93F8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644EA4-7FA1-416C-F0D9-6A8382686B64}"/>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4" name="Footer Placeholder 3">
            <a:extLst>
              <a:ext uri="{FF2B5EF4-FFF2-40B4-BE49-F238E27FC236}">
                <a16:creationId xmlns:a16="http://schemas.microsoft.com/office/drawing/2014/main" id="{AA5FCB85-3D7E-D6E7-0166-789840AD8C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0E5BA-D00C-2107-13C2-7D3CFD546C05}"/>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69271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EB25C-A800-90C9-01E6-81922CE79C8A}"/>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3" name="Footer Placeholder 2">
            <a:extLst>
              <a:ext uri="{FF2B5EF4-FFF2-40B4-BE49-F238E27FC236}">
                <a16:creationId xmlns:a16="http://schemas.microsoft.com/office/drawing/2014/main" id="{F23429FC-7FFD-E561-8A05-CE9B65441A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AE3FFE-7F10-CBF3-61BE-5EB91F4D876E}"/>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36437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08AF-73D6-B988-84CB-EC750D89E2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7234A9-19BE-B1AA-2393-1AA939487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603C62-D555-6C9B-9D8C-D56855498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C8818-553C-14EA-F35B-D82380DBF986}"/>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6" name="Footer Placeholder 5">
            <a:extLst>
              <a:ext uri="{FF2B5EF4-FFF2-40B4-BE49-F238E27FC236}">
                <a16:creationId xmlns:a16="http://schemas.microsoft.com/office/drawing/2014/main" id="{3E159F40-2C7C-CEFE-2B52-13E63A501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4F0249-8DA8-91B3-7866-567720D2D70E}"/>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394855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2559E-057A-403F-78A2-58947A9008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E41A98-DB63-781D-EFA6-ABFEB8207C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564BF4-DEB9-DB1F-0F30-362B14707A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F00E0-6E99-C555-36E6-DE6D6D75399A}"/>
              </a:ext>
            </a:extLst>
          </p:cNvPr>
          <p:cNvSpPr>
            <a:spLocks noGrp="1"/>
          </p:cNvSpPr>
          <p:nvPr>
            <p:ph type="dt" sz="half" idx="10"/>
          </p:nvPr>
        </p:nvSpPr>
        <p:spPr/>
        <p:txBody>
          <a:bodyPr/>
          <a:lstStyle/>
          <a:p>
            <a:fld id="{F6FD9AAE-69DB-4C26-9180-AD1D737C83EA}" type="datetimeFigureOut">
              <a:rPr lang="en-US" smtClean="0"/>
              <a:t>2/4/2026</a:t>
            </a:fld>
            <a:endParaRPr lang="en-US"/>
          </a:p>
        </p:txBody>
      </p:sp>
      <p:sp>
        <p:nvSpPr>
          <p:cNvPr id="6" name="Footer Placeholder 5">
            <a:extLst>
              <a:ext uri="{FF2B5EF4-FFF2-40B4-BE49-F238E27FC236}">
                <a16:creationId xmlns:a16="http://schemas.microsoft.com/office/drawing/2014/main" id="{B7A74F17-E610-AB6C-AD25-B5736E7AA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DAF5E-08C3-1784-F872-BBBA6F807A2C}"/>
              </a:ext>
            </a:extLst>
          </p:cNvPr>
          <p:cNvSpPr>
            <a:spLocks noGrp="1"/>
          </p:cNvSpPr>
          <p:nvPr>
            <p:ph type="sldNum" sz="quarter" idx="12"/>
          </p:nvPr>
        </p:nvSpPr>
        <p:spPr/>
        <p:txBody>
          <a:bodyPr/>
          <a:lstStyle/>
          <a:p>
            <a:fld id="{5B530DEE-964B-40F3-A1AD-EA433B19D1E4}" type="slidenum">
              <a:rPr lang="en-US" smtClean="0"/>
              <a:t>‹#›</a:t>
            </a:fld>
            <a:endParaRPr lang="en-US"/>
          </a:p>
        </p:txBody>
      </p:sp>
    </p:spTree>
    <p:extLst>
      <p:ext uri="{BB962C8B-B14F-4D97-AF65-F5344CB8AC3E}">
        <p14:creationId xmlns:p14="http://schemas.microsoft.com/office/powerpoint/2010/main" val="664025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6A32C-7EF5-A6BA-439F-2D8100045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009D7-EFC2-3A24-C400-0A5FC3BBD6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8575A-5EEE-BE85-8824-42C2455384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D9AAE-69DB-4C26-9180-AD1D737C83EA}" type="datetimeFigureOut">
              <a:rPr lang="en-US" smtClean="0"/>
              <a:t>2/4/2026</a:t>
            </a:fld>
            <a:endParaRPr lang="en-US"/>
          </a:p>
        </p:txBody>
      </p:sp>
      <p:sp>
        <p:nvSpPr>
          <p:cNvPr id="5" name="Footer Placeholder 4">
            <a:extLst>
              <a:ext uri="{FF2B5EF4-FFF2-40B4-BE49-F238E27FC236}">
                <a16:creationId xmlns:a16="http://schemas.microsoft.com/office/drawing/2014/main" id="{DDBF1038-FE71-5D26-3B5B-6D1CA852E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07FB8B-184A-883C-C733-5F3F6B2A3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30DEE-964B-40F3-A1AD-EA433B19D1E4}" type="slidenum">
              <a:rPr lang="en-US" smtClean="0"/>
              <a:t>‹#›</a:t>
            </a:fld>
            <a:endParaRPr lang="en-US"/>
          </a:p>
        </p:txBody>
      </p:sp>
    </p:spTree>
    <p:extLst>
      <p:ext uri="{BB962C8B-B14F-4D97-AF65-F5344CB8AC3E}">
        <p14:creationId xmlns:p14="http://schemas.microsoft.com/office/powerpoint/2010/main" val="1898835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6.wdp"/><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5.jpe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5.jpeg"/><Relationship Id="rId10" Type="http://schemas.microsoft.com/office/2007/relationships/hdphoto" Target="../media/hdphoto5.wdp"/><Relationship Id="rId4" Type="http://schemas.openxmlformats.org/officeDocument/2006/relationships/audio" Target="../media/audio1.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14.jpeg"/><Relationship Id="rId5" Type="http://schemas.openxmlformats.org/officeDocument/2006/relationships/audio" Target="../media/audio3.wav"/><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6"/>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7"/>
          <a:stretch>
            <a:fillRect/>
          </a:stretch>
        </p:blipFill>
        <p:spPr>
          <a:xfrm>
            <a:off x="2479089" y="1994315"/>
            <a:ext cx="7736495" cy="251786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72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custDataLst>
      <p:tags r:id="rId1"/>
    </p:custDataLst>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4"/>
          <a:stretch>
            <a:fillRect/>
          </a:stretch>
        </p:blipFill>
        <p:spPr>
          <a:xfrm>
            <a:off x="2806156" y="1387351"/>
            <a:ext cx="6693988" cy="5797798"/>
          </a:xfrm>
          <a:prstGeom prst="rect">
            <a:avLst/>
          </a:prstGeom>
        </p:spPr>
      </p:pic>
    </p:spTree>
    <p:custDataLst>
      <p:tags r:id="rId1"/>
    </p:custDataLst>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custDataLst>
      <p:tags r:id="rId1"/>
    </p:custDataLst>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sX0" fmla="*/ 0 w 7125886"/>
              <a:gd name="csY0" fmla="*/ 141886 h 851297"/>
              <a:gd name="csX1" fmla="*/ 141886 w 7125886"/>
              <a:gd name="csY1" fmla="*/ 0 h 851297"/>
              <a:gd name="csX2" fmla="*/ 757676 w 7125886"/>
              <a:gd name="csY2" fmla="*/ 0 h 851297"/>
              <a:gd name="csX3" fmla="*/ 1441888 w 7125886"/>
              <a:gd name="csY3" fmla="*/ 0 h 851297"/>
              <a:gd name="csX4" fmla="*/ 2262941 w 7125886"/>
              <a:gd name="csY4" fmla="*/ 0 h 851297"/>
              <a:gd name="csX5" fmla="*/ 2878732 w 7125886"/>
              <a:gd name="csY5" fmla="*/ 0 h 851297"/>
              <a:gd name="csX6" fmla="*/ 3699785 w 7125886"/>
              <a:gd name="csY6" fmla="*/ 0 h 851297"/>
              <a:gd name="csX7" fmla="*/ 4315576 w 7125886"/>
              <a:gd name="csY7" fmla="*/ 0 h 851297"/>
              <a:gd name="csX8" fmla="*/ 5068208 w 7125886"/>
              <a:gd name="csY8" fmla="*/ 0 h 851297"/>
              <a:gd name="csX9" fmla="*/ 5889262 w 7125886"/>
              <a:gd name="csY9" fmla="*/ 0 h 851297"/>
              <a:gd name="csX10" fmla="*/ 6984000 w 7125886"/>
              <a:gd name="csY10" fmla="*/ 0 h 851297"/>
              <a:gd name="csX11" fmla="*/ 7125886 w 7125886"/>
              <a:gd name="csY11" fmla="*/ 141886 h 851297"/>
              <a:gd name="csX12" fmla="*/ 7125886 w 7125886"/>
              <a:gd name="csY12" fmla="*/ 709411 h 851297"/>
              <a:gd name="csX13" fmla="*/ 6984000 w 7125886"/>
              <a:gd name="csY13" fmla="*/ 851297 h 851297"/>
              <a:gd name="csX14" fmla="*/ 6162946 w 7125886"/>
              <a:gd name="csY14" fmla="*/ 851297 h 851297"/>
              <a:gd name="csX15" fmla="*/ 5615577 w 7125886"/>
              <a:gd name="csY15" fmla="*/ 851297 h 851297"/>
              <a:gd name="csX16" fmla="*/ 4999787 w 7125886"/>
              <a:gd name="csY16" fmla="*/ 851297 h 851297"/>
              <a:gd name="csX17" fmla="*/ 4178733 w 7125886"/>
              <a:gd name="csY17" fmla="*/ 851297 h 851297"/>
              <a:gd name="csX18" fmla="*/ 3631364 w 7125886"/>
              <a:gd name="csY18" fmla="*/ 851297 h 851297"/>
              <a:gd name="csX19" fmla="*/ 2810310 w 7125886"/>
              <a:gd name="csY19" fmla="*/ 851297 h 851297"/>
              <a:gd name="csX20" fmla="*/ 2262941 w 7125886"/>
              <a:gd name="csY20" fmla="*/ 851297 h 851297"/>
              <a:gd name="csX21" fmla="*/ 1715572 w 7125886"/>
              <a:gd name="csY21" fmla="*/ 851297 h 851297"/>
              <a:gd name="csX22" fmla="*/ 962940 w 7125886"/>
              <a:gd name="csY22" fmla="*/ 851297 h 851297"/>
              <a:gd name="csX23" fmla="*/ 141886 w 7125886"/>
              <a:gd name="csY23" fmla="*/ 851297 h 851297"/>
              <a:gd name="csX24" fmla="*/ 0 w 7125886"/>
              <a:gd name="csY24" fmla="*/ 709411 h 851297"/>
              <a:gd name="csX25" fmla="*/ 0 w 7125886"/>
              <a:gd name="csY25" fmla="*/ 141886 h 8512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sX0" fmla="*/ 0 w 7125886"/>
              <a:gd name="csY0" fmla="*/ 170263 h 1021556"/>
              <a:gd name="csX1" fmla="*/ 170263 w 7125886"/>
              <a:gd name="csY1" fmla="*/ 0 h 1021556"/>
              <a:gd name="csX2" fmla="*/ 780945 w 7125886"/>
              <a:gd name="csY2" fmla="*/ 0 h 1021556"/>
              <a:gd name="csX3" fmla="*/ 1459481 w 7125886"/>
              <a:gd name="csY3" fmla="*/ 0 h 1021556"/>
              <a:gd name="csX4" fmla="*/ 2273725 w 7125886"/>
              <a:gd name="csY4" fmla="*/ 0 h 1021556"/>
              <a:gd name="csX5" fmla="*/ 2884407 w 7125886"/>
              <a:gd name="csY5" fmla="*/ 0 h 1021556"/>
              <a:gd name="csX6" fmla="*/ 3698650 w 7125886"/>
              <a:gd name="csY6" fmla="*/ 0 h 1021556"/>
              <a:gd name="csX7" fmla="*/ 4309333 w 7125886"/>
              <a:gd name="csY7" fmla="*/ 0 h 1021556"/>
              <a:gd name="csX8" fmla="*/ 5055722 w 7125886"/>
              <a:gd name="csY8" fmla="*/ 0 h 1021556"/>
              <a:gd name="csX9" fmla="*/ 5869965 w 7125886"/>
              <a:gd name="csY9" fmla="*/ 0 h 1021556"/>
              <a:gd name="csX10" fmla="*/ 6955623 w 7125886"/>
              <a:gd name="csY10" fmla="*/ 0 h 1021556"/>
              <a:gd name="csX11" fmla="*/ 7125886 w 7125886"/>
              <a:gd name="csY11" fmla="*/ 170263 h 1021556"/>
              <a:gd name="csX12" fmla="*/ 7125886 w 7125886"/>
              <a:gd name="csY12" fmla="*/ 851293 h 1021556"/>
              <a:gd name="csX13" fmla="*/ 6955623 w 7125886"/>
              <a:gd name="csY13" fmla="*/ 1021556 h 1021556"/>
              <a:gd name="csX14" fmla="*/ 6141380 w 7125886"/>
              <a:gd name="csY14" fmla="*/ 1021556 h 1021556"/>
              <a:gd name="csX15" fmla="*/ 5598551 w 7125886"/>
              <a:gd name="csY15" fmla="*/ 1021556 h 1021556"/>
              <a:gd name="csX16" fmla="*/ 4987869 w 7125886"/>
              <a:gd name="csY16" fmla="*/ 1021556 h 1021556"/>
              <a:gd name="csX17" fmla="*/ 4173625 w 7125886"/>
              <a:gd name="csY17" fmla="*/ 1021556 h 1021556"/>
              <a:gd name="csX18" fmla="*/ 3630797 w 7125886"/>
              <a:gd name="csY18" fmla="*/ 1021556 h 1021556"/>
              <a:gd name="csX19" fmla="*/ 2816553 w 7125886"/>
              <a:gd name="csY19" fmla="*/ 1021556 h 1021556"/>
              <a:gd name="csX20" fmla="*/ 2273725 w 7125886"/>
              <a:gd name="csY20" fmla="*/ 1021556 h 1021556"/>
              <a:gd name="csX21" fmla="*/ 1730896 w 7125886"/>
              <a:gd name="csY21" fmla="*/ 1021556 h 1021556"/>
              <a:gd name="csX22" fmla="*/ 984506 w 7125886"/>
              <a:gd name="csY22" fmla="*/ 1021556 h 1021556"/>
              <a:gd name="csX23" fmla="*/ 170263 w 7125886"/>
              <a:gd name="csY23" fmla="*/ 1021556 h 1021556"/>
              <a:gd name="csX24" fmla="*/ 0 w 7125886"/>
              <a:gd name="csY24" fmla="*/ 851293 h 1021556"/>
              <a:gd name="csX25" fmla="*/ 0 w 7125886"/>
              <a:gd name="csY25" fmla="*/ 170263 h 10215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custDataLst>
      <p:tags r:id="rId1"/>
    </p:custDataLst>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sX0" fmla="*/ 0 w 7577057"/>
              <a:gd name="csY0" fmla="*/ 141886 h 851297"/>
              <a:gd name="csX1" fmla="*/ 141886 w 7577057"/>
              <a:gd name="csY1" fmla="*/ 0 h 851297"/>
              <a:gd name="csX2" fmla="*/ 804912 w 7577057"/>
              <a:gd name="csY2" fmla="*/ 0 h 851297"/>
              <a:gd name="csX3" fmla="*/ 1395005 w 7577057"/>
              <a:gd name="csY3" fmla="*/ 0 h 851297"/>
              <a:gd name="csX4" fmla="*/ 2203897 w 7577057"/>
              <a:gd name="csY4" fmla="*/ 0 h 851297"/>
              <a:gd name="csX5" fmla="*/ 2793990 w 7577057"/>
              <a:gd name="csY5" fmla="*/ 0 h 851297"/>
              <a:gd name="csX6" fmla="*/ 3529948 w 7577057"/>
              <a:gd name="csY6" fmla="*/ 0 h 851297"/>
              <a:gd name="csX7" fmla="*/ 4338840 w 7577057"/>
              <a:gd name="csY7" fmla="*/ 0 h 851297"/>
              <a:gd name="csX8" fmla="*/ 5147732 w 7577057"/>
              <a:gd name="csY8" fmla="*/ 0 h 851297"/>
              <a:gd name="csX9" fmla="*/ 5664892 w 7577057"/>
              <a:gd name="csY9" fmla="*/ 0 h 851297"/>
              <a:gd name="csX10" fmla="*/ 6473783 w 7577057"/>
              <a:gd name="csY10" fmla="*/ 0 h 851297"/>
              <a:gd name="csX11" fmla="*/ 7435171 w 7577057"/>
              <a:gd name="csY11" fmla="*/ 0 h 851297"/>
              <a:gd name="csX12" fmla="*/ 7577057 w 7577057"/>
              <a:gd name="csY12" fmla="*/ 141886 h 851297"/>
              <a:gd name="csX13" fmla="*/ 7577057 w 7577057"/>
              <a:gd name="csY13" fmla="*/ 709411 h 851297"/>
              <a:gd name="csX14" fmla="*/ 7435171 w 7577057"/>
              <a:gd name="csY14" fmla="*/ 851297 h 851297"/>
              <a:gd name="csX15" fmla="*/ 6918011 w 7577057"/>
              <a:gd name="csY15" fmla="*/ 851297 h 851297"/>
              <a:gd name="csX16" fmla="*/ 6400851 w 7577057"/>
              <a:gd name="csY16" fmla="*/ 851297 h 851297"/>
              <a:gd name="csX17" fmla="*/ 5591959 w 7577057"/>
              <a:gd name="csY17" fmla="*/ 851297 h 851297"/>
              <a:gd name="csX18" fmla="*/ 5074799 w 7577057"/>
              <a:gd name="csY18" fmla="*/ 851297 h 851297"/>
              <a:gd name="csX19" fmla="*/ 4557639 w 7577057"/>
              <a:gd name="csY19" fmla="*/ 851297 h 851297"/>
              <a:gd name="csX20" fmla="*/ 3821680 w 7577057"/>
              <a:gd name="csY20" fmla="*/ 851297 h 851297"/>
              <a:gd name="csX21" fmla="*/ 3231587 w 7577057"/>
              <a:gd name="csY21" fmla="*/ 851297 h 851297"/>
              <a:gd name="csX22" fmla="*/ 2714427 w 7577057"/>
              <a:gd name="csY22" fmla="*/ 851297 h 851297"/>
              <a:gd name="csX23" fmla="*/ 2051401 w 7577057"/>
              <a:gd name="csY23" fmla="*/ 851297 h 851297"/>
              <a:gd name="csX24" fmla="*/ 1461308 w 7577057"/>
              <a:gd name="csY24" fmla="*/ 851297 h 851297"/>
              <a:gd name="csX25" fmla="*/ 798282 w 7577057"/>
              <a:gd name="csY25" fmla="*/ 851297 h 851297"/>
              <a:gd name="csX26" fmla="*/ 141886 w 7577057"/>
              <a:gd name="csY26" fmla="*/ 851297 h 851297"/>
              <a:gd name="csX27" fmla="*/ 0 w 7577057"/>
              <a:gd name="csY27" fmla="*/ 709411 h 851297"/>
              <a:gd name="csX28" fmla="*/ 0 w 7577057"/>
              <a:gd name="csY28" fmla="*/ 141886 h 8512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sX0" fmla="*/ 0 w 7470316"/>
              <a:gd name="csY0" fmla="*/ 170263 h 1021556"/>
              <a:gd name="csX1" fmla="*/ 170263 w 7470316"/>
              <a:gd name="csY1" fmla="*/ 0 h 1021556"/>
              <a:gd name="csX2" fmla="*/ 818426 w 7470316"/>
              <a:gd name="csY2" fmla="*/ 0 h 1021556"/>
              <a:gd name="csX3" fmla="*/ 1395291 w 7470316"/>
              <a:gd name="csY3" fmla="*/ 0 h 1021556"/>
              <a:gd name="csX4" fmla="*/ 2186049 w 7470316"/>
              <a:gd name="csY4" fmla="*/ 0 h 1021556"/>
              <a:gd name="csX5" fmla="*/ 2762914 w 7470316"/>
              <a:gd name="csY5" fmla="*/ 0 h 1021556"/>
              <a:gd name="csX6" fmla="*/ 3482375 w 7470316"/>
              <a:gd name="csY6" fmla="*/ 0 h 1021556"/>
              <a:gd name="csX7" fmla="*/ 4273133 w 7470316"/>
              <a:gd name="csY7" fmla="*/ 0 h 1021556"/>
              <a:gd name="csX8" fmla="*/ 5063892 w 7470316"/>
              <a:gd name="csY8" fmla="*/ 0 h 1021556"/>
              <a:gd name="csX9" fmla="*/ 5569459 w 7470316"/>
              <a:gd name="csY9" fmla="*/ 0 h 1021556"/>
              <a:gd name="csX10" fmla="*/ 6360217 w 7470316"/>
              <a:gd name="csY10" fmla="*/ 0 h 1021556"/>
              <a:gd name="csX11" fmla="*/ 7300053 w 7470316"/>
              <a:gd name="csY11" fmla="*/ 0 h 1021556"/>
              <a:gd name="csX12" fmla="*/ 7470316 w 7470316"/>
              <a:gd name="csY12" fmla="*/ 170263 h 1021556"/>
              <a:gd name="csX13" fmla="*/ 7470316 w 7470316"/>
              <a:gd name="csY13" fmla="*/ 851293 h 1021556"/>
              <a:gd name="csX14" fmla="*/ 7300053 w 7470316"/>
              <a:gd name="csY14" fmla="*/ 1021556 h 1021556"/>
              <a:gd name="csX15" fmla="*/ 6794486 w 7470316"/>
              <a:gd name="csY15" fmla="*/ 1021556 h 1021556"/>
              <a:gd name="csX16" fmla="*/ 6288919 w 7470316"/>
              <a:gd name="csY16" fmla="*/ 1021556 h 1021556"/>
              <a:gd name="csX17" fmla="*/ 5498161 w 7470316"/>
              <a:gd name="csY17" fmla="*/ 1021556 h 1021556"/>
              <a:gd name="csX18" fmla="*/ 4992594 w 7470316"/>
              <a:gd name="csY18" fmla="*/ 1021556 h 1021556"/>
              <a:gd name="csX19" fmla="*/ 4487027 w 7470316"/>
              <a:gd name="csY19" fmla="*/ 1021556 h 1021556"/>
              <a:gd name="csX20" fmla="*/ 3767566 w 7470316"/>
              <a:gd name="csY20" fmla="*/ 1021556 h 1021556"/>
              <a:gd name="csX21" fmla="*/ 3190701 w 7470316"/>
              <a:gd name="csY21" fmla="*/ 1021556 h 1021556"/>
              <a:gd name="csX22" fmla="*/ 2685134 w 7470316"/>
              <a:gd name="csY22" fmla="*/ 1021556 h 1021556"/>
              <a:gd name="csX23" fmla="*/ 2036972 w 7470316"/>
              <a:gd name="csY23" fmla="*/ 1021556 h 1021556"/>
              <a:gd name="csX24" fmla="*/ 1460107 w 7470316"/>
              <a:gd name="csY24" fmla="*/ 1021556 h 1021556"/>
              <a:gd name="csX25" fmla="*/ 811944 w 7470316"/>
              <a:gd name="csY25" fmla="*/ 1021556 h 1021556"/>
              <a:gd name="csX26" fmla="*/ 170263 w 7470316"/>
              <a:gd name="csY26" fmla="*/ 1021556 h 1021556"/>
              <a:gd name="csX27" fmla="*/ 0 w 7470316"/>
              <a:gd name="csY27" fmla="*/ 851293 h 1021556"/>
              <a:gd name="csX28" fmla="*/ 0 w 7470316"/>
              <a:gd name="csY28" fmla="*/ 170263 h 10215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custDataLst>
      <p:tags r:id="rId1"/>
    </p:custDataLst>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4"/>
          <a:stretch>
            <a:fillRect/>
          </a:stretch>
        </p:blipFill>
        <p:spPr>
          <a:xfrm>
            <a:off x="2334422" y="1444501"/>
            <a:ext cx="7980356" cy="5797798"/>
          </a:xfrm>
          <a:prstGeom prst="rect">
            <a:avLst/>
          </a:prstGeom>
        </p:spPr>
      </p:pic>
    </p:spTree>
    <p:custDataLst>
      <p:tags r:id="rId1"/>
    </p:custDataLst>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custDataLst>
      <p:tags r:id="rId1"/>
    </p:custDataLst>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custDataLst>
      <p:tags r:id="rId1"/>
    </p:custDataLst>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custDataLst>
      <p:tags r:id="rId1"/>
    </p:custDataLst>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7DC3CE8-4F59-4386-9FAE-988AA334FE6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c豴{A788D163-86C6-4ADF-A672-11926C1E9529}&quot;,&quot;D:\\&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44 - TIẾT 3- LUYỆN TẬP"/>
</p:tagLst>
</file>

<file path=ppt/tags/tag10.xml><?xml version="1.0" encoding="utf-8"?>
<p:tagLst xmlns:a="http://schemas.openxmlformats.org/drawingml/2006/main" xmlns:r="http://schemas.openxmlformats.org/officeDocument/2006/relationships" xmlns:p="http://schemas.openxmlformats.org/presentationml/2006/main">
  <p:tag name="GENSWF_SLIDE_UID" val="{F99C0E9B-B0AF-419A-8605-EC18091065AA}:2652"/>
</p:tagLst>
</file>

<file path=ppt/tags/tag11.xml><?xml version="1.0" encoding="utf-8"?>
<p:tagLst xmlns:a="http://schemas.openxmlformats.org/drawingml/2006/main" xmlns:r="http://schemas.openxmlformats.org/officeDocument/2006/relationships" xmlns:p="http://schemas.openxmlformats.org/presentationml/2006/main">
  <p:tag name="GENSWF_SLIDE_UID" val="{0E1CE244-5E6F-44F3-87A3-51ED36065FFF}:2664"/>
</p:tagLst>
</file>

<file path=ppt/tags/tag12.xml><?xml version="1.0" encoding="utf-8"?>
<p:tagLst xmlns:a="http://schemas.openxmlformats.org/drawingml/2006/main" xmlns:r="http://schemas.openxmlformats.org/officeDocument/2006/relationships" xmlns:p="http://schemas.openxmlformats.org/presentationml/2006/main">
  <p:tag name="GENSWF_SLIDE_UID" val="{A0ACC347-F2CA-4B5C-9F6B-366C79DB1D63}:284"/>
</p:tagLst>
</file>

<file path=ppt/tags/tag2.xml><?xml version="1.0" encoding="utf-8"?>
<p:tagLst xmlns:a="http://schemas.openxmlformats.org/drawingml/2006/main" xmlns:r="http://schemas.openxmlformats.org/officeDocument/2006/relationships" xmlns:p="http://schemas.openxmlformats.org/presentationml/2006/main">
  <p:tag name="GENSWF_SLIDE_UID" val="{35F6D14E-849D-4FAE-9ECA-CAAFABB60BB1}:257"/>
</p:tagLst>
</file>

<file path=ppt/tags/tag3.xml><?xml version="1.0" encoding="utf-8"?>
<p:tagLst xmlns:a="http://schemas.openxmlformats.org/drawingml/2006/main" xmlns:r="http://schemas.openxmlformats.org/officeDocument/2006/relationships" xmlns:p="http://schemas.openxmlformats.org/presentationml/2006/main">
  <p:tag name="GENSWF_SLIDE_UID" val="{438B6790-75D8-430E-A327-869A9211ECC7}:260"/>
</p:tagLst>
</file>

<file path=ppt/tags/tag4.xml><?xml version="1.0" encoding="utf-8"?>
<p:tagLst xmlns:a="http://schemas.openxmlformats.org/drawingml/2006/main" xmlns:r="http://schemas.openxmlformats.org/officeDocument/2006/relationships" xmlns:p="http://schemas.openxmlformats.org/presentationml/2006/main">
  <p:tag name="GENSWF_SLIDE_UID" val="{5AE9CD6D-4E7A-4DA1-9136-0FE0628E1229}:322"/>
</p:tagLst>
</file>

<file path=ppt/tags/tag5.xml><?xml version="1.0" encoding="utf-8"?>
<p:tagLst xmlns:a="http://schemas.openxmlformats.org/drawingml/2006/main" xmlns:r="http://schemas.openxmlformats.org/officeDocument/2006/relationships" xmlns:p="http://schemas.openxmlformats.org/presentationml/2006/main">
  <p:tag name="GENSWF_SLIDE_UID" val="{2B9D99FE-52AF-44A9-AF5D-66A19BF5E69C}:340"/>
</p:tagLst>
</file>

<file path=ppt/tags/tag6.xml><?xml version="1.0" encoding="utf-8"?>
<p:tagLst xmlns:a="http://schemas.openxmlformats.org/drawingml/2006/main" xmlns:r="http://schemas.openxmlformats.org/officeDocument/2006/relationships" xmlns:p="http://schemas.openxmlformats.org/presentationml/2006/main">
  <p:tag name="GENSWF_SLIDE_UID" val="{3C5637F8-56F9-476A-9DB7-7AC62D67DBC7}:341"/>
</p:tagLst>
</file>

<file path=ppt/tags/tag7.xml><?xml version="1.0" encoding="utf-8"?>
<p:tagLst xmlns:a="http://schemas.openxmlformats.org/drawingml/2006/main" xmlns:r="http://schemas.openxmlformats.org/officeDocument/2006/relationships" xmlns:p="http://schemas.openxmlformats.org/presentationml/2006/main">
  <p:tag name="GENSWF_SLIDE_UID" val="{714ABBBF-79E7-4E44-90DC-6F24ABCD211C}:306"/>
</p:tagLst>
</file>

<file path=ppt/tags/tag8.xml><?xml version="1.0" encoding="utf-8"?>
<p:tagLst xmlns:a="http://schemas.openxmlformats.org/drawingml/2006/main" xmlns:r="http://schemas.openxmlformats.org/officeDocument/2006/relationships" xmlns:p="http://schemas.openxmlformats.org/presentationml/2006/main">
  <p:tag name="GENSWF_SLIDE_UID" val="{7B7E3098-B13D-4006-995B-767946C5F72D}:258"/>
</p:tagLst>
</file>

<file path=ppt/tags/tag9.xml><?xml version="1.0" encoding="utf-8"?>
<p:tagLst xmlns:a="http://schemas.openxmlformats.org/drawingml/2006/main" xmlns:r="http://schemas.openxmlformats.org/officeDocument/2006/relationships" xmlns:p="http://schemas.openxmlformats.org/presentationml/2006/main">
  <p:tag name="GENSWF_SLIDE_UID" val="{E4AB0753-7424-4BE6-8A1A-2B6446F7DB43}:26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348</Words>
  <Application>Microsoft Office PowerPoint</Application>
  <PresentationFormat>Widescreen</PresentationFormat>
  <Paragraphs>74</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#9Slide05 Garris</vt:lpstr>
      <vt:lpstr>Arial</vt:lpstr>
      <vt:lpstr>Calibri</vt:lpstr>
      <vt:lpstr>Calibri Light</vt:lpstr>
      <vt:lpstr>Cambria</vt:lpstr>
      <vt:lpstr>Comfortaa Medium</vt:lpstr>
      <vt:lpstr>Rubik Black</vt:lpstr>
      <vt:lpstr>Times New Roman</vt:lpstr>
      <vt:lpstr>Office Theme</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44 - TIẾT 3- LUYỆN TẬP</dc:title>
  <dc:creator>Administrator</dc:creator>
  <cp:lastModifiedBy>Administrator</cp:lastModifiedBy>
  <cp:revision>4</cp:revision>
  <dcterms:created xsi:type="dcterms:W3CDTF">2026-02-04T13:24:47Z</dcterms:created>
  <dcterms:modified xsi:type="dcterms:W3CDTF">2026-02-04T13:38:19Z</dcterms:modified>
</cp:coreProperties>
</file>