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2" r:id="rId2"/>
    <p:sldId id="260" r:id="rId3"/>
    <p:sldId id="261" r:id="rId4"/>
    <p:sldId id="262" r:id="rId5"/>
    <p:sldId id="263" r:id="rId6"/>
    <p:sldId id="373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C3F4-D429-4CC8-B8AE-73563E79BF4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CAF5E-DBD1-4914-97E8-1164C9F2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1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CAF5E-DBD1-4914-97E8-1164C9F21A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0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B733-25F9-D0E6-BC76-893D02B4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8A405-9922-3B22-033D-03D8600CE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5C8EE-444A-67FE-8A45-F6500697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FB09-4EB5-F467-D16C-F5E2C954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2A170-20CA-E907-6DB9-5D35C618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0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F6ED-8D8E-1557-769D-9AF44078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F0F46-FDD5-F632-EBDF-A40D1F9D6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2B976-8913-B234-69F4-A110C8A9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4B72E-2074-0071-EB82-BA77D95B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0867C-8ADB-063A-0EE5-DAFB2583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C423F-8885-055E-2CF0-89EA8EA85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39854-43B8-FB79-897F-5064BB9DC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F533-B9D1-0E95-302A-FD7FC1F9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CE23-7903-9B7A-ABD3-AD8AC2C3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59590-0CBE-AFFB-C111-AB77CC27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7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9C1E-5E80-C289-78E7-8E4566E6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0637-0E4D-ECE1-2862-1397F241F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B27B-2ED5-12AD-13FD-89D6B59B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67F0B-BED3-8B69-29BE-42CF5EDC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A0D5C-707A-98F7-8B21-7A7AF033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2ABE-AC4A-9B3E-44CF-5D244A61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904DE-48AA-B90E-85E1-7156C2EC6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F942E-6DC5-CE9C-81D4-AF61000B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B059-043C-5204-08C0-81621BD6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2C5E2-664F-BC02-5757-8716010D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9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5740A-A8C0-EC38-5E0E-2202FC73A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F966C-A72A-85DB-F796-DBDFAA28C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21CD-C91A-5D19-A797-444BCFA52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D69F0-77E8-0789-49FF-E200A72F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AE422-56BF-34A9-CD2E-17A911E7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7E744-1590-1D95-D011-91440000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342B-47F0-F805-2EE8-C387B88A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08526-DDFC-6775-F245-6496DC98A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4ECA-AAD7-FC47-85AA-91781208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E821F-6F67-F653-D97B-5F380AD9E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68C73-B2D4-8A36-3572-B99EAA918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C87A34-FFEC-8427-48A2-A36184A8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20B72-2EAD-7AD5-2B42-A7D53502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C355C-2E86-F1AB-6E5C-64D7C25F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9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7C25-6DDF-BA9D-D121-D46E9FBE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D645-7D2C-DEAD-EF9B-9136EC34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6288F-C43B-11C7-9BB6-E5B82B23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CBF32-3CD0-016B-9954-AAEFF6A5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4DA85-D4FB-ECBF-0F0F-B35D799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F9B8-1F02-451A-56EC-3CACDB9F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EE27F-F31D-B3F4-BF05-5E5E0B12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0F7A-ADE6-F89E-D9A7-7CA49E43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C3A86-56C6-801A-6641-D257AD05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6AF17-BF3E-0E0C-EB6E-CB40EA486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1B023-A2CC-DBD6-043E-47BFBA93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F9D2-EACD-4F26-21B0-70670944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064A8-4DCE-ED7E-78CF-B52B4FB9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4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8219-DE5B-FF7F-5F07-A5654760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07A69-D1DB-E4DE-2CDC-FCFD35A4B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A6EC0-076F-A7EF-0A9B-2189F3AF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E9CCA-115C-5512-47F5-DC5D25AA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675C1-DF69-D45C-840E-E37D4F46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51437-F238-D8F7-3DD6-4935FC70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AA46DE-EEA3-A71A-4E9B-7B13FB5E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D3EF3-E92E-D7F9-4DAB-222EEBC78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85B56-8F5B-3EFA-BEDD-B184B9DFE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0F712-227B-4F90-96DB-C04AC81892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62143-5372-0E41-D9E0-C5649EC71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64926-638B-14C7-0981-66BBA008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1EDCD-556D-479B-9867-194506D8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E20AEF3-E57D-4019-81FB-1650CF8BA18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- TRUY TÌM KHO BÁ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B6B07A-F059-441C-9E11-6DC7C283908E}: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AAFD7-7365-4C89-8140-2004E9B1FDFB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BC8C66-69F7-4AA3-A594-7210DE3F3C73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A3F547-E354-440B-A9D5-838D0ADDA635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D1F8B7-BD5C-48D6-B941-0C84DEFCB241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  <p:tag name="GENSWF_SLIDE_UID" val="{56315501-1A3E-4568-84C3-62082460D6DF}:3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</Words>
  <Application>Microsoft Office PowerPoint</Application>
  <PresentationFormat>Widescreen</PresentationFormat>
  <Paragraphs>28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UVN Dzung Dakao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- TRUY TÌM KHO BÁU</dc:title>
  <dc:creator>Administrator</dc:creator>
  <cp:lastModifiedBy>Administrator</cp:lastModifiedBy>
  <cp:revision>3</cp:revision>
  <dcterms:created xsi:type="dcterms:W3CDTF">2026-02-04T13:14:30Z</dcterms:created>
  <dcterms:modified xsi:type="dcterms:W3CDTF">2026-02-04T13:16:48Z</dcterms:modified>
</cp:coreProperties>
</file>