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59" r:id="rId4"/>
    <p:sldId id="330" r:id="rId5"/>
    <p:sldId id="331" r:id="rId6"/>
    <p:sldId id="332" r:id="rId7"/>
    <p:sldId id="275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CAA0E-40DA-49FB-AECE-BDFAD59E2FA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67243-9C0C-45C3-B156-DF33BBC7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4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hoa để chọn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110A27-1213-4DB5-A1F1-0AC932ADE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44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5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74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để quay về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36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19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F729-5E61-B25D-F69C-BBE0D670B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41AF7-2BAA-C75E-82B5-B200CC92E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83B6F-2441-2D1F-473E-21E9C1B9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DB1C2-BB5B-AF3C-76A6-FBBB0AF0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AEA62-3C0D-7936-152D-BFF72840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7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18C0-A1B6-30FE-F179-468E337A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2FA75-CC68-8E98-76B5-69D6A8A56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4A85-E7B1-DC3D-7894-77F4BFCF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2DD29-CBA7-9D87-0C95-2BDD5624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40AB8-18BD-B772-742B-E13D8DC2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4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19A86-82D3-7CB5-9B10-1D5B6A179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9EE9B-8ACA-0858-9C23-0113171AC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F378E-5D9D-DA69-36C9-51E14FDF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AB0A2-5C8C-23C8-14B2-2438334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ACFBE-4FBC-B36D-B027-9E4F895F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1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D5ED-CD99-A4D9-7E35-66E1A242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C21C-1F5E-D155-CA2D-7723DFBAC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9ED59-AD65-D145-28EE-A1EAED8A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0360-FE3D-5B96-45B9-A5E6DC89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1E13E-33BB-549A-7B57-031C3A46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C189-B2B5-3DB6-D126-DF9838AD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9D779-5184-6D72-1B22-71F032E46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5CC8D-76F7-45D4-F662-2DBC961A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D9B23-2401-20ED-7651-4C422FB4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310C9-6C1A-D7F2-35AF-E66A9F3A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3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C661-8532-7C55-5B76-E9D882F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5F1F-2EEE-9E75-84B2-732D873B2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22335-C719-3A45-3C5F-A0A61F31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F1F66-7BEC-322B-31B7-16CB62AB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0148D-1A79-577C-0F11-C62F9E79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EAFFD-02D9-126E-E059-B2C7AB72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42DB-AEDC-14C2-D55D-FD923617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CA75-501F-98F7-C64D-4198163A3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C12E8-4832-7518-26F5-8B84483CA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8C91F-6351-D8C2-940F-A482A5275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C9939-CF68-23F4-2B42-72F1E7ACA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A4F5A-B1E6-1518-9D24-3ABD91AC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97955F-0DA0-8E0A-856A-308F04B8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446C5-8570-6CCC-6AF5-00EF63F2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9B14-8032-F78E-7ADF-ADD6D316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96BC3-B04B-BC18-44B4-86C20A72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702D4-B01C-753B-BDAC-7D93724A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3E1E3-6E49-A026-E27C-200F6537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5AFD97-53A5-5573-07FD-B9B43D19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A32EF-6F3D-35D0-F54F-F96A289B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31DB1-B32F-C710-4676-23A20D5B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2685-7E5F-2319-E6AB-FC10E7A4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9DA6-4419-6097-4D2D-D584F316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20A3B-ECE6-8077-FBA3-89352D904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DAFF7-2490-979D-343D-B3A5EAA9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AC2C4-99E3-719A-1106-08C3AD0D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4BBB8-60DE-C497-975D-CE8DD531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B384-465F-F471-02A1-63476A5F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32255A-9483-BD16-1DB6-0079BB094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08570-5877-3A7A-97AF-570D60C92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81F0B-035F-0D53-4EFB-23A67ECF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F05AC-4E46-1282-8064-AECD54CF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38BC1-3F89-3ADD-795A-B7905F4B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B659A-6D86-B72C-1810-CE26180D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5A3B9-57A6-D718-79C1-79B3FFCFB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93F1A-2D23-30A9-EC9B-3D3BE2734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E16C-38F8-4606-8E83-A48ACC936B7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67DC-DF8B-EA71-8817-EA409C303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51A35-D315-C4A9-2B19-BD84518B3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6469-4B97-47DE-B17E-CA0D105E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17" Type="http://schemas.openxmlformats.org/officeDocument/2006/relationships/image" Target="../media/image16.png"/><Relationship Id="rId2" Type="http://schemas.microsoft.com/office/2007/relationships/media" Target="../media/media2.mp3"/><Relationship Id="rId16" Type="http://schemas.openxmlformats.org/officeDocument/2006/relationships/slide" Target="slide6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829A18A7-A881-44FE-9567-3163A13485D1}"/>
              </a:ext>
            </a:extLst>
          </p:cNvPr>
          <p:cNvCxnSpPr/>
          <p:nvPr/>
        </p:nvCxnSpPr>
        <p:spPr>
          <a:xfrm>
            <a:off x="4107827" y="2977513"/>
            <a:ext cx="5668010" cy="0"/>
          </a:xfrm>
          <a:prstGeom prst="line">
            <a:avLst/>
          </a:prstGeom>
          <a:ln w="19050">
            <a:solidFill>
              <a:srgbClr val="E5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7A02E3-ED0E-3A12-40CB-64C4FDD9D3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3816" y="733233"/>
            <a:ext cx="5236918" cy="4419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716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udioblocks-happy-for-195-mix_ByPgQGuCO_NWM">
            <a:hlinkClick r:id="" action="ppaction://media"/>
            <a:extLst>
              <a:ext uri="{FF2B5EF4-FFF2-40B4-BE49-F238E27FC236}">
                <a16:creationId xmlns:a16="http://schemas.microsoft.com/office/drawing/2014/main" id="{C83C79FA-AE35-42B5-9DA9-E553E5260D2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11200" y="5943600"/>
            <a:ext cx="609600" cy="609600"/>
          </a:xfrm>
          <a:prstGeom prst="rect">
            <a:avLst/>
          </a:prstGeom>
        </p:spPr>
      </p:pic>
      <p:pic>
        <p:nvPicPr>
          <p:cNvPr id="1026" name="Picture 2" descr="Cartoon Buttons Set Gamevector Illustration Stock Vector (Royalty Free)  1119396701">
            <a:hlinkClick r:id="rId6" action="ppaction://hlinksldjump"/>
            <a:extLst>
              <a:ext uri="{FF2B5EF4-FFF2-40B4-BE49-F238E27FC236}">
                <a16:creationId xmlns:a16="http://schemas.microsoft.com/office/drawing/2014/main" id="{37AA8DC7-0E40-4E65-B690-03B4F7950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500" b="89643" l="2431" r="51042">
                        <a14:foregroundMark x1="14236" y1="78929" x2="37153" y2="7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3" t="65430" r="49306" b="7428"/>
          <a:stretch/>
        </p:blipFill>
        <p:spPr bwMode="auto">
          <a:xfrm>
            <a:off x="5410200" y="2590800"/>
            <a:ext cx="1676400" cy="9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C44E59-50A0-2B0F-CD67-4D225C375D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025" y="249520"/>
            <a:ext cx="5133277" cy="2780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5994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ô giáo" descr="Cartoon Teacher Transparent | PNG All">
            <a:extLst>
              <a:ext uri="{FF2B5EF4-FFF2-40B4-BE49-F238E27FC236}">
                <a16:creationId xmlns:a16="http://schemas.microsoft.com/office/drawing/2014/main" id="{5117515D-7ECE-4475-9715-4614AC55C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21" y="2407920"/>
            <a:ext cx="367493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">
            <a:extLst>
              <a:ext uri="{FF2B5EF4-FFF2-40B4-BE49-F238E27FC236}">
                <a16:creationId xmlns:a16="http://schemas.microsoft.com/office/drawing/2014/main" id="{3DD31C21-043A-4787-8B01-5DF5F90522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11111" r="21111" b="2223"/>
          <a:stretch/>
        </p:blipFill>
        <p:spPr>
          <a:xfrm>
            <a:off x="7344110" y="3543300"/>
            <a:ext cx="2194110" cy="2819400"/>
          </a:xfrm>
          <a:prstGeom prst="rect">
            <a:avLst/>
          </a:prstGeom>
        </p:spPr>
      </p:pic>
      <p:pic>
        <p:nvPicPr>
          <p:cNvPr id="2" name="2" descr="Cute Little Boy Standing with Bouquet of White Flowers Cartoon Vector  Illustration Stock Vector - Illustration of event, child: 151381853">
            <a:extLst>
              <a:ext uri="{FF2B5EF4-FFF2-40B4-BE49-F238E27FC236}">
                <a16:creationId xmlns:a16="http://schemas.microsoft.com/office/drawing/2014/main" id="{0EC900BC-A619-49A3-9C81-A0B328801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625" y1="41250" x2="64625" y2="41250"/>
                        <a14:foregroundMark x1="64625" y1="41250" x2="61500" y2="38750"/>
                        <a14:foregroundMark x1="71125" y1="40750" x2="69500" y2="3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2222" r="21969" b="13333"/>
          <a:stretch/>
        </p:blipFill>
        <p:spPr bwMode="auto">
          <a:xfrm>
            <a:off x="6352556" y="3536642"/>
            <a:ext cx="202944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3" descr="Dankeschön - Illustrationen und Vektorgrafiken - iStock">
            <a:extLst>
              <a:ext uri="{FF2B5EF4-FFF2-40B4-BE49-F238E27FC236}">
                <a16:creationId xmlns:a16="http://schemas.microsoft.com/office/drawing/2014/main" id="{EA8A624F-D654-418A-8886-9199DA06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44" b="100000" l="1594" r="100000">
                        <a14:foregroundMark x1="14343" y1="70588" x2="16534" y2="68627"/>
                        <a14:foregroundMark x1="72311" y1="23856" x2="72311" y2="28758"/>
                        <a14:foregroundMark x1="60159" y1="26144" x2="60159" y2="26144"/>
                        <a14:foregroundMark x1="60159" y1="26144" x2="63147" y2="30719"/>
                        <a14:foregroundMark x1="84661" y1="26961" x2="80279" y2="33497"/>
                        <a14:foregroundMark x1="95020" y1="30065" x2="87251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15712"/>
            <a:ext cx="2165760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Slide 3" descr="Flower Icon Symbol - Free image on Pixabay">
            <a:hlinkClick r:id="rId12" action="ppaction://hlinksldjump"/>
            <a:extLst>
              <a:ext uri="{FF2B5EF4-FFF2-40B4-BE49-F238E27FC236}">
                <a16:creationId xmlns:a16="http://schemas.microsoft.com/office/drawing/2014/main" id="{0DEB7EF6-D4BA-4762-A50F-92565DA1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95" y="1904999"/>
            <a:ext cx="982605" cy="9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de 4" descr="Flower Icon | Small &amp;amp; Flat Iconset | paomedia">
            <a:hlinkClick r:id="rId14" action="ppaction://hlinksldjump"/>
            <a:extLst>
              <a:ext uri="{FF2B5EF4-FFF2-40B4-BE49-F238E27FC236}">
                <a16:creationId xmlns:a16="http://schemas.microsoft.com/office/drawing/2014/main" id="{64E5D636-F85B-4C50-868D-A2E056A5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91" y="1972668"/>
            <a:ext cx="841839" cy="8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Slide 5" descr="Download Unlike Other Icon Packs That Have Merely Hundreds Of - Flower Icon  Color Png - Full Size PNG Image - PNGkit">
            <a:hlinkClick r:id="rId16" action="ppaction://hlinksldjump"/>
            <a:extLst>
              <a:ext uri="{FF2B5EF4-FFF2-40B4-BE49-F238E27FC236}">
                <a16:creationId xmlns:a16="http://schemas.microsoft.com/office/drawing/2014/main" id="{4D210495-F354-4762-B03D-6124644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60" y="2009137"/>
            <a:ext cx="885490" cy="8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hildren-shouting-hey_zynMrH4O_NWM">
            <a:hlinkClick r:id="" action="ppaction://media"/>
            <a:extLst>
              <a:ext uri="{FF2B5EF4-FFF2-40B4-BE49-F238E27FC236}">
                <a16:creationId xmlns:a16="http://schemas.microsoft.com/office/drawing/2014/main" id="{77FC8024-51AC-411D-A8C7-A0044A338B4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990294" y="5450705"/>
            <a:ext cx="609600" cy="609600"/>
          </a:xfrm>
          <a:prstGeom prst="rect">
            <a:avLst/>
          </a:prstGeom>
        </p:spPr>
      </p:pic>
      <p:sp>
        <p:nvSpPr>
          <p:cNvPr id="3" name="Sun 2">
            <a:hlinkClick r:id="" action="ppaction://noaction"/>
            <a:extLst>
              <a:ext uri="{FF2B5EF4-FFF2-40B4-BE49-F238E27FC236}">
                <a16:creationId xmlns:a16="http://schemas.microsoft.com/office/drawing/2014/main" id="{4BF1462B-E051-4352-9257-7D64517A3B10}"/>
              </a:ext>
            </a:extLst>
          </p:cNvPr>
          <p:cNvSpPr/>
          <p:nvPr/>
        </p:nvSpPr>
        <p:spPr>
          <a:xfrm>
            <a:off x="10991460" y="578809"/>
            <a:ext cx="989045" cy="989045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703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21" name="Rectangle 56"/>
          <p:cNvSpPr>
            <a:spLocks noChangeArrowheads="1"/>
          </p:cNvSpPr>
          <p:nvPr/>
        </p:nvSpPr>
        <p:spPr bwMode="auto">
          <a:xfrm>
            <a:off x="976044" y="255253"/>
            <a:ext cx="105167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vi-VN" alt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 cười nói, ồn ã.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039190-F0FC-4B48-B3C4-95109CCD53F9}"/>
              </a:ext>
            </a:extLst>
          </p:cNvPr>
          <p:cNvGrpSpPr/>
          <p:nvPr/>
        </p:nvGrpSpPr>
        <p:grpSpPr>
          <a:xfrm>
            <a:off x="644848" y="1743567"/>
            <a:ext cx="10902304" cy="4800094"/>
            <a:chOff x="3552785" y="1248636"/>
            <a:chExt cx="8606557" cy="5353433"/>
          </a:xfrm>
        </p:grpSpPr>
        <p:grpSp>
          <p:nvGrpSpPr>
            <p:cNvPr id="14" name="组合 5">
              <a:extLst>
                <a:ext uri="{FF2B5EF4-FFF2-40B4-BE49-F238E27FC236}">
                  <a16:creationId xmlns:a16="http://schemas.microsoft.com/office/drawing/2014/main" id="{05116000-271E-41A0-A167-5B511242358A}"/>
                </a:ext>
              </a:extLst>
            </p:cNvPr>
            <p:cNvGrpSpPr/>
            <p:nvPr/>
          </p:nvGrpSpPr>
          <p:grpSpPr>
            <a:xfrm>
              <a:off x="3552785" y="1248636"/>
              <a:ext cx="8606557" cy="5353433"/>
              <a:chOff x="1020" y="2328"/>
              <a:chExt cx="11012" cy="6075"/>
            </a:xfrm>
          </p:grpSpPr>
          <p:sp>
            <p:nvSpPr>
              <p:cNvPr id="16" name="圆角矩形 7">
                <a:extLst>
                  <a:ext uri="{FF2B5EF4-FFF2-40B4-BE49-F238E27FC236}">
                    <a16:creationId xmlns:a16="http://schemas.microsoft.com/office/drawing/2014/main" id="{5B7DDE52-FC0A-47AB-946D-B3817E7C32EF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5923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方正卡通简体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36">
                <a:extLst>
                  <a:ext uri="{FF2B5EF4-FFF2-40B4-BE49-F238E27FC236}">
                    <a16:creationId xmlns:a16="http://schemas.microsoft.com/office/drawing/2014/main" id="{2A60C6B6-95FD-4E11-A704-5B2B605B458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方正卡通简体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28823FC2-04EF-4396-8161-B118D438D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428" y="1579658"/>
              <a:ext cx="7228117" cy="65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Sun 17">
            <a:hlinkClick r:id="rId6" action="ppaction://hlinksldjump"/>
            <a:extLst>
              <a:ext uri="{FF2B5EF4-FFF2-40B4-BE49-F238E27FC236}">
                <a16:creationId xmlns:a16="http://schemas.microsoft.com/office/drawing/2014/main" id="{79E493C4-8A88-432E-A88F-CE350B1C9A0F}"/>
              </a:ext>
            </a:extLst>
          </p:cNvPr>
          <p:cNvSpPr/>
          <p:nvPr/>
        </p:nvSpPr>
        <p:spPr>
          <a:xfrm>
            <a:off x="150325" y="133435"/>
            <a:ext cx="989045" cy="98904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E03052-7BBA-3E8F-E927-C5B26AB86892}"/>
              </a:ext>
            </a:extLst>
          </p:cNvPr>
          <p:cNvSpPr txBox="1"/>
          <p:nvPr/>
        </p:nvSpPr>
        <p:spPr>
          <a:xfrm>
            <a:off x="2143125" y="2305050"/>
            <a:ext cx="778192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vi-VN" alt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 cười nói ồn ã. 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2776E6-467D-5C21-9685-B0514DCFC8E6}"/>
              </a:ext>
            </a:extLst>
          </p:cNvPr>
          <p:cNvCxnSpPr>
            <a:cxnSpLocks/>
          </p:cNvCxnSpPr>
          <p:nvPr/>
        </p:nvCxnSpPr>
        <p:spPr>
          <a:xfrm>
            <a:off x="3356438" y="2961847"/>
            <a:ext cx="40159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430318-C7C0-D2A1-77B1-7E5ABA95C00D}"/>
              </a:ext>
            </a:extLst>
          </p:cNvPr>
          <p:cNvSpPr txBox="1"/>
          <p:nvPr/>
        </p:nvSpPr>
        <p:spPr>
          <a:xfrm>
            <a:off x="4967555" y="3010971"/>
            <a:ext cx="14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6E51F9-CE7C-B186-4AC8-1E5FBB1787EF}"/>
              </a:ext>
            </a:extLst>
          </p:cNvPr>
          <p:cNvCxnSpPr>
            <a:cxnSpLocks/>
          </p:cNvCxnSpPr>
          <p:nvPr/>
        </p:nvCxnSpPr>
        <p:spPr>
          <a:xfrm>
            <a:off x="7576013" y="2961847"/>
            <a:ext cx="13870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556451-85D9-2479-F71A-D2461869AB0D}"/>
              </a:ext>
            </a:extLst>
          </p:cNvPr>
          <p:cNvSpPr txBox="1"/>
          <p:nvPr/>
        </p:nvSpPr>
        <p:spPr>
          <a:xfrm>
            <a:off x="7758380" y="2915721"/>
            <a:ext cx="14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VN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295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8FDD6A2A-132F-A20A-B652-09F4C4A3B673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4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B5E4A02C-B4BF-DD29-6F1E-65A77B3B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7" name="图片 5" descr="云3副本副本">
              <a:extLst>
                <a:ext uri="{FF2B5EF4-FFF2-40B4-BE49-F238E27FC236}">
                  <a16:creationId xmlns:a16="http://schemas.microsoft.com/office/drawing/2014/main" id="{FACA2FE0-18E5-21C1-1406-BAB7FAF42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8" name="Rectangle 56">
            <a:extLst>
              <a:ext uri="{FF2B5EF4-FFF2-40B4-BE49-F238E27FC236}">
                <a16:creationId xmlns:a16="http://schemas.microsoft.com/office/drawing/2014/main" id="{E120E1BE-C6DA-636E-6B85-3AF760D8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44" y="255253"/>
            <a:ext cx="105167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pt-BR" alt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 em là giáo viên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916503-C62A-BD31-CDCB-AF62228CB462}"/>
              </a:ext>
            </a:extLst>
          </p:cNvPr>
          <p:cNvGrpSpPr/>
          <p:nvPr/>
        </p:nvGrpSpPr>
        <p:grpSpPr>
          <a:xfrm>
            <a:off x="644848" y="1743567"/>
            <a:ext cx="10902304" cy="4800094"/>
            <a:chOff x="3552785" y="1248636"/>
            <a:chExt cx="8606557" cy="5353433"/>
          </a:xfrm>
        </p:grpSpPr>
        <p:grpSp>
          <p:nvGrpSpPr>
            <p:cNvPr id="10" name="组合 5">
              <a:extLst>
                <a:ext uri="{FF2B5EF4-FFF2-40B4-BE49-F238E27FC236}">
                  <a16:creationId xmlns:a16="http://schemas.microsoft.com/office/drawing/2014/main" id="{03482D1E-F014-95AE-B05F-CFAADAF37FE2}"/>
                </a:ext>
              </a:extLst>
            </p:cNvPr>
            <p:cNvGrpSpPr/>
            <p:nvPr/>
          </p:nvGrpSpPr>
          <p:grpSpPr>
            <a:xfrm>
              <a:off x="3552785" y="1248636"/>
              <a:ext cx="8606557" cy="5353433"/>
              <a:chOff x="1020" y="2328"/>
              <a:chExt cx="11012" cy="6075"/>
            </a:xfrm>
          </p:grpSpPr>
          <p:sp>
            <p:nvSpPr>
              <p:cNvPr id="19" name="圆角矩形 7">
                <a:extLst>
                  <a:ext uri="{FF2B5EF4-FFF2-40B4-BE49-F238E27FC236}">
                    <a16:creationId xmlns:a16="http://schemas.microsoft.com/office/drawing/2014/main" id="{C633CDC8-6B5C-DD40-2A35-D7E65580218D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5923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方正卡通简体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圆角矩形 36">
                <a:extLst>
                  <a:ext uri="{FF2B5EF4-FFF2-40B4-BE49-F238E27FC236}">
                    <a16:creationId xmlns:a16="http://schemas.microsoft.com/office/drawing/2014/main" id="{82FE1B26-0FD6-BADE-1017-7B1EB6D0314D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方正卡通简体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BBB793D0-0947-5173-A836-100E3A156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428" y="1579658"/>
              <a:ext cx="7228117" cy="65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Sun 21">
            <a:hlinkClick r:id="rId6" action="ppaction://hlinksldjump"/>
            <a:extLst>
              <a:ext uri="{FF2B5EF4-FFF2-40B4-BE49-F238E27FC236}">
                <a16:creationId xmlns:a16="http://schemas.microsoft.com/office/drawing/2014/main" id="{B71D6AA0-7E3C-92A1-EC1D-FCD694904573}"/>
              </a:ext>
            </a:extLst>
          </p:cNvPr>
          <p:cNvSpPr/>
          <p:nvPr/>
        </p:nvSpPr>
        <p:spPr>
          <a:xfrm>
            <a:off x="150325" y="133435"/>
            <a:ext cx="989045" cy="98904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2DABE8-9031-1C6D-B1C7-847CFAF241F7}"/>
              </a:ext>
            </a:extLst>
          </p:cNvPr>
          <p:cNvSpPr txBox="1"/>
          <p:nvPr/>
        </p:nvSpPr>
        <p:spPr>
          <a:xfrm>
            <a:off x="2143125" y="2305050"/>
            <a:ext cx="778192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pt-BR" alt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 em là giáo viên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9C562D-FD79-1ECF-25F6-623AA8EDD90B}"/>
              </a:ext>
            </a:extLst>
          </p:cNvPr>
          <p:cNvCxnSpPr>
            <a:cxnSpLocks/>
          </p:cNvCxnSpPr>
          <p:nvPr/>
        </p:nvCxnSpPr>
        <p:spPr>
          <a:xfrm>
            <a:off x="3356438" y="2961847"/>
            <a:ext cx="19966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0EDD2B0-6F57-D7CD-1DB8-9489ACCC1D9E}"/>
              </a:ext>
            </a:extLst>
          </p:cNvPr>
          <p:cNvSpPr txBox="1"/>
          <p:nvPr/>
        </p:nvSpPr>
        <p:spPr>
          <a:xfrm>
            <a:off x="3853130" y="2915721"/>
            <a:ext cx="14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EAAF87-29ED-7C3B-19B7-A15C183291CA}"/>
              </a:ext>
            </a:extLst>
          </p:cNvPr>
          <p:cNvCxnSpPr>
            <a:cxnSpLocks/>
          </p:cNvCxnSpPr>
          <p:nvPr/>
        </p:nvCxnSpPr>
        <p:spPr>
          <a:xfrm>
            <a:off x="5505450" y="2961847"/>
            <a:ext cx="3219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B0EA470-F847-2E14-6EAD-1B8722F010CD}"/>
              </a:ext>
            </a:extLst>
          </p:cNvPr>
          <p:cNvSpPr txBox="1"/>
          <p:nvPr/>
        </p:nvSpPr>
        <p:spPr>
          <a:xfrm>
            <a:off x="6767780" y="2972871"/>
            <a:ext cx="14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VN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328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03806BD9-9C74-506A-2B82-43853FAD2416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4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2A3CAC71-F7F7-12AF-AD00-AC2941D04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7" name="图片 5" descr="云3副本副本">
              <a:extLst>
                <a:ext uri="{FF2B5EF4-FFF2-40B4-BE49-F238E27FC236}">
                  <a16:creationId xmlns:a16="http://schemas.microsoft.com/office/drawing/2014/main" id="{D913DA1D-9A67-05A7-AC5A-66A597D07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8" name="Rectangle 56">
            <a:extLst>
              <a:ext uri="{FF2B5EF4-FFF2-40B4-BE49-F238E27FC236}">
                <a16:creationId xmlns:a16="http://schemas.microsoft.com/office/drawing/2014/main" id="{3EEA5191-DB44-FB4F-84EA-66A2C05CC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44" y="255253"/>
            <a:ext cx="105167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pt-BR" alt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 hồng nhung đang toả hương thơm ngát.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638AB6-9B18-38F7-6D06-A88BC3696516}"/>
              </a:ext>
            </a:extLst>
          </p:cNvPr>
          <p:cNvGrpSpPr/>
          <p:nvPr/>
        </p:nvGrpSpPr>
        <p:grpSpPr>
          <a:xfrm>
            <a:off x="644848" y="1743567"/>
            <a:ext cx="10902304" cy="4800094"/>
            <a:chOff x="3552785" y="1248636"/>
            <a:chExt cx="8606557" cy="5353433"/>
          </a:xfrm>
        </p:grpSpPr>
        <p:grpSp>
          <p:nvGrpSpPr>
            <p:cNvPr id="10" name="组合 5">
              <a:extLst>
                <a:ext uri="{FF2B5EF4-FFF2-40B4-BE49-F238E27FC236}">
                  <a16:creationId xmlns:a16="http://schemas.microsoft.com/office/drawing/2014/main" id="{020B5261-8FDD-9EDA-B290-BF40771C1390}"/>
                </a:ext>
              </a:extLst>
            </p:cNvPr>
            <p:cNvGrpSpPr/>
            <p:nvPr/>
          </p:nvGrpSpPr>
          <p:grpSpPr>
            <a:xfrm>
              <a:off x="3552785" y="1248636"/>
              <a:ext cx="8606557" cy="5353433"/>
              <a:chOff x="1020" y="2328"/>
              <a:chExt cx="11012" cy="6075"/>
            </a:xfrm>
          </p:grpSpPr>
          <p:sp>
            <p:nvSpPr>
              <p:cNvPr id="13" name="圆角矩形 7">
                <a:extLst>
                  <a:ext uri="{FF2B5EF4-FFF2-40B4-BE49-F238E27FC236}">
                    <a16:creationId xmlns:a16="http://schemas.microsoft.com/office/drawing/2014/main" id="{E3DB7A17-567C-B5D9-88FC-A7C76D935B67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5923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方正卡通简体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圆角矩形 36">
                <a:extLst>
                  <a:ext uri="{FF2B5EF4-FFF2-40B4-BE49-F238E27FC236}">
                    <a16:creationId xmlns:a16="http://schemas.microsoft.com/office/drawing/2014/main" id="{A65EA6AA-13F1-8440-C0C1-1A71C5D388F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方正卡通简体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0751B878-242E-E667-1077-E658A5E95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428" y="1579658"/>
              <a:ext cx="7228117" cy="65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Sun 21">
            <a:hlinkClick r:id="rId6" action="ppaction://hlinksldjump"/>
            <a:extLst>
              <a:ext uri="{FF2B5EF4-FFF2-40B4-BE49-F238E27FC236}">
                <a16:creationId xmlns:a16="http://schemas.microsoft.com/office/drawing/2014/main" id="{FDB039F6-54CA-4509-FE83-3DA79273AA6E}"/>
              </a:ext>
            </a:extLst>
          </p:cNvPr>
          <p:cNvSpPr/>
          <p:nvPr/>
        </p:nvSpPr>
        <p:spPr>
          <a:xfrm>
            <a:off x="150325" y="133435"/>
            <a:ext cx="989045" cy="98904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3E592A-CB5E-EC90-78FF-42F5D9211552}"/>
              </a:ext>
            </a:extLst>
          </p:cNvPr>
          <p:cNvSpPr txBox="1"/>
          <p:nvPr/>
        </p:nvSpPr>
        <p:spPr>
          <a:xfrm>
            <a:off x="971550" y="2305050"/>
            <a:ext cx="1012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vi-VN" alt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 hồng</a:t>
            </a:r>
            <a:r>
              <a:rPr lang="en-US" alt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nhung</a:t>
            </a:r>
            <a:r>
              <a:rPr lang="vi-VN" alt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đang toả hương thơm ngát.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CE1DD1-7F1D-F8B6-FBA0-49A5AF352503}"/>
              </a:ext>
            </a:extLst>
          </p:cNvPr>
          <p:cNvCxnSpPr>
            <a:cxnSpLocks/>
          </p:cNvCxnSpPr>
          <p:nvPr/>
        </p:nvCxnSpPr>
        <p:spPr>
          <a:xfrm>
            <a:off x="1241888" y="2838022"/>
            <a:ext cx="36825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751BC7-40FE-710D-7C03-E17F77CCF35D}"/>
              </a:ext>
            </a:extLst>
          </p:cNvPr>
          <p:cNvSpPr txBox="1"/>
          <p:nvPr/>
        </p:nvSpPr>
        <p:spPr>
          <a:xfrm>
            <a:off x="2681555" y="2849046"/>
            <a:ext cx="14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B23007-4620-23BD-E303-3C5A3C4BD9A3}"/>
              </a:ext>
            </a:extLst>
          </p:cNvPr>
          <p:cNvCxnSpPr>
            <a:cxnSpLocks/>
          </p:cNvCxnSpPr>
          <p:nvPr/>
        </p:nvCxnSpPr>
        <p:spPr>
          <a:xfrm>
            <a:off x="5248275" y="2818972"/>
            <a:ext cx="5572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CC088B5-3B87-1390-2C8C-609096D6CD26}"/>
              </a:ext>
            </a:extLst>
          </p:cNvPr>
          <p:cNvSpPr txBox="1"/>
          <p:nvPr/>
        </p:nvSpPr>
        <p:spPr>
          <a:xfrm>
            <a:off x="8006030" y="2820471"/>
            <a:ext cx="14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VN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829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0" y="2327275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014B8FF2-731A-497D-9D1E-E05391D578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79">
            <a:off x="3268558" y="259176"/>
            <a:ext cx="5918109" cy="42653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91A4EC-DDE7-343E-E90E-C550819C0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8235" y="4751355"/>
            <a:ext cx="7675529" cy="2213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093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46F3B84-4225-456F-A36D-B3155005A4A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- BÔNG HOA TẶNG CÔ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423BE0-A3ED-4045-A537-FE799164398C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DE19AB-055E-4041-8988-7CEC945847A3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BC21C3-B5EE-4C51-965E-2CD09669A980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955E58-333E-4A7E-BE86-BAC454174787}:3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997D86-72FF-46DA-8A62-3DFA4A1661B3}:3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86E101-77A5-452E-B6C9-B5BAA0EAAD78}:3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D8B811-D567-42F2-A801-5F220E06822D}:2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</Words>
  <Application>Microsoft Office PowerPoint</Application>
  <PresentationFormat>Widescreen</PresentationFormat>
  <Paragraphs>23</Paragraphs>
  <Slides>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#9Slide02 Noi dung dai</vt:lpstr>
      <vt:lpstr>Arial</vt:lpstr>
      <vt:lpstr>Calibri</vt:lpstr>
      <vt:lpstr>Calibri Light</vt:lpstr>
      <vt:lpstr>Cambria</vt:lpstr>
      <vt:lpstr>Times New Roman</vt:lpstr>
      <vt:lpstr>字魂107号-萌趣欢乐体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- BÔNG HOA TẶNG CÔ</dc:title>
  <dc:creator>Administrator</dc:creator>
  <cp:lastModifiedBy>Administrator</cp:lastModifiedBy>
  <cp:revision>3</cp:revision>
  <dcterms:created xsi:type="dcterms:W3CDTF">2026-02-08T07:44:36Z</dcterms:created>
  <dcterms:modified xsi:type="dcterms:W3CDTF">2026-02-08T07:47:08Z</dcterms:modified>
</cp:coreProperties>
</file>