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345" r:id="rId3"/>
    <p:sldId id="308" r:id="rId4"/>
    <p:sldId id="346" r:id="rId5"/>
    <p:sldId id="347" r:id="rId6"/>
    <p:sldId id="310" r:id="rId7"/>
    <p:sldId id="348" r:id="rId8"/>
    <p:sldId id="28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8E631-2C93-4434-B8DE-79EE91CDA609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F0D03-2BD4-4521-A578-91096850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0D03-2BD4-4521-A578-91096850A4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5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0D03-2BD4-4521-A578-91096850A4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F0D03-2BD4-4521-A578-91096850A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5BF3-8995-1352-D2D3-350710105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92E90-B1A0-1250-AAAC-13624AACD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09A5D-1342-D23B-313C-27D87609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10D7-B737-C515-3075-05DC3982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08605-E8CE-1B44-C688-143F599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F423-C37E-1B77-DD3A-A275DF8F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47B1C-D2C8-557A-ECFB-CACE31A90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CF5-AD6A-E1B0-9581-15978E76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7C44-1A77-6387-B962-5C07F7AA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78B6-88E8-2A5E-FC24-FCED5CB5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C3B48-1F7B-4FC8-B2A5-837687A26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88A5A-6952-5EE1-3F61-6292705FE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FC6E-6F2D-77D0-4C77-99791A9B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6EFE-D446-0E3E-9E3B-CED24F20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23D3-AD3D-17F5-54F8-38A9F64B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52E6-6232-1BFA-00EA-45A53A6D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262B8-DA52-0014-65C1-1C56623B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07203-58F5-F26F-666B-F1FB7336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CFF21-ED6D-DE26-D14C-3ED3F020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6EEBD-FD62-A391-7295-20A73DC7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9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4F42-D751-F4FB-94A4-E8F0484B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B8418-A838-0D0B-4698-5589E1304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621F8-ED9D-FF26-56F3-2B00B905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DC65-1535-5A78-6D83-D05FBB9E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6EE4-0572-7280-82B6-CC70AC7F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6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5B34-1DCB-1517-B260-3A4D1DD7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5D32-8360-E240-4785-BE340BF80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91CC7-A3B7-C4E4-9EFD-AF6471AAD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9E292-F75E-5ED8-288A-114A8A3B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E7FA0-D527-D709-8B95-1E0C4B3A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FA527-AAB4-4209-FC94-4892C084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421C-BA7E-B88E-5B91-03DD2B93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00BAC-4FF0-4390-B160-DDF7007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7C8FD-1F0A-4411-DB84-2DCAEC9E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178DF-FB32-4DAC-9F35-7B2D9DA23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396BA-03C5-197D-80C3-4DC9E896E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41D58-1F7C-93B0-89BE-93E86843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12665-CE36-42B4-CFAD-EFB0590E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9A2FC-D9DD-52FF-AB28-DF99B288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3E15-0A27-F9FD-0384-2020E6A1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9669B-840E-3F7B-4396-FBD25906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BDDE6-5FCF-2EDD-6B95-A2B21042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51A2C-34D9-8EB2-69CF-22E06975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404E5-5DE9-53A9-9BF1-CAD622EF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4E6B0-A7D9-2F63-0B81-A163D598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13CE2-AE32-5338-7C96-DC57354A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5013-C589-8B58-F0CB-51AF1D58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F9F6-555E-E1BD-2647-53598BB4E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7C2E0-B209-8894-1DA8-4BFF09B27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EAFEC-95C4-E874-708D-CC3ECB4C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6C8B8-25BD-AE11-4573-2D058144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12A24-C296-7C6D-A1AA-B7916BEF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B7C-A543-C8A3-63EF-BC9773CF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A0144-08FE-A7D3-5006-737F6E636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708A2-ADF5-4F0B-A27A-C2AB4288A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14108-D14E-0E9E-B240-B65B327F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93B69-93A5-BE18-C443-D7175E3C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B63C-2652-77C6-EC97-5219132B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1CCA4-98C9-3CEF-D6B3-89BFB72C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EC17E-CA32-4EAA-F4DD-8E2B857C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5E90E-1A1C-262D-3B28-95A84ECC5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03DE-2EC3-404D-B071-54A60EE4E56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0E3C-49A0-F7C9-B5DC-E86FD9DE3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6699A-CDA4-4949-5FCD-A28BED6CE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627A-C0F1-4611-B5EC-0D623576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media1.mp3"/><Relationship Id="rId7" Type="http://schemas.microsoft.com/office/2007/relationships/hdphoto" Target="../media/hdphoto3.wdp"/><Relationship Id="rId12" Type="http://schemas.openxmlformats.org/officeDocument/2006/relationships/slide" Target="slide4.xml"/><Relationship Id="rId17" Type="http://schemas.microsoft.com/office/2007/relationships/hdphoto" Target="../media/hdphoto4.wdp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4.png"/><Relationship Id="rId10" Type="http://schemas.openxmlformats.org/officeDocument/2006/relationships/slide" Target="slide5.xml"/><Relationship Id="rId19" Type="http://schemas.microsoft.com/office/2007/relationships/hdphoto" Target="../media/hdphoto5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C5E172-BACD-DEA2-4C59-FE1C27A82F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08918" y="2929189"/>
            <a:ext cx="20265690" cy="4352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40481" y="1934171"/>
            <a:ext cx="609600" cy="609600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26415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6058" y="3246077"/>
            <a:ext cx="8736379" cy="21889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ta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rồi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chia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294" y="580888"/>
            <a:ext cx="10287092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 tìm số trung bình cộng của nhiều số ta làm như thế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9649482" y="5004454"/>
            <a:ext cx="2341837" cy="1509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8277" y="2863892"/>
            <a:ext cx="8718698" cy="153344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60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50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 số trung bình cộng của các số 40 và 60.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9793476" y="4297762"/>
            <a:ext cx="2053849" cy="2118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171" y="3215812"/>
            <a:ext cx="9941441" cy="195209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trung bình một ngày số ngô là;</a:t>
            </a:r>
          </a:p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                      (5 + 7) : 2 = 6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(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5" y="228600"/>
            <a:ext cx="9980865" cy="1969572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ngày đầu 5kg ngô nếp. Ngày thứ 2 bán được 7 kg ngô tẻ. Hỏi trung bình một này mẹ bán được bao nhiêu kg ngô?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9855686" y="4652680"/>
            <a:ext cx="2137420" cy="2114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2600CC-55F7-4CC5-AD9F-E07E39D75F0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_UNSAVED" val="[[&quot;c豴{A788D163-86C6-4ADF-A672-11926C1E9529}&quot;,&quot;C:\\Users\\Admin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resentation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  <p:tag name="GENSWF_SLIDE_UID" val="{93A7B1D6-9EAE-482F-9892-37DF72E6D971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D0968A-2EDA-4E66-999B-0613491B0864}:3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9B5C44-EA73-45A6-A8B2-975BADC2F61C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F52F09-7E0F-47A6-8D6D-2927C4BDC158}:3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EB3B11-81F6-46B6-A9B2-C397D650E0D9}:3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445266-330C-4E89-A6C6-D690D1C685C7}:3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69C9EF-B0EB-4BF9-AFD7-F0AF492DB6AF}:3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  <p:tag name="GENSWF_SLIDE_UID" val="{06037A5A-E31E-4D7B-B807-C58248366377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191</Words>
  <Application>Microsoft Office PowerPoint</Application>
  <PresentationFormat>Widescreen</PresentationFormat>
  <Paragraphs>18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Presentation1</dc:title>
  <dc:creator>Administrator</dc:creator>
  <cp:lastModifiedBy>Administrator</cp:lastModifiedBy>
  <cp:revision>2</cp:revision>
  <dcterms:created xsi:type="dcterms:W3CDTF">2026-02-08T07:38:50Z</dcterms:created>
  <dcterms:modified xsi:type="dcterms:W3CDTF">2026-02-08T07:41:54Z</dcterms:modified>
</cp:coreProperties>
</file>