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1" r:id="rId2"/>
    <p:sldId id="7610" r:id="rId3"/>
    <p:sldId id="7608" r:id="rId4"/>
    <p:sldId id="7611" r:id="rId5"/>
    <p:sldId id="7612" r:id="rId6"/>
    <p:sldId id="258" r:id="rId7"/>
    <p:sldId id="372" r:id="rId8"/>
    <p:sldId id="370" r:id="rId9"/>
    <p:sldId id="373" r:id="rId10"/>
    <p:sldId id="374" r:id="rId11"/>
    <p:sldId id="364" r:id="rId12"/>
    <p:sldId id="346" r:id="rId13"/>
    <p:sldId id="7613" r:id="rId14"/>
    <p:sldId id="7614" r:id="rId15"/>
    <p:sldId id="38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EDD02-043C-4C47-A912-4D5D088EF972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1136F-3817-40E7-95B4-4E9B9D969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1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7801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344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55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07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 xong câu hỏi click vào chỗ bất kì để ra đồng hồ đếm ngược.</a:t>
            </a:r>
            <a:br>
              <a:rPr lang="en-US"/>
            </a:br>
            <a:r>
              <a:rPr lang="en-US"/>
              <a:t>Hết giờ click vào chỗ bất kì để ra đáp án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79760C-35A9-4581-8F23-C37FB5A61F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6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101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661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80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6037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84A928-49EA-4342-86CC-277AF27E9D6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217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A7B76-B976-725C-414E-0BA08BC05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64E49-9FA5-7444-DC28-3CEF5EB52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864DB-CC0C-4B77-35DC-43C0ECD54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E17E6-AF98-0D34-15A8-3C0C53F4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68CFA-6172-DDC2-1899-2DD0FA97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2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3AFC-A23B-B392-CF7B-1D72EFD0D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0A7420-E75B-8C11-FBEB-49944BF8E2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81EAA-56A8-01E1-A153-B85DF57BB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4FA7E1-0803-102A-218A-4025A120D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6001-5381-2B37-3E10-F175A45A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634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D02E01-FDE9-B466-EBAD-745620B974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5F4A04-A11B-DEC7-7889-6477E8EA8F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A1248-AE15-C075-3EA7-F7EC3CA56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245DF-A0CF-DB12-5A98-E54A913A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996A74-8440-DBF6-15A5-1A421AD7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59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AD600-0999-D77B-26F9-1E9228D00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AE95-65F5-BC02-3408-E95D4D23AF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06F7C-33AA-D52E-88F5-DA4DF6B2F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F77D6-84AE-91EB-1693-D4D8083D6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08EE-2246-F170-E156-C3B3BAC4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50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F9872-2233-0B47-24D1-340A11150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82309-9F5B-55F3-2C40-4A1A15D01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1C879-3124-08F9-22A0-24BB2F02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70565-114F-B68D-41A2-18549FFB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0C9BD-C555-243C-46DF-8F614C9F0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5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A71B-BABA-503B-74F1-094601669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3DBF5-359F-2573-F69E-EDF0A26F6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5ECDD1-E4D6-4B82-1D18-98829B0E8F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D24AAA-A8CC-2C5E-296A-01033C8C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FF89E-B639-9FA2-184F-B362490DD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78A51D-9973-C274-4CD4-DB496BC09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17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CC227-8330-EAAF-F72B-778A0E96C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EE57D9-1730-66F0-8051-6613AC77D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9E4A10-4EAC-79E1-C760-1F7D1B6F2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3FDE1-2581-83B2-488B-288F53FAE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C03C2C-EFA5-0876-214E-8769B97B3E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5D6B8-179A-AC62-9DCF-ED096D7F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35B184-C074-48E1-A18F-8CE34DBCF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3628C6-96F7-E45D-FC37-C675FEB6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86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2075-A67A-7C83-2E32-3053F4D9C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06AAD8-897F-1E15-506B-647F4B2B3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DAB3A-9264-68F3-7ADA-412383790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0D616-CFA9-80A2-7B36-1E768C30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64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00CED9-888D-DDFC-93FD-59AE3642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BEDF61-0DE1-6314-A42E-471B83D27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1CDE4-FC03-26FB-48F4-C00992772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1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B1D47-42C7-68C0-0E62-E84ED3615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D69A5-0AF8-6ED0-19ED-AC7363FF2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C99FF5-2982-645F-0193-4DE661345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B8BAE-2E26-932B-C669-8DC446857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17E449-C23B-2D38-786B-DB2C05AF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B4A18-98D0-7D0E-620B-1E0D3697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C5552-2119-F346-BDE2-A8C0A1653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52BE5-CAE1-2E48-C036-2C7FC6907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10A38-DD88-86B1-65C9-39B40F1AE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5862D7-54C7-CF80-1655-90B4C2CF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D842C2-D8EB-8098-1CF3-75AC1AF9D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C5F87-0D06-930D-1705-BB8320123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62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8843F-E7F2-700B-6225-BD0E269F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0133A-36B7-1EFC-FBA0-57038B3B5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E284C-5E39-A95B-7459-22A60979C4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F2DF3-0CBE-4C30-A6DA-1BAB2BDFFF36}" type="datetimeFigureOut">
              <a:rPr lang="en-US" smtClean="0"/>
              <a:t>3/10/2026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26AD3-FAFF-E4AA-E5E3-9E1A14D70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26568-4EE5-62BD-4BB3-9491398065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D529C-7818-4B0B-966F-B0F050AAA9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052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44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gif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image" Target="../media/image15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7.gif"/><Relationship Id="rId4" Type="http://schemas.openxmlformats.org/officeDocument/2006/relationships/image" Target="../media/image4.png"/><Relationship Id="rId9" Type="http://schemas.openxmlformats.org/officeDocument/2006/relationships/image" Target="../media/image20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1.png"/><Relationship Id="rId1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1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6968"/>
            <a:ext cx="5212080" cy="521208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6F911B6-EE2A-0AF3-D624-324053FFA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3011" y="732013"/>
            <a:ext cx="9083827" cy="619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9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B461CD-65D6-4148-3F7E-985BDF36462C}"/>
              </a:ext>
            </a:extLst>
          </p:cNvPr>
          <p:cNvSpPr txBox="1"/>
          <p:nvPr/>
        </p:nvSpPr>
        <p:spPr>
          <a:xfrm>
            <a:off x="647700" y="314325"/>
            <a:ext cx="5543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b) Ta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/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𝒙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sz="48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 </m:t>
                    </m:r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 </m:t>
                        </m:r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66BF74-B658-6604-24BD-BDA109AB9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9" y="1190625"/>
                <a:ext cx="9906001" cy="1159292"/>
              </a:xfrm>
              <a:prstGeom prst="rect">
                <a:avLst/>
              </a:prstGeom>
              <a:blipFill>
                <a:blip r:embed="rId2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F6E217-FCDD-5F2F-AF11-0B7D5C2D1B50}"/>
              </a:ext>
            </a:extLst>
          </p:cNvPr>
          <p:cNvSpPr/>
          <p:nvPr/>
        </p:nvSpPr>
        <p:spPr>
          <a:xfrm>
            <a:off x="723900" y="2819400"/>
            <a:ext cx="10915650" cy="3686175"/>
          </a:xfrm>
          <a:prstGeom prst="roundRect">
            <a:avLst/>
          </a:prstGeom>
          <a:solidFill>
            <a:srgbClr val="FBD5F1"/>
          </a:solidFill>
          <a:ln w="285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 xét: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nhân cả tử số và mẫu số của một phân số với cùng một số tự nhiên khác 0 thì được một phân số bằng phân số đã cho.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chia hết cả tử số và mẫu số của một phân số cho cùng một số tự nhiên khác 0 thì được một phân số bằng phân số đã cho.</a:t>
            </a:r>
          </a:p>
        </p:txBody>
      </p:sp>
    </p:spTree>
    <p:extLst>
      <p:ext uri="{BB962C8B-B14F-4D97-AF65-F5344CB8AC3E}">
        <p14:creationId xmlns:p14="http://schemas.microsoft.com/office/powerpoint/2010/main" val="89460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595" flipH="1">
            <a:off x="5571762" y="776859"/>
            <a:ext cx="6738242" cy="5217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0DB015-C3F8-C340-6EE5-AAC49597B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30262" y="899688"/>
            <a:ext cx="9089924" cy="54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5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86EC60-DFB5-2BC2-BBB4-DDFA0373D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9" y="1628774"/>
            <a:ext cx="11190395" cy="279082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DB8AE67-0846-24E4-D1BE-CA10DA25984D}"/>
              </a:ext>
            </a:extLst>
          </p:cNvPr>
          <p:cNvSpPr/>
          <p:nvPr/>
        </p:nvSpPr>
        <p:spPr>
          <a:xfrm>
            <a:off x="2924175" y="17526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B5E75D5-A33D-049C-9E7B-E94B5C7D2F40}"/>
              </a:ext>
            </a:extLst>
          </p:cNvPr>
          <p:cNvSpPr/>
          <p:nvPr/>
        </p:nvSpPr>
        <p:spPr>
          <a:xfrm>
            <a:off x="2952750" y="234315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B176DB3-3856-5E18-09D6-43EB2FF6B522}"/>
              </a:ext>
            </a:extLst>
          </p:cNvPr>
          <p:cNvSpPr/>
          <p:nvPr/>
        </p:nvSpPr>
        <p:spPr>
          <a:xfrm>
            <a:off x="6553200" y="177165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DD4F0D1-9189-27C9-5F66-95BAF4A34EEE}"/>
              </a:ext>
            </a:extLst>
          </p:cNvPr>
          <p:cNvSpPr/>
          <p:nvPr/>
        </p:nvSpPr>
        <p:spPr>
          <a:xfrm>
            <a:off x="6581775" y="2362200"/>
            <a:ext cx="7620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2282455-B9C8-D35D-22F6-B7C9D5FD87B6}"/>
              </a:ext>
            </a:extLst>
          </p:cNvPr>
          <p:cNvSpPr/>
          <p:nvPr/>
        </p:nvSpPr>
        <p:spPr>
          <a:xfrm>
            <a:off x="10772774" y="1752600"/>
            <a:ext cx="75247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4DF50F-1307-F896-6872-748A775F6070}"/>
              </a:ext>
            </a:extLst>
          </p:cNvPr>
          <p:cNvSpPr/>
          <p:nvPr/>
        </p:nvSpPr>
        <p:spPr>
          <a:xfrm>
            <a:off x="10734675" y="2362200"/>
            <a:ext cx="87630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162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FCB6855-DACB-F404-A6E5-6F4A25C5D431}"/>
              </a:ext>
            </a:extLst>
          </p:cNvPr>
          <p:cNvSpPr/>
          <p:nvPr/>
        </p:nvSpPr>
        <p:spPr>
          <a:xfrm>
            <a:off x="3162300" y="3209925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68168C8-D765-2FB6-B95F-4766ED7BF816}"/>
              </a:ext>
            </a:extLst>
          </p:cNvPr>
          <p:cNvSpPr/>
          <p:nvPr/>
        </p:nvSpPr>
        <p:spPr>
          <a:xfrm>
            <a:off x="3190875" y="38004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1B6FD1-39BC-2CFE-89FD-BE3F61B18D90}"/>
              </a:ext>
            </a:extLst>
          </p:cNvPr>
          <p:cNvSpPr/>
          <p:nvPr/>
        </p:nvSpPr>
        <p:spPr>
          <a:xfrm>
            <a:off x="6724650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0DCEA0-9276-E2A8-4960-98007F0CA7E3}"/>
              </a:ext>
            </a:extLst>
          </p:cNvPr>
          <p:cNvSpPr/>
          <p:nvPr/>
        </p:nvSpPr>
        <p:spPr>
          <a:xfrm>
            <a:off x="6753225" y="3838575"/>
            <a:ext cx="5810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AFD664-8924-C2FB-7CB2-0921664171DF}"/>
              </a:ext>
            </a:extLst>
          </p:cNvPr>
          <p:cNvSpPr/>
          <p:nvPr/>
        </p:nvSpPr>
        <p:spPr>
          <a:xfrm>
            <a:off x="10829925" y="3200400"/>
            <a:ext cx="590550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CC0F94-E228-98B1-B321-8978B9AEE0A8}"/>
              </a:ext>
            </a:extLst>
          </p:cNvPr>
          <p:cNvSpPr/>
          <p:nvPr/>
        </p:nvSpPr>
        <p:spPr>
          <a:xfrm>
            <a:off x="10858500" y="3838575"/>
            <a:ext cx="733425" cy="495300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87493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2" y="324427"/>
            <a:ext cx="53447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en-US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88F357-A8B4-FE94-A7F4-A5E54A6EB978}"/>
              </a:ext>
            </a:extLst>
          </p:cNvPr>
          <p:cNvGrpSpPr/>
          <p:nvPr/>
        </p:nvGrpSpPr>
        <p:grpSpPr>
          <a:xfrm>
            <a:off x="542925" y="1410519"/>
            <a:ext cx="5482068" cy="1585860"/>
            <a:chOff x="285750" y="1448619"/>
            <a:chExt cx="5482068" cy="158586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EF2263C-0512-329E-1998-FD2A87C3BA47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19" name="Group 25">
                <a:extLst>
                  <a:ext uri="{FF2B5EF4-FFF2-40B4-BE49-F238E27FC236}">
                    <a16:creationId xmlns:a16="http://schemas.microsoft.com/office/drawing/2014/main" id="{AB56C6D3-25C1-BCF9-8F06-D4E243C0670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21" name="Text Box 4">
                  <a:extLst>
                    <a:ext uri="{FF2B5EF4-FFF2-40B4-BE49-F238E27FC236}">
                      <a16:creationId xmlns:a16="http://schemas.microsoft.com/office/drawing/2014/main" id="{2FE055CD-D7DB-C8E6-CF3E-04DEEA401F5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2" name="Text Box 4">
                  <a:extLst>
                    <a:ext uri="{FF2B5EF4-FFF2-40B4-BE49-F238E27FC236}">
                      <a16:creationId xmlns:a16="http://schemas.microsoft.com/office/drawing/2014/main" id="{6109336F-C7F2-04DC-6E79-0EA8C6FEB1A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</a:t>
                  </a:r>
                </a:p>
              </p:txBody>
            </p:sp>
            <p:sp>
              <p:nvSpPr>
                <p:cNvPr id="24" name="Line 28">
                  <a:extLst>
                    <a:ext uri="{FF2B5EF4-FFF2-40B4-BE49-F238E27FC236}">
                      <a16:creationId xmlns:a16="http://schemas.microsoft.com/office/drawing/2014/main" id="{6C60EBDC-496F-7D22-6F45-7EE8FBD750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26" name="Text Box 4">
                  <a:extLst>
                    <a:ext uri="{FF2B5EF4-FFF2-40B4-BE49-F238E27FC236}">
                      <a16:creationId xmlns:a16="http://schemas.microsoft.com/office/drawing/2014/main" id="{BAD4233D-CCE4-0E92-A143-BFD685DD41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 x</a:t>
                  </a:r>
                </a:p>
              </p:txBody>
            </p:sp>
            <p:sp>
              <p:nvSpPr>
                <p:cNvPr id="27" name="Text Box 4">
                  <a:extLst>
                    <a:ext uri="{FF2B5EF4-FFF2-40B4-BE49-F238E27FC236}">
                      <a16:creationId xmlns:a16="http://schemas.microsoft.com/office/drawing/2014/main" id="{097C916B-C690-EB2F-2AC4-EB338C0F4A0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5 x</a:t>
                  </a:r>
                </a:p>
              </p:txBody>
            </p:sp>
            <p:sp>
              <p:nvSpPr>
                <p:cNvPr id="28" name="Line 28">
                  <a:extLst>
                    <a:ext uri="{FF2B5EF4-FFF2-40B4-BE49-F238E27FC236}">
                      <a16:creationId xmlns:a16="http://schemas.microsoft.com/office/drawing/2014/main" id="{03D231B9-464D-82FD-AB16-C4F8D1E194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2" name="Text Box 4">
                  <a:extLst>
                    <a:ext uri="{FF2B5EF4-FFF2-40B4-BE49-F238E27FC236}">
                      <a16:creationId xmlns:a16="http://schemas.microsoft.com/office/drawing/2014/main" id="{0499FF1D-31DB-BFC5-BAE6-5FB8343CC4D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33" name="Text Box 4">
                  <a:extLst>
                    <a:ext uri="{FF2B5EF4-FFF2-40B4-BE49-F238E27FC236}">
                      <a16:creationId xmlns:a16="http://schemas.microsoft.com/office/drawing/2014/main" id="{0FB55439-EF6E-DBE9-E772-EAC2A83B2C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25</a:t>
                  </a:r>
                </a:p>
              </p:txBody>
            </p:sp>
            <p:sp>
              <p:nvSpPr>
                <p:cNvPr id="34" name="Line 28">
                  <a:extLst>
                    <a:ext uri="{FF2B5EF4-FFF2-40B4-BE49-F238E27FC236}">
                      <a16:creationId xmlns:a16="http://schemas.microsoft.com/office/drawing/2014/main" id="{AC578868-41E0-63E9-FA74-5A0E320F820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20" name="Text Box 4">
                <a:extLst>
                  <a:ext uri="{FF2B5EF4-FFF2-40B4-BE49-F238E27FC236}">
                    <a16:creationId xmlns:a16="http://schemas.microsoft.com/office/drawing/2014/main" id="{7841A8DA-5B66-F908-051F-D3ECC21BC7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29" name="Text Box 4">
                <a:extLst>
                  <a:ext uri="{FF2B5EF4-FFF2-40B4-BE49-F238E27FC236}">
                    <a16:creationId xmlns:a16="http://schemas.microsoft.com/office/drawing/2014/main" id="{6CF2B9F7-3445-21C3-AE91-6303829F3E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36" name="Text Box 4">
                <a:extLst>
                  <a:ext uri="{FF2B5EF4-FFF2-40B4-BE49-F238E27FC236}">
                    <a16:creationId xmlns:a16="http://schemas.microsoft.com/office/drawing/2014/main" id="{DD06CFEC-71A3-8D6C-1EDA-C90BA2D589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a)</a:t>
                </a:r>
              </a:p>
            </p:txBody>
          </p:sp>
        </p:grp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F9A3F-365B-2FBC-3EBA-D5208464B779}"/>
                </a:ext>
              </a:extLst>
            </p:cNvPr>
            <p:cNvSpPr/>
            <p:nvPr/>
          </p:nvSpPr>
          <p:spPr>
            <a:xfrm>
              <a:off x="29241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45E939D4-985D-4D81-7F5D-11FCA0AE60D9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0A01B1B-BA55-DE3D-26CF-BAB8C45FA7C4}"/>
              </a:ext>
            </a:extLst>
          </p:cNvPr>
          <p:cNvGrpSpPr/>
          <p:nvPr/>
        </p:nvGrpSpPr>
        <p:grpSpPr>
          <a:xfrm>
            <a:off x="6524625" y="1391469"/>
            <a:ext cx="5482068" cy="1585860"/>
            <a:chOff x="285750" y="1448619"/>
            <a:chExt cx="5482068" cy="1585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54BADB-1097-3309-6EDB-691A59473183}"/>
                </a:ext>
              </a:extLst>
            </p:cNvPr>
            <p:cNvGrpSpPr/>
            <p:nvPr/>
          </p:nvGrpSpPr>
          <p:grpSpPr>
            <a:xfrm>
              <a:off x="285750" y="1448619"/>
              <a:ext cx="5482068" cy="1585860"/>
              <a:chOff x="2733675" y="2324919"/>
              <a:chExt cx="5482068" cy="1585860"/>
            </a:xfrm>
          </p:grpSpPr>
          <p:grpSp>
            <p:nvGrpSpPr>
              <p:cNvPr id="42" name="Group 25">
                <a:extLst>
                  <a:ext uri="{FF2B5EF4-FFF2-40B4-BE49-F238E27FC236}">
                    <a16:creationId xmlns:a16="http://schemas.microsoft.com/office/drawing/2014/main" id="{3CE347F8-EA11-6E9F-7679-C4D57B321C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24919"/>
                <a:ext cx="4855107" cy="1585860"/>
                <a:chOff x="3799" y="1799"/>
                <a:chExt cx="1064" cy="1052"/>
              </a:xfrm>
            </p:grpSpPr>
            <p:sp>
              <p:nvSpPr>
                <p:cNvPr id="46" name="Text Box 4">
                  <a:extLst>
                    <a:ext uri="{FF2B5EF4-FFF2-40B4-BE49-F238E27FC236}">
                      <a16:creationId xmlns:a16="http://schemas.microsoft.com/office/drawing/2014/main" id="{5AAD4927-44EE-B584-248F-31AA390BDCA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47" name="Text Box 4">
                  <a:extLst>
                    <a:ext uri="{FF2B5EF4-FFF2-40B4-BE49-F238E27FC236}">
                      <a16:creationId xmlns:a16="http://schemas.microsoft.com/office/drawing/2014/main" id="{7A521436-339A-E447-46A7-0BF74427B6E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</a:t>
                  </a:r>
                </a:p>
              </p:txBody>
            </p:sp>
            <p:sp>
              <p:nvSpPr>
                <p:cNvPr id="48" name="Line 28">
                  <a:extLst>
                    <a:ext uri="{FF2B5EF4-FFF2-40B4-BE49-F238E27FC236}">
                      <a16:creationId xmlns:a16="http://schemas.microsoft.com/office/drawing/2014/main" id="{FE50EED2-6E42-AA9A-E958-A44EAF829B1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13" cy="9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9" name="Text Box 4">
                  <a:extLst>
                    <a:ext uri="{FF2B5EF4-FFF2-40B4-BE49-F238E27FC236}">
                      <a16:creationId xmlns:a16="http://schemas.microsoft.com/office/drawing/2014/main" id="{F2293346-EBE7-55B1-03B4-5A19CC9DFE5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8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 x 7</a:t>
                  </a:r>
                </a:p>
              </p:txBody>
            </p:sp>
            <p:sp>
              <p:nvSpPr>
                <p:cNvPr id="50" name="Text Box 4">
                  <a:extLst>
                    <a:ext uri="{FF2B5EF4-FFF2-40B4-BE49-F238E27FC236}">
                      <a16:creationId xmlns:a16="http://schemas.microsoft.com/office/drawing/2014/main" id="{78D0AE5B-2D81-F3E0-6444-3E34515D6C0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24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7 x</a:t>
                  </a:r>
                </a:p>
              </p:txBody>
            </p:sp>
            <p:sp>
              <p:nvSpPr>
                <p:cNvPr id="51" name="Line 28">
                  <a:extLst>
                    <a:ext uri="{FF2B5EF4-FFF2-40B4-BE49-F238E27FC236}">
                      <a16:creationId xmlns:a16="http://schemas.microsoft.com/office/drawing/2014/main" id="{C8867E3B-01AB-E710-DDB6-7BAABABB568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28" y="2333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" name="Text Box 4">
                  <a:extLst>
                    <a:ext uri="{FF2B5EF4-FFF2-40B4-BE49-F238E27FC236}">
                      <a16:creationId xmlns:a16="http://schemas.microsoft.com/office/drawing/2014/main" id="{70206689-08A9-9EEF-0278-9A3018FEB2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4" y="1799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Text Box 4">
                  <a:extLst>
                    <a:ext uri="{FF2B5EF4-FFF2-40B4-BE49-F238E27FC236}">
                      <a16:creationId xmlns:a16="http://schemas.microsoft.com/office/drawing/2014/main" id="{B933C229-DD81-6C9C-E263-C9764D45EC7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00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Line 28">
                  <a:extLst>
                    <a:ext uri="{FF2B5EF4-FFF2-40B4-BE49-F238E27FC236}">
                      <a16:creationId xmlns:a16="http://schemas.microsoft.com/office/drawing/2014/main" id="{4DBA3C6B-631F-59CA-AB9F-FD68521AAF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04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3" name="Text Box 4">
                <a:extLst>
                  <a:ext uri="{FF2B5EF4-FFF2-40B4-BE49-F238E27FC236}">
                    <a16:creationId xmlns:a16="http://schemas.microsoft.com/office/drawing/2014/main" id="{D934AC3B-249E-E0B0-A027-89A05D700B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57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4" name="Text Box 4">
                <a:extLst>
                  <a:ext uri="{FF2B5EF4-FFF2-40B4-BE49-F238E27FC236}">
                    <a16:creationId xmlns:a16="http://schemas.microsoft.com/office/drawing/2014/main" id="{F9668314-9EEB-BBE5-9598-2F1B4F5FDC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1980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45" name="Text Box 4">
                <a:extLst>
                  <a:ext uri="{FF2B5EF4-FFF2-40B4-BE49-F238E27FC236}">
                    <a16:creationId xmlns:a16="http://schemas.microsoft.com/office/drawing/2014/main" id="{B8B97B3D-1D55-7961-3E84-DB6DACDA27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33675" y="2681571"/>
                <a:ext cx="9715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BBA38883-2465-985D-8640-9CCD5DEB3724}"/>
                </a:ext>
              </a:extLst>
            </p:cNvPr>
            <p:cNvSpPr/>
            <p:nvPr/>
          </p:nvSpPr>
          <p:spPr>
            <a:xfrm>
              <a:off x="4257675" y="16383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462FAFD7-4109-AE54-B2A5-7870987570EC}"/>
                </a:ext>
              </a:extLst>
            </p:cNvPr>
            <p:cNvSpPr/>
            <p:nvPr/>
          </p:nvSpPr>
          <p:spPr>
            <a:xfrm>
              <a:off x="2924175" y="236220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49D59BC7-938E-A77E-19A5-371FD2D85199}"/>
                </a:ext>
              </a:extLst>
            </p:cNvPr>
            <p:cNvSpPr/>
            <p:nvPr/>
          </p:nvSpPr>
          <p:spPr>
            <a:xfrm>
              <a:off x="4295775" y="2343150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1DE42AD-50ED-4B6F-1F26-4DB8913FE94C}"/>
              </a:ext>
            </a:extLst>
          </p:cNvPr>
          <p:cNvGrpSpPr/>
          <p:nvPr/>
        </p:nvGrpSpPr>
        <p:grpSpPr>
          <a:xfrm>
            <a:off x="409575" y="3601269"/>
            <a:ext cx="5843174" cy="1585860"/>
            <a:chOff x="161925" y="1448619"/>
            <a:chExt cx="5843174" cy="158586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8343F29-D2A1-6DBC-F079-CBCEB586BA9C}"/>
                </a:ext>
              </a:extLst>
            </p:cNvPr>
            <p:cNvGrpSpPr/>
            <p:nvPr/>
          </p:nvGrpSpPr>
          <p:grpSpPr>
            <a:xfrm>
              <a:off x="161925" y="1448619"/>
              <a:ext cx="5843174" cy="1585860"/>
              <a:chOff x="2609850" y="2324919"/>
              <a:chExt cx="5843174" cy="1585860"/>
            </a:xfrm>
          </p:grpSpPr>
          <p:grpSp>
            <p:nvGrpSpPr>
              <p:cNvPr id="60" name="Group 25">
                <a:extLst>
                  <a:ext uri="{FF2B5EF4-FFF2-40B4-BE49-F238E27FC236}">
                    <a16:creationId xmlns:a16="http://schemas.microsoft.com/office/drawing/2014/main" id="{89D86D44-6309-A01D-D94B-5421920C3B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7" y="2324919"/>
                <a:ext cx="5092387" cy="1585860"/>
                <a:chOff x="3799" y="1799"/>
                <a:chExt cx="1116" cy="1052"/>
              </a:xfrm>
            </p:grpSpPr>
            <p:sp>
              <p:nvSpPr>
                <p:cNvPr id="64" name="Text Box 4">
                  <a:extLst>
                    <a:ext uri="{FF2B5EF4-FFF2-40B4-BE49-F238E27FC236}">
                      <a16:creationId xmlns:a16="http://schemas.microsoft.com/office/drawing/2014/main" id="{EC544630-6C71-E575-7D3F-1DE3F38A0F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</a:t>
                  </a:r>
                </a:p>
              </p:txBody>
            </p:sp>
            <p:sp>
              <p:nvSpPr>
                <p:cNvPr id="65" name="Text Box 4">
                  <a:extLst>
                    <a:ext uri="{FF2B5EF4-FFF2-40B4-BE49-F238E27FC236}">
                      <a16:creationId xmlns:a16="http://schemas.microsoft.com/office/drawing/2014/main" id="{0A28C9D5-84B3-D2FB-A031-583CF213D51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66" name="Line 28">
                  <a:extLst>
                    <a:ext uri="{FF2B5EF4-FFF2-40B4-BE49-F238E27FC236}">
                      <a16:creationId xmlns:a16="http://schemas.microsoft.com/office/drawing/2014/main" id="{656611FC-D394-99F1-5B2A-619FE94E44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67" name="Text Box 4">
                  <a:extLst>
                    <a:ext uri="{FF2B5EF4-FFF2-40B4-BE49-F238E27FC236}">
                      <a16:creationId xmlns:a16="http://schemas.microsoft.com/office/drawing/2014/main" id="{A0080794-5293-C17B-F263-94D1394DE8F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36 :</a:t>
                  </a:r>
                </a:p>
              </p:txBody>
            </p:sp>
            <p:sp>
              <p:nvSpPr>
                <p:cNvPr id="68" name="Text Box 4">
                  <a:extLst>
                    <a:ext uri="{FF2B5EF4-FFF2-40B4-BE49-F238E27FC236}">
                      <a16:creationId xmlns:a16="http://schemas.microsoft.com/office/drawing/2014/main" id="{1C7604A8-66A7-E006-66D7-DB3342CE5C3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40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Line 28">
                  <a:extLst>
                    <a:ext uri="{FF2B5EF4-FFF2-40B4-BE49-F238E27FC236}">
                      <a16:creationId xmlns:a16="http://schemas.microsoft.com/office/drawing/2014/main" id="{63A150B7-9C4A-9738-50D9-EDD6B2C6E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70" name="Text Box 4">
                  <a:extLst>
                    <a:ext uri="{FF2B5EF4-FFF2-40B4-BE49-F238E27FC236}">
                      <a16:creationId xmlns:a16="http://schemas.microsoft.com/office/drawing/2014/main" id="{BE87A15B-A1B3-76D6-33E5-EFFC7AC3FA6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6" y="1799"/>
                  <a:ext cx="241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9</a:t>
                  </a:r>
                </a:p>
              </p:txBody>
            </p:sp>
            <p:sp>
              <p:nvSpPr>
                <p:cNvPr id="71" name="Text Box 4">
                  <a:extLst>
                    <a:ext uri="{FF2B5EF4-FFF2-40B4-BE49-F238E27FC236}">
                      <a16:creationId xmlns:a16="http://schemas.microsoft.com/office/drawing/2014/main" id="{CB1B67EA-80A3-7CBF-6269-4E65F8F2F8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52" y="2275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72" name="Line 28">
                  <a:extLst>
                    <a:ext uri="{FF2B5EF4-FFF2-40B4-BE49-F238E27FC236}">
                      <a16:creationId xmlns:a16="http://schemas.microsoft.com/office/drawing/2014/main" id="{879E36A3-DBB2-A61A-7325-FBD91C8E5A4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61" name="Text Box 4">
                <a:extLst>
                  <a:ext uri="{FF2B5EF4-FFF2-40B4-BE49-F238E27FC236}">
                    <a16:creationId xmlns:a16="http://schemas.microsoft.com/office/drawing/2014/main" id="{FFD45B6D-E54E-7855-1B05-D081D16F986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2" name="Text Box 4">
                <a:extLst>
                  <a:ext uri="{FF2B5EF4-FFF2-40B4-BE49-F238E27FC236}">
                    <a16:creationId xmlns:a16="http://schemas.microsoft.com/office/drawing/2014/main" id="{558B20D7-CEB1-E091-63A4-F978753623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63" name="Text Box 4">
                <a:extLst>
                  <a:ext uri="{FF2B5EF4-FFF2-40B4-BE49-F238E27FC236}">
                    <a16:creationId xmlns:a16="http://schemas.microsoft.com/office/drawing/2014/main" id="{F8F8EF12-AFF5-951A-1DF0-0BDD0CAE7A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b)</a:t>
                </a:r>
              </a:p>
            </p:txBody>
          </p:sp>
        </p:grp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6523D7B-9317-D9E0-0F1A-C90F111628E3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291C2AA2-7F4C-0C8F-C8BA-AA97705A1405}"/>
                </a:ext>
              </a:extLst>
            </p:cNvPr>
            <p:cNvSpPr/>
            <p:nvPr/>
          </p:nvSpPr>
          <p:spPr>
            <a:xfrm>
              <a:off x="3371850" y="2390775"/>
              <a:ext cx="590550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75049F3-EBA1-99C9-B31E-C2B0079E27F5}"/>
              </a:ext>
            </a:extLst>
          </p:cNvPr>
          <p:cNvGrpSpPr/>
          <p:nvPr/>
        </p:nvGrpSpPr>
        <p:grpSpPr>
          <a:xfrm>
            <a:off x="6348826" y="3525136"/>
            <a:ext cx="5085703" cy="1557218"/>
            <a:chOff x="161925" y="1477261"/>
            <a:chExt cx="5085703" cy="1557218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15329038-61C5-98CA-B728-D0FBA57C8D9A}"/>
                </a:ext>
              </a:extLst>
            </p:cNvPr>
            <p:cNvGrpSpPr/>
            <p:nvPr/>
          </p:nvGrpSpPr>
          <p:grpSpPr>
            <a:xfrm>
              <a:off x="161925" y="1477261"/>
              <a:ext cx="5085703" cy="1557218"/>
              <a:chOff x="2609850" y="2353561"/>
              <a:chExt cx="5085703" cy="1557218"/>
            </a:xfrm>
          </p:grpSpPr>
          <p:grpSp>
            <p:nvGrpSpPr>
              <p:cNvPr id="77" name="Group 25">
                <a:extLst>
                  <a:ext uri="{FF2B5EF4-FFF2-40B4-BE49-F238E27FC236}">
                    <a16:creationId xmlns:a16="http://schemas.microsoft.com/office/drawing/2014/main" id="{27D9447D-5600-96FF-966F-3C9C750185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360636" y="2353561"/>
                <a:ext cx="4334917" cy="1557218"/>
                <a:chOff x="3799" y="1818"/>
                <a:chExt cx="950" cy="1033"/>
              </a:xfrm>
            </p:grpSpPr>
            <p:sp>
              <p:nvSpPr>
                <p:cNvPr id="81" name="Text Box 4">
                  <a:extLst>
                    <a:ext uri="{FF2B5EF4-FFF2-40B4-BE49-F238E27FC236}">
                      <a16:creationId xmlns:a16="http://schemas.microsoft.com/office/drawing/2014/main" id="{36999C01-DE7C-B16D-AC31-8561497FE72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803" y="1824"/>
                  <a:ext cx="320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</a:t>
                  </a:r>
                </a:p>
              </p:txBody>
            </p:sp>
            <p:sp>
              <p:nvSpPr>
                <p:cNvPr id="82" name="Text Box 4">
                  <a:extLst>
                    <a:ext uri="{FF2B5EF4-FFF2-40B4-BE49-F238E27FC236}">
                      <a16:creationId xmlns:a16="http://schemas.microsoft.com/office/drawing/2014/main" id="{DEE8D4C1-FCB3-2C6C-A374-12EF756E994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9" y="2300"/>
                  <a:ext cx="363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</a:t>
                  </a:r>
                </a:p>
              </p:txBody>
            </p:sp>
            <p:sp>
              <p:nvSpPr>
                <p:cNvPr id="83" name="Line 28">
                  <a:extLst>
                    <a:ext uri="{FF2B5EF4-FFF2-40B4-BE49-F238E27FC236}">
                      <a16:creationId xmlns:a16="http://schemas.microsoft.com/office/drawing/2014/main" id="{09BC5926-D7DC-0B60-E359-2029D1F0C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803" y="2339"/>
                  <a:ext cx="176" cy="15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4" name="Text Box 4">
                  <a:extLst>
                    <a:ext uri="{FF2B5EF4-FFF2-40B4-BE49-F238E27FC236}">
                      <a16:creationId xmlns:a16="http://schemas.microsoft.com/office/drawing/2014/main" id="{0D16FD4D-3F05-CA44-402B-F59ADCBDA6F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80" y="1818"/>
                  <a:ext cx="498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24 :</a:t>
                  </a:r>
                </a:p>
              </p:txBody>
            </p:sp>
            <p:sp>
              <p:nvSpPr>
                <p:cNvPr id="85" name="Text Box 4">
                  <a:extLst>
                    <a:ext uri="{FF2B5EF4-FFF2-40B4-BE49-F238E27FC236}">
                      <a16:creationId xmlns:a16="http://schemas.microsoft.com/office/drawing/2014/main" id="{937B81CF-13B1-DF47-EBA7-934C34961F0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076" y="2294"/>
                  <a:ext cx="407" cy="5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32 </a:t>
                  </a:r>
                  <a:r>
                    <a:rPr lang="en-US" alt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  <a:cs typeface="Times New Roman" panose="02020603050405020304" pitchFamily="18" charset="0"/>
                    </a:rPr>
                    <a:t>: 8</a:t>
                  </a:r>
                  <a:endPara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Line 28">
                  <a:extLst>
                    <a:ext uri="{FF2B5EF4-FFF2-40B4-BE49-F238E27FC236}">
                      <a16:creationId xmlns:a16="http://schemas.microsoft.com/office/drawing/2014/main" id="{5851451E-7B1E-A5B5-7FB7-CC05E0D792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4086" y="2327"/>
                  <a:ext cx="358" cy="3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89" name="Line 28">
                  <a:extLst>
                    <a:ext uri="{FF2B5EF4-FFF2-40B4-BE49-F238E27FC236}">
                      <a16:creationId xmlns:a16="http://schemas.microsoft.com/office/drawing/2014/main" id="{88BAFB6C-CA18-106A-7B75-9BC62383EE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556" y="2310"/>
                  <a:ext cx="193" cy="4"/>
                </a:xfrm>
                <a:prstGeom prst="line">
                  <a:avLst/>
                </a:prstGeom>
                <a:noFill/>
                <a:ln w="635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78" name="Text Box 4">
                <a:extLst>
                  <a:ext uri="{FF2B5EF4-FFF2-40B4-BE49-F238E27FC236}">
                    <a16:creationId xmlns:a16="http://schemas.microsoft.com/office/drawing/2014/main" id="{CC5D04ED-E4DD-8DD6-6AE3-3CC24EFF8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33850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79" name="Text Box 4">
                <a:extLst>
                  <a:ext uri="{FF2B5EF4-FFF2-40B4-BE49-F238E27FC236}">
                    <a16:creationId xmlns:a16="http://schemas.microsoft.com/office/drawing/2014/main" id="{6642C3B3-C72E-839E-D9E7-E6F0C935A4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7925" y="2672046"/>
                <a:ext cx="43815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  <p:sp>
            <p:nvSpPr>
              <p:cNvPr id="80" name="Text Box 4">
                <a:extLst>
                  <a:ext uri="{FF2B5EF4-FFF2-40B4-BE49-F238E27FC236}">
                    <a16:creationId xmlns:a16="http://schemas.microsoft.com/office/drawing/2014/main" id="{9A096752-3E04-5687-B9AC-69963CA680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09850" y="2681571"/>
                <a:ext cx="1095375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BC18240F-A09C-708C-F33D-BF845C806FE9}"/>
                </a:ext>
              </a:extLst>
            </p:cNvPr>
            <p:cNvSpPr/>
            <p:nvPr/>
          </p:nvSpPr>
          <p:spPr>
            <a:xfrm>
              <a:off x="3371849" y="1647825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1EA793B8-C8BF-9A6E-2651-4407382F9B84}"/>
                </a:ext>
              </a:extLst>
            </p:cNvPr>
            <p:cNvSpPr/>
            <p:nvPr/>
          </p:nvSpPr>
          <p:spPr>
            <a:xfrm>
              <a:off x="4505324" y="1581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217510FB-AA93-ECD9-7CC0-1566ACF7DFFD}"/>
                </a:ext>
              </a:extLst>
            </p:cNvPr>
            <p:cNvSpPr/>
            <p:nvPr/>
          </p:nvSpPr>
          <p:spPr>
            <a:xfrm>
              <a:off x="4543424" y="2343150"/>
              <a:ext cx="542925" cy="495300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E1D12C1E-FF7A-662E-3520-D8995EB93ACB}"/>
              </a:ext>
            </a:extLst>
          </p:cNvPr>
          <p:cNvSpPr/>
          <p:nvPr/>
        </p:nvSpPr>
        <p:spPr>
          <a:xfrm>
            <a:off x="3162299" y="15620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E9C9C00A-89AF-1591-8A25-086283015DB8}"/>
              </a:ext>
            </a:extLst>
          </p:cNvPr>
          <p:cNvSpPr/>
          <p:nvPr/>
        </p:nvSpPr>
        <p:spPr>
          <a:xfrm>
            <a:off x="3162299" y="228599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3DCB8D00-67EC-CE18-6FBD-7518C43A80DA}"/>
              </a:ext>
            </a:extLst>
          </p:cNvPr>
          <p:cNvSpPr/>
          <p:nvPr/>
        </p:nvSpPr>
        <p:spPr>
          <a:xfrm>
            <a:off x="9163049" y="2276474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ED48D34-339A-24C3-F612-FAA44F286C7E}"/>
              </a:ext>
            </a:extLst>
          </p:cNvPr>
          <p:cNvSpPr/>
          <p:nvPr/>
        </p:nvSpPr>
        <p:spPr>
          <a:xfrm>
            <a:off x="10496549" y="1543049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28</a:t>
            </a: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9AA16F47-4F4E-85DC-A691-A90F535AE52E}"/>
              </a:ext>
            </a:extLst>
          </p:cNvPr>
          <p:cNvSpPr/>
          <p:nvPr/>
        </p:nvSpPr>
        <p:spPr>
          <a:xfrm>
            <a:off x="10477499" y="2257424"/>
            <a:ext cx="904876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</a:t>
            </a: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770AD9E-A8B8-0970-8FB7-D98AF10F0D33}"/>
              </a:ext>
            </a:extLst>
          </p:cNvPr>
          <p:cNvSpPr/>
          <p:nvPr/>
        </p:nvSpPr>
        <p:spPr>
          <a:xfrm>
            <a:off x="3609974" y="37909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D7BD0B94-B467-8B20-76C2-342B656C37CF}"/>
              </a:ext>
            </a:extLst>
          </p:cNvPr>
          <p:cNvSpPr/>
          <p:nvPr/>
        </p:nvSpPr>
        <p:spPr>
          <a:xfrm>
            <a:off x="3609974" y="4514849"/>
            <a:ext cx="657225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E713622D-BD9C-5535-C0AE-C3735F20C8C2}"/>
              </a:ext>
            </a:extLst>
          </p:cNvPr>
          <p:cNvSpPr/>
          <p:nvPr/>
        </p:nvSpPr>
        <p:spPr>
          <a:xfrm>
            <a:off x="9553575" y="36575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2607CDBF-B622-B21C-0C30-B01FB23449AC}"/>
              </a:ext>
            </a:extLst>
          </p:cNvPr>
          <p:cNvSpPr/>
          <p:nvPr/>
        </p:nvSpPr>
        <p:spPr>
          <a:xfrm>
            <a:off x="10677525" y="3609974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07839FEF-015D-D1C6-E1A0-8D10DF9FC72E}"/>
              </a:ext>
            </a:extLst>
          </p:cNvPr>
          <p:cNvSpPr/>
          <p:nvPr/>
        </p:nvSpPr>
        <p:spPr>
          <a:xfrm>
            <a:off x="10715625" y="4343399"/>
            <a:ext cx="609599" cy="5429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0495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 animBg="1"/>
      <p:bldP spid="92" grpId="0" animBg="1"/>
      <p:bldP spid="93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459741" y="324427"/>
            <a:ext cx="100844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en-US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altLang="en-US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84122" y="922403"/>
            <a:ext cx="3515339" cy="150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2" name="Text Box 29">
            <a:extLst>
              <a:ext uri="{FF2B5EF4-FFF2-40B4-BE49-F238E27FC236}">
                <a16:creationId xmlns:a16="http://schemas.microsoft.com/office/drawing/2014/main" id="{66C07C8D-69C3-B0B6-B6A4-627B0BE71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216" y="1067377"/>
            <a:ext cx="109988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buNone/>
            </a:pPr>
            <a:r>
              <a:rPr lang="vi-VN" alt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Cùng giảm 3 lần tử số và mẫu số của phân số trong tấm thẻ bên, ta được phân số nào bằng phân số trong tấm thẻ đó?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696FB2-9F38-AA97-CCEC-A10D8322E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0225" y="2033587"/>
            <a:ext cx="2038350" cy="2219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/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7FBE5B4-12E7-F75A-9CA3-B6D3095E0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5" y="2409825"/>
                <a:ext cx="2362200" cy="981487"/>
              </a:xfrm>
              <a:prstGeom prst="rect">
                <a:avLst/>
              </a:prstGeom>
              <a:blipFill>
                <a:blip r:embed="rId5"/>
                <a:stretch>
                  <a:fillRect l="-9021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/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AD8E590-4C36-C5A8-100A-DD1913E60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00" y="2438400"/>
                <a:ext cx="2362200" cy="978538"/>
              </a:xfrm>
              <a:prstGeom prst="rect">
                <a:avLst/>
              </a:prstGeom>
              <a:blipFill>
                <a:blip r:embed="rId6"/>
                <a:stretch>
                  <a:fillRect l="-9302" b="-11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/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5E06A-08C6-3331-25A4-5514DB2DB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2476500"/>
                <a:ext cx="2362200" cy="1020279"/>
              </a:xfrm>
              <a:prstGeom prst="rect">
                <a:avLst/>
              </a:prstGeom>
              <a:blipFill>
                <a:blip r:embed="rId7"/>
                <a:stretch>
                  <a:fillRect l="-9302" b="-6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/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 b="1" noProof="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sym typeface="Fredoka One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. </m:t>
                    </m:r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F08234-1411-88BE-DD30-3D8439ADF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9875" y="2466975"/>
                <a:ext cx="2362200" cy="978538"/>
              </a:xfrm>
              <a:prstGeom prst="rect">
                <a:avLst/>
              </a:prstGeom>
              <a:blipFill>
                <a:blip r:embed="rId8"/>
                <a:stretch>
                  <a:fillRect l="-9302" b="-1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/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54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54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: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𝟗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 :</m:t>
                        </m:r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  <m:r>
                      <a:rPr kumimoji="0" lang="en-US" sz="54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" panose="02040503050406030204" pitchFamily="18" charset="0"/>
                        <a:sym typeface="Fredoka One"/>
                      </a:rPr>
                      <m:t>=</m:t>
                    </m:r>
                    <m:f>
                      <m:fPr>
                        <m:ctrlP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5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1DD7AA9-15FA-06B4-1C28-85977411BA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149" y="4171950"/>
                <a:ext cx="4124325" cy="1292662"/>
              </a:xfrm>
              <a:prstGeom prst="rect">
                <a:avLst/>
              </a:prstGeom>
              <a:blipFill>
                <a:blip r:embed="rId9"/>
                <a:stretch>
                  <a:fillRect l="-7988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36A85DCA-6454-4DBF-4616-50C5E6C4FDBB}"/>
              </a:ext>
            </a:extLst>
          </p:cNvPr>
          <p:cNvSpPr/>
          <p:nvPr/>
        </p:nvSpPr>
        <p:spPr>
          <a:xfrm>
            <a:off x="4800600" y="2752725"/>
            <a:ext cx="571500" cy="523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1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/>
      <p:bldP spid="5" grpId="0"/>
      <p:bldP spid="6" grpId="0"/>
      <p:bldP spid="7" grpId="0"/>
      <p:bldP spid="8" grpId="0"/>
      <p:bldP spid="10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045BBBD-DB48-460E-FCAD-8A7E5D02440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86725" y="1336677"/>
            <a:ext cx="9132600" cy="58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0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NHANH NHU CHOP">
            <a:hlinkClick r:id="" action="ppaction://media"/>
            <a:extLst>
              <a:ext uri="{FF2B5EF4-FFF2-40B4-BE49-F238E27FC236}">
                <a16:creationId xmlns:a16="http://schemas.microsoft.com/office/drawing/2014/main" id="{DE7E1A8D-C02C-45FB-9D8D-CFDA1A9F7E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98187E-DAD7-4FAE-A5F5-C2A15612E9CB}"/>
              </a:ext>
            </a:extLst>
          </p:cNvPr>
          <p:cNvSpPr txBox="1"/>
          <p:nvPr/>
        </p:nvSpPr>
        <p:spPr>
          <a:xfrm>
            <a:off x="1948542" y="6013660"/>
            <a:ext cx="8294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NguyenHa 01" panose="02040603050506020204" pitchFamily="18" charset="0"/>
                <a:ea typeface="+mn-ea"/>
                <a:cs typeface="+mn-cs"/>
              </a:rPr>
              <a:t>Phiên bản Lớp học</a:t>
            </a:r>
          </a:p>
        </p:txBody>
      </p:sp>
    </p:spTree>
    <p:extLst>
      <p:ext uri="{BB962C8B-B14F-4D97-AF65-F5344CB8AC3E}">
        <p14:creationId xmlns:p14="http://schemas.microsoft.com/office/powerpoint/2010/main" val="13556177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09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200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21399920">
                <a:off x="3045995" y="1958281"/>
                <a:ext cx="6049667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Đọc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0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sau</a:t>
                </a:r>
                <a:r>
                  <a:rPr lang="en-US" sz="40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4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Pattaya" panose="00000500000000000000" pitchFamily="2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9920">
                <a:off x="3045995" y="1958281"/>
                <a:ext cx="6049667" cy="978538"/>
              </a:xfrm>
              <a:prstGeom prst="rect">
                <a:avLst/>
              </a:prstGeom>
              <a:blipFill>
                <a:blip r:embed="rId7"/>
                <a:stretch>
                  <a:fillRect b="-5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1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560EDED-6A49-4039-998D-7AF84E40E0D0}"/>
              </a:ext>
            </a:extLst>
          </p:cNvPr>
          <p:cNvGrpSpPr/>
          <p:nvPr/>
        </p:nvGrpSpPr>
        <p:grpSpPr>
          <a:xfrm>
            <a:off x="2752725" y="4447836"/>
            <a:ext cx="6257925" cy="2410164"/>
            <a:chOff x="3810858" y="4447836"/>
            <a:chExt cx="4461074" cy="2410164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FB7CA528-6BD8-4B7F-83C7-47E446E33D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3810858" y="4447836"/>
              <a:ext cx="4461074" cy="241016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A2A9EA7-1FA0-46CB-8F71-380A0AAADFF9}"/>
                </a:ext>
              </a:extLst>
            </p:cNvPr>
            <p:cNvSpPr txBox="1"/>
            <p:nvPr/>
          </p:nvSpPr>
          <p:spPr>
            <a:xfrm>
              <a:off x="5045070" y="5377120"/>
              <a:ext cx="233139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Hai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39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 rot="21399920">
                <a:off x="3021919" y="1811183"/>
                <a:ext cx="6049667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Đọc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phân</a:t>
                </a:r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số</a:t>
                </a:r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 </a:t>
                </a:r>
                <a:r>
                  <a:rPr lang="en-US" sz="4800" b="1" dirty="0" err="1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sau</a:t>
                </a:r>
                <a:r>
                  <a:rPr lang="en-US" sz="4800" b="1" dirty="0">
                    <a:solidFill>
                      <a:srgbClr val="C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#9Slide07 Pattaya" panose="00000500000000000000" pitchFamily="2" charset="-34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4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#9Slide07 Pattaya" panose="00000500000000000000" pitchFamily="2" charset="-34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1399920">
                <a:off x="3021919" y="1811183"/>
                <a:ext cx="6049667" cy="1157240"/>
              </a:xfrm>
              <a:prstGeom prst="rect">
                <a:avLst/>
              </a:prstGeom>
              <a:blipFill>
                <a:blip r:embed="rId7"/>
                <a:stretch>
                  <a:fillRect b="-8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9B3C86-5F78-4F9A-8170-763617BBE323}"/>
              </a:ext>
            </a:extLst>
          </p:cNvPr>
          <p:cNvGrpSpPr/>
          <p:nvPr/>
        </p:nvGrpSpPr>
        <p:grpSpPr>
          <a:xfrm>
            <a:off x="4345510" y="4447836"/>
            <a:ext cx="5941490" cy="2410164"/>
            <a:chOff x="-312215" y="4447836"/>
            <a:chExt cx="4461074" cy="24101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415D06-AEE3-47E5-920D-7798D2D3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-312215" y="4447836"/>
              <a:ext cx="4461074" cy="2410164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8515" y="5417520"/>
              <a:ext cx="251935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Bốn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sáu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252397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B4BFBD-CA22-4300-99D5-59E0ED2E96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203" y="-1962638"/>
            <a:ext cx="9428155" cy="9648564"/>
          </a:xfrm>
          <a:prstGeom prst="rect">
            <a:avLst/>
          </a:prstGeom>
        </p:spPr>
      </p:pic>
      <p:pic>
        <p:nvPicPr>
          <p:cNvPr id="45" name="图片 7">
            <a:extLst>
              <a:ext uri="{FF2B5EF4-FFF2-40B4-BE49-F238E27FC236}">
                <a16:creationId xmlns:a16="http://schemas.microsoft.com/office/drawing/2014/main" id="{6D3C1C9C-0AEB-4C2E-990F-B9C9AD4CF9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1593" y="-1"/>
            <a:ext cx="5619093" cy="6824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rot="21399920">
            <a:off x="3016562" y="1955070"/>
            <a:ext cx="604966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Viết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thương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của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</a:t>
            </a:r>
            <a:r>
              <a:rPr kumimoji="0" lang="en-US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phép</a:t>
            </a: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 chia: 7 : 5</a:t>
            </a:r>
          </a:p>
        </p:txBody>
      </p:sp>
      <p:pic>
        <p:nvPicPr>
          <p:cNvPr id="46" name="图片 18">
            <a:extLst>
              <a:ext uri="{FF2B5EF4-FFF2-40B4-BE49-F238E27FC236}">
                <a16:creationId xmlns:a16="http://schemas.microsoft.com/office/drawing/2014/main" id="{725CCC26-9C74-4095-AD0B-3E789B19EB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87" y="866823"/>
            <a:ext cx="3715164" cy="3715164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E99B3C86-5F78-4F9A-8170-763617BBE323}"/>
              </a:ext>
            </a:extLst>
          </p:cNvPr>
          <p:cNvGrpSpPr/>
          <p:nvPr/>
        </p:nvGrpSpPr>
        <p:grpSpPr>
          <a:xfrm>
            <a:off x="4469335" y="4324011"/>
            <a:ext cx="4461074" cy="2410164"/>
            <a:chOff x="-312215" y="4447836"/>
            <a:chExt cx="4461074" cy="241016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7415D06-AEE3-47E5-920D-7798D2D3B4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71" b="53360"/>
            <a:stretch/>
          </p:blipFill>
          <p:spPr>
            <a:xfrm>
              <a:off x="-312215" y="4447836"/>
              <a:ext cx="4461074" cy="241016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16194" y="5026995"/>
                  <a:ext cx="603049" cy="12447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Fredoka One"/>
                              </a:rPr>
                            </m:ctrlPr>
                          </m:fPr>
                          <m:num>
                            <m:r>
                              <a:rPr kumimoji="0" lang="en-US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Fredoka One"/>
                              </a:rPr>
                              <m:t>𝟕</m:t>
                            </m:r>
                          </m:num>
                          <m:den>
                            <m:r>
                              <a:rPr kumimoji="0" lang="en-US" sz="4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206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" panose="02040503050406030204" pitchFamily="18" charset="0"/>
                                <a:sym typeface="Fredoka One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>
                        <a:lumMod val="50000"/>
                      </a:srgbClr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6194" y="5026995"/>
                  <a:ext cx="603049" cy="124476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56" name="DONG HO CAT">
            <a:extLst>
              <a:ext uri="{FF2B5EF4-FFF2-40B4-BE49-F238E27FC236}">
                <a16:creationId xmlns:a16="http://schemas.microsoft.com/office/drawing/2014/main" id="{5F823108-B3DE-43B4-8172-6CB57BBEC19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642" y="167352"/>
            <a:ext cx="900532" cy="119804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D17C7E6C-6F0B-473A-A994-D0C2CC65077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24" y="188565"/>
            <a:ext cx="1588750" cy="10873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354D89-380C-4151-8D3A-4954B597885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0" y="148224"/>
            <a:ext cx="1588750" cy="10873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18038B4-F6CA-4400-8D07-F8E25246C00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233272"/>
            <a:ext cx="1588750" cy="108735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901BCA2-F5BF-4339-8E8B-19992404936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43054"/>
            <a:ext cx="1588750" cy="108735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F38D119-E066-4421-AE22-C318AC5C3BE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2" y="124948"/>
            <a:ext cx="1588750" cy="1087357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EE80163-5AC9-49A5-A0D3-41B4456FE5E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35" y="252182"/>
            <a:ext cx="1588750" cy="1087357"/>
          </a:xfrm>
          <a:prstGeom prst="rect">
            <a:avLst/>
          </a:prstGeom>
        </p:spPr>
      </p:pic>
      <p:sp>
        <p:nvSpPr>
          <p:cNvPr id="63" name="Ribbon: Curved and Tilted Down 62">
            <a:extLst>
              <a:ext uri="{FF2B5EF4-FFF2-40B4-BE49-F238E27FC236}">
                <a16:creationId xmlns:a16="http://schemas.microsoft.com/office/drawing/2014/main" id="{68FA8598-2808-4F9F-BECB-6B08FC75456B}"/>
              </a:ext>
            </a:extLst>
          </p:cNvPr>
          <p:cNvSpPr/>
          <p:nvPr/>
        </p:nvSpPr>
        <p:spPr>
          <a:xfrm>
            <a:off x="2687664" y="76196"/>
            <a:ext cx="2622335" cy="1087357"/>
          </a:xfrm>
          <a:prstGeom prst="ellipseRibbon">
            <a:avLst>
              <a:gd name="adj1" fmla="val 25000"/>
              <a:gd name="adj2" fmla="val 59963"/>
              <a:gd name="adj3" fmla="val 12500"/>
            </a:avLst>
          </a:prstGeom>
          <a:solidFill>
            <a:srgbClr val="FFC7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7 Pattaya" panose="00000500000000000000" pitchFamily="2" charset="-34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39895967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5 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870">
            <a:off x="9500316" y="134049"/>
            <a:ext cx="1421261" cy="1594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3705">
            <a:off x="9307243" y="1642596"/>
            <a:ext cx="2691248" cy="3075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71724">
            <a:off x="10051769" y="4618983"/>
            <a:ext cx="2009754" cy="23167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63333" y1="51705" x2="95167" y2="63258"/>
                        <a14:foregroundMark x1="57167" y1="54167" x2="75833" y2="702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3613">
            <a:off x="8034225" y="1045663"/>
            <a:ext cx="1582498" cy="13925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15852" y="5045633"/>
            <a:ext cx="1012344" cy="89086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7515">
            <a:off x="11066732" y="521251"/>
            <a:ext cx="1061322" cy="93396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05" y="4078224"/>
            <a:ext cx="1098475" cy="7073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11ADC1A-1399-1794-64EA-BBF648694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9214" y="1486994"/>
            <a:ext cx="2859272" cy="11217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B043FC-5AAF-1FAA-DB18-88B95634206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957" y="2117446"/>
            <a:ext cx="9333785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8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FC0114-7D6C-896E-EBC0-63A64BAC5EE0}"/>
              </a:ext>
            </a:extLst>
          </p:cNvPr>
          <p:cNvSpPr txBox="1"/>
          <p:nvPr/>
        </p:nvSpPr>
        <p:spPr>
          <a:xfrm>
            <a:off x="822503" y="2262107"/>
            <a:ext cx="10350322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Nắm được tính chất cơ bản của phân số;</a:t>
            </a:r>
            <a:endParaRPr lang="en-US" sz="3600" dirty="0">
              <a:solidFill>
                <a:srgbClr val="251C00"/>
              </a:solidFill>
              <a:latin typeface="Calibri" panose="020F0502020204030204"/>
            </a:endParaRPr>
          </a:p>
          <a:p>
            <a:pPr marL="457200" lvl="0" indent="-4572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solidFill>
                  <a:srgbClr val="251C00"/>
                </a:solidFill>
                <a:latin typeface="Calibri" panose="020F0502020204030204"/>
              </a:rPr>
              <a:t>V</a:t>
            </a:r>
            <a:r>
              <a:rPr lang="vi-VN" sz="3600" dirty="0">
                <a:solidFill>
                  <a:srgbClr val="251C00"/>
                </a:solidFill>
                <a:latin typeface="Calibri" panose="020F0502020204030204"/>
              </a:rPr>
              <a:t>ận dụng giải bài tập, bài toán thực tế có liên quan</a:t>
            </a:r>
            <a:r>
              <a:rPr lang="en-US" sz="3600" dirty="0">
                <a:solidFill>
                  <a:srgbClr val="251C00"/>
                </a:solidFill>
                <a:latin typeface="Calibri" panose="020F0502020204030204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51C0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FDF41-B41B-5A10-DCA9-6DA7A0765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4695" y="652603"/>
            <a:ext cx="7620660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1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258824" y="4364736"/>
            <a:ext cx="1167384" cy="1167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9424" y="2398339"/>
            <a:ext cx="11133916" cy="45198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8CEB50-99CA-D8C7-7518-9CDD8AA31D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367" y="926348"/>
            <a:ext cx="9016765" cy="56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B6204A-07D6-3F89-F933-8E5F31651853}"/>
              </a:ext>
            </a:extLst>
          </p:cNvPr>
          <p:cNvSpPr txBox="1"/>
          <p:nvPr/>
        </p:nvSpPr>
        <p:spPr>
          <a:xfrm>
            <a:off x="428625" y="266700"/>
            <a:ext cx="554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a)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băng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giấy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A576FB-9080-BB86-2DB7-5E16C81BAA23}"/>
              </a:ext>
            </a:extLst>
          </p:cNvPr>
          <p:cNvSpPr/>
          <p:nvPr/>
        </p:nvSpPr>
        <p:spPr>
          <a:xfrm>
            <a:off x="7248526" y="971550"/>
            <a:ext cx="3352800" cy="990601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A5E29B3-DE1A-933E-0355-C06ACC04BCC7}"/>
              </a:ext>
            </a:extLst>
          </p:cNvPr>
          <p:cNvSpPr/>
          <p:nvPr/>
        </p:nvSpPr>
        <p:spPr>
          <a:xfrm>
            <a:off x="7305676" y="3829051"/>
            <a:ext cx="3390900" cy="990600"/>
          </a:xfrm>
          <a:prstGeom prst="rect">
            <a:avLst/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/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Việt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3 phần bằng nhau rồi tô màu 2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AF8A68-B08B-952A-79A0-9900A722B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866775"/>
                <a:ext cx="6086476" cy="1603581"/>
              </a:xfrm>
              <a:prstGeom prst="rect">
                <a:avLst/>
              </a:prstGeom>
              <a:blipFill>
                <a:blip r:embed="rId2"/>
                <a:stretch>
                  <a:fillRect l="-1804" t="-3802" r="-2004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1331808E-0FAE-3CB7-D050-D486F41136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9837" y="2043112"/>
            <a:ext cx="1628775" cy="1476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D67302-1C1B-041B-3653-2DD7A571EB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8412" y="4991100"/>
            <a:ext cx="1609725" cy="15621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336E3F-BBF1-80A3-183D-206460886ACE}"/>
              </a:ext>
            </a:extLst>
          </p:cNvPr>
          <p:cNvCxnSpPr/>
          <p:nvPr/>
        </p:nvCxnSpPr>
        <p:spPr>
          <a:xfrm>
            <a:off x="8353425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34E97F9-4520-CAEF-9DE7-24C65104F938}"/>
              </a:ext>
            </a:extLst>
          </p:cNvPr>
          <p:cNvCxnSpPr/>
          <p:nvPr/>
        </p:nvCxnSpPr>
        <p:spPr>
          <a:xfrm>
            <a:off x="9496425" y="9620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EBE3F3FA-1653-16F6-B598-A9FDA61E7DD9}"/>
              </a:ext>
            </a:extLst>
          </p:cNvPr>
          <p:cNvSpPr/>
          <p:nvPr/>
        </p:nvSpPr>
        <p:spPr>
          <a:xfrm>
            <a:off x="7267575" y="981075"/>
            <a:ext cx="1066800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457ECD-7804-1FA4-A9C0-5A60983C5F2D}"/>
              </a:ext>
            </a:extLst>
          </p:cNvPr>
          <p:cNvSpPr/>
          <p:nvPr/>
        </p:nvSpPr>
        <p:spPr>
          <a:xfrm>
            <a:off x="8362949" y="981075"/>
            <a:ext cx="1114425" cy="9620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/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Mai c</a:t>
                </a:r>
                <a:r>
                  <a:rPr lang="nl-NL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hia băng giấy thành 6 phần bằng nhau rồi màu 4 phần; tức là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85AC1F-9541-BAEE-327F-9ED6E088D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4" y="2457450"/>
                <a:ext cx="6086476" cy="1575303"/>
              </a:xfrm>
              <a:prstGeom prst="rect">
                <a:avLst/>
              </a:prstGeom>
              <a:blipFill>
                <a:blip r:embed="rId5"/>
                <a:stretch>
                  <a:fillRect l="-1804" t="-3861" r="-2004" b="-3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5AC464D-B665-2A9E-1829-AC6347DA2466}"/>
              </a:ext>
            </a:extLst>
          </p:cNvPr>
          <p:cNvCxnSpPr/>
          <p:nvPr/>
        </p:nvCxnSpPr>
        <p:spPr>
          <a:xfrm>
            <a:off x="7886700" y="382905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AEF5F3-5425-379C-0670-DF6E7EE96943}"/>
              </a:ext>
            </a:extLst>
          </p:cNvPr>
          <p:cNvCxnSpPr/>
          <p:nvPr/>
        </p:nvCxnSpPr>
        <p:spPr>
          <a:xfrm>
            <a:off x="8429625" y="3810000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A3CF258-A939-52E8-81DB-2956FB9553C8}"/>
              </a:ext>
            </a:extLst>
          </p:cNvPr>
          <p:cNvCxnSpPr/>
          <p:nvPr/>
        </p:nvCxnSpPr>
        <p:spPr>
          <a:xfrm>
            <a:off x="8991600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C784E1-0C5B-E2A5-8B81-2C168D28F69C}"/>
              </a:ext>
            </a:extLst>
          </p:cNvPr>
          <p:cNvCxnSpPr/>
          <p:nvPr/>
        </p:nvCxnSpPr>
        <p:spPr>
          <a:xfrm>
            <a:off x="95154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66D36B4-53A4-0CDC-2A2B-B5FD6BCDA632}"/>
              </a:ext>
            </a:extLst>
          </p:cNvPr>
          <p:cNvCxnSpPr/>
          <p:nvPr/>
        </p:nvCxnSpPr>
        <p:spPr>
          <a:xfrm>
            <a:off x="10125075" y="3819525"/>
            <a:ext cx="0" cy="100965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988A4C1-E12A-49BC-052E-E792EE213D6F}"/>
              </a:ext>
            </a:extLst>
          </p:cNvPr>
          <p:cNvSpPr/>
          <p:nvPr/>
        </p:nvSpPr>
        <p:spPr>
          <a:xfrm>
            <a:off x="7324725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047C39-4855-A50D-4511-8CAE028611C6}"/>
              </a:ext>
            </a:extLst>
          </p:cNvPr>
          <p:cNvSpPr/>
          <p:nvPr/>
        </p:nvSpPr>
        <p:spPr>
          <a:xfrm>
            <a:off x="7886700" y="3848100"/>
            <a:ext cx="533400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9CDEF9-F034-E63A-E68A-3F85F881EE0E}"/>
              </a:ext>
            </a:extLst>
          </p:cNvPr>
          <p:cNvSpPr/>
          <p:nvPr/>
        </p:nvSpPr>
        <p:spPr>
          <a:xfrm>
            <a:off x="8439150" y="3848100"/>
            <a:ext cx="5429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3DA79B-578F-779C-092B-C6553519CF79}"/>
              </a:ext>
            </a:extLst>
          </p:cNvPr>
          <p:cNvSpPr/>
          <p:nvPr/>
        </p:nvSpPr>
        <p:spPr>
          <a:xfrm>
            <a:off x="9001125" y="3838575"/>
            <a:ext cx="504825" cy="9620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/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Nhìn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băng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ằng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kumimoji="0" lang="en-US" sz="28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băng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giấy</a:t>
                </a: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413484A-748B-9BBD-1380-FCC83CA4F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" y="3962400"/>
                <a:ext cx="6086476" cy="1335879"/>
              </a:xfrm>
              <a:prstGeom prst="rect">
                <a:avLst/>
              </a:prstGeom>
              <a:blipFill>
                <a:blip r:embed="rId6"/>
                <a:stretch>
                  <a:fillRect l="-1804" r="-2004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D91C261-EC69-29AC-B9AA-EF6B247A59CE}"/>
              </a:ext>
            </a:extLst>
          </p:cNvPr>
          <p:cNvCxnSpPr/>
          <p:nvPr/>
        </p:nvCxnSpPr>
        <p:spPr>
          <a:xfrm>
            <a:off x="7791450" y="97155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365D7D0-8C20-A62C-2CF9-325B13CE459B}"/>
              </a:ext>
            </a:extLst>
          </p:cNvPr>
          <p:cNvCxnSpPr/>
          <p:nvPr/>
        </p:nvCxnSpPr>
        <p:spPr>
          <a:xfrm>
            <a:off x="89154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2C09007-F2B1-7B0F-5CA0-25A5FCED9E4C}"/>
              </a:ext>
            </a:extLst>
          </p:cNvPr>
          <p:cNvCxnSpPr/>
          <p:nvPr/>
        </p:nvCxnSpPr>
        <p:spPr>
          <a:xfrm>
            <a:off x="10020300" y="990600"/>
            <a:ext cx="0" cy="100965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BEDBE08-17FD-92E7-A94B-F88D4C8AAA69}"/>
              </a:ext>
            </a:extLst>
          </p:cNvPr>
          <p:cNvCxnSpPr>
            <a:cxnSpLocks/>
          </p:cNvCxnSpPr>
          <p:nvPr/>
        </p:nvCxnSpPr>
        <p:spPr>
          <a:xfrm>
            <a:off x="7286625" y="1933575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0E1C6A4-3D94-C786-20B3-3248BEB253DF}"/>
              </a:ext>
            </a:extLst>
          </p:cNvPr>
          <p:cNvCxnSpPr>
            <a:cxnSpLocks/>
          </p:cNvCxnSpPr>
          <p:nvPr/>
        </p:nvCxnSpPr>
        <p:spPr>
          <a:xfrm>
            <a:off x="9505950" y="1943100"/>
            <a:ext cx="0" cy="1905000"/>
          </a:xfrm>
          <a:prstGeom prst="line">
            <a:avLst/>
          </a:prstGeom>
          <a:ln w="38100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>
            <a:extLst>
              <a:ext uri="{FF2B5EF4-FFF2-40B4-BE49-F238E27FC236}">
                <a16:creationId xmlns:a16="http://schemas.microsoft.com/office/drawing/2014/main" id="{0DDB8BAA-ABA3-AC14-97AB-0BA9B93F7E09}"/>
              </a:ext>
            </a:extLst>
          </p:cNvPr>
          <p:cNvSpPr/>
          <p:nvPr/>
        </p:nvSpPr>
        <p:spPr>
          <a:xfrm rot="16200000">
            <a:off x="8139115" y="1090609"/>
            <a:ext cx="495298" cy="2257427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/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17E457C-3AA9-AC0D-1EDB-12B4205300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1900" y="2476500"/>
                <a:ext cx="1571625" cy="7861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Left Brace 38">
            <a:extLst>
              <a:ext uri="{FF2B5EF4-FFF2-40B4-BE49-F238E27FC236}">
                <a16:creationId xmlns:a16="http://schemas.microsoft.com/office/drawing/2014/main" id="{2DE315C7-1D81-4DCE-4836-03C11122F894}"/>
              </a:ext>
            </a:extLst>
          </p:cNvPr>
          <p:cNvSpPr/>
          <p:nvPr/>
        </p:nvSpPr>
        <p:spPr>
          <a:xfrm rot="16200000">
            <a:off x="8158166" y="4043359"/>
            <a:ext cx="495298" cy="2162178"/>
          </a:xfrm>
          <a:prstGeom prst="leftBrace">
            <a:avLst>
              <a:gd name="adj1" fmla="val 2651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/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206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" panose="02040503050406030204" pitchFamily="18" charset="0"/>
                              <a:sym typeface="Fredoka One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8A3BB4B-9419-0DE2-9537-CA476CAAB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8574" y="5381625"/>
                <a:ext cx="1571625" cy="7861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/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thể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nói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kumimoji="0" lang="en-US" sz="24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,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𝟐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kern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</m:ctrlPr>
                      </m:fPr>
                      <m:num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𝟒</m:t>
                        </m:r>
                      </m:num>
                      <m:den>
                        <m:r>
                          <a:rPr lang="en-US" sz="2400" b="1" i="1" ker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sym typeface="Fredoka One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9BAEDB90-668E-57EC-98FE-4C78080A5E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25" y="5457825"/>
                <a:ext cx="7200900" cy="876300"/>
              </a:xfrm>
              <a:prstGeom prst="rect">
                <a:avLst/>
              </a:prstGeom>
              <a:blipFill>
                <a:blip r:embed="rId9"/>
                <a:stretch>
                  <a:fillRect l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72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18" grpId="0" animBg="1"/>
      <p:bldP spid="19" grpId="0" animBg="1"/>
      <p:bldP spid="20" grpId="0"/>
      <p:bldP spid="26" grpId="0" animBg="1"/>
      <p:bldP spid="27" grpId="0" animBg="1"/>
      <p:bldP spid="28" grpId="0" animBg="1"/>
      <p:bldP spid="29" grpId="0" animBg="1"/>
      <p:bldP spid="30" grpId="0"/>
      <p:bldP spid="37" grpId="0" animBg="1"/>
      <p:bldP spid="38" grpId="0"/>
      <p:bldP spid="39" grpId="0" animBg="1"/>
      <p:bldP spid="40" grpId="0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467</Words>
  <Application>Microsoft Office PowerPoint</Application>
  <PresentationFormat>Widescreen</PresentationFormat>
  <Paragraphs>108</Paragraphs>
  <Slides>15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等线</vt:lpstr>
      <vt:lpstr>#9Slide03 NguyenHa 01</vt:lpstr>
      <vt:lpstr>Arial</vt:lpstr>
      <vt:lpstr>Calibri</vt:lpstr>
      <vt:lpstr>Calibri Light</vt:lpstr>
      <vt:lpstr>Cambria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1</cp:revision>
  <dcterms:created xsi:type="dcterms:W3CDTF">2026-03-10T07:14:30Z</dcterms:created>
  <dcterms:modified xsi:type="dcterms:W3CDTF">2026-03-10T07:16:05Z</dcterms:modified>
</cp:coreProperties>
</file>