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71" r:id="rId3"/>
    <p:sldId id="295" r:id="rId4"/>
    <p:sldId id="296" r:id="rId5"/>
    <p:sldId id="298" r:id="rId6"/>
    <p:sldId id="29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36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38B37-DA68-326E-DAED-66D89BD4C7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25A2A1-4969-F3CD-B4F9-CC36D05F47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084998-02FA-8FD1-42D3-6D04870B8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BA814-6074-4F2B-975F-DE635161F3F0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323556-68FA-4867-ED8D-4146E2DC8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756405-1BA5-1679-2449-F4EA687FB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7EF27-0869-4EFA-8CB5-69E7FB479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269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C2B53-E326-D0C5-ACB6-BA79AC151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C5F04D-029F-D0D8-4523-43D4064270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25CC31-5545-3EC3-0F32-ECBBCD4A3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BA814-6074-4F2B-975F-DE635161F3F0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DE91E4-BC82-FF64-FBEE-0EC4FC542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4E795A-FEC9-3D61-F147-AF761BA7B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7EF27-0869-4EFA-8CB5-69E7FB479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711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8319235-351F-3EA3-67C4-7757B7116E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576F71-ED0B-E646-76C6-2C5B1FFCBC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848890-25B1-547F-6E5C-C69526018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BA814-6074-4F2B-975F-DE635161F3F0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CD2235-94E9-09E5-A0F3-61A319EEB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DA095E-2B01-D92C-EA66-841B8FD77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7EF27-0869-4EFA-8CB5-69E7FB479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069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868444-FD65-05A3-889A-167E9601B7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78910C-B97D-67B8-7D5E-13D9369E14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98DEE9-9E28-81DA-58E2-35D8FBE2A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BA814-6074-4F2B-975F-DE635161F3F0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C1B528-41FB-F094-14E5-CD3682C44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5F289D-20C4-1330-9596-82CEA074A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7EF27-0869-4EFA-8CB5-69E7FB479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066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13CB2F-6C2D-6B5F-BE3C-935049A1B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4ED04C-6E2F-E6A2-0F25-E222A50132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5F19D7-EB74-980E-FDE0-FB2D3A83A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BA814-6074-4F2B-975F-DE635161F3F0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1AA8F3-BD1A-5E04-31B0-0710BEC64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49D30D-EB99-F86A-2DDD-2F8C6D957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7EF27-0869-4EFA-8CB5-69E7FB479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587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9D2A6E-E8B3-E328-DE95-04A17AB35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436E15-7059-A4BE-E735-5B7222B0A0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CE6A88-66F3-A87E-9E5D-9F5B4DC3F8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34BBAB-5758-7E32-EF1F-4CB58AF54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BA814-6074-4F2B-975F-DE635161F3F0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EA2E7B-C78E-7206-69B2-150FCEA55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7BB865-58CD-5CB9-6480-7B7F63152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7EF27-0869-4EFA-8CB5-69E7FB479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968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90695-B43F-4C5E-570C-BB8176D12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39FAF8-DF34-62FB-B19B-2547C9E752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F0977F-AAFE-BF37-3181-D383AD6E2E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DB22E5-0B68-990D-74D2-0030AD6E14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807E42-8B7A-13E3-83CD-8004612CEA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EEBEB2-D422-BFF7-ADEB-2A273A236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BA814-6074-4F2B-975F-DE635161F3F0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93CCB6F-9A55-441A-3732-7D01546F5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EBDBF3-335C-BCBF-9F2F-7CFC3D68E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7EF27-0869-4EFA-8CB5-69E7FB479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227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60AD0-554A-5D09-17D6-46535D510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B839CA-F6E1-E853-6579-74A61D6DA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BA814-6074-4F2B-975F-DE635161F3F0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1CDB35-1E31-601E-245A-3700CA0F5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82B29E-B229-5A41-D897-CFECE19AA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7EF27-0869-4EFA-8CB5-69E7FB479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780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37875C-097A-24B2-46D0-446712241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BA814-6074-4F2B-975F-DE635161F3F0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294843C-8BA3-9844-70AC-BD166863D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34DF31-3ED6-A85B-7EEC-4A383478D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7EF27-0869-4EFA-8CB5-69E7FB479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417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BBB6E-DCD6-A516-440A-55E10C846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EEE171-FBE4-5A97-E5E5-5B88D39CBF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977838-1021-FAB9-754B-5E60CD4208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1B5D3A-D381-1CA3-5D7F-8C768819D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BA814-6074-4F2B-975F-DE635161F3F0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F3D0F8-8FC5-1A52-A4B4-884AFF4AE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B582A6-5E37-5BA8-B3C2-0CE5F2564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7EF27-0869-4EFA-8CB5-69E7FB479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745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E9487-0930-E5D8-8C83-AB587045E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C26FD6-584B-FE1D-5E61-58E705542E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00A217-A1F2-0A8E-B02D-788941A8BC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563F8C-32DD-00F0-19D4-1B7CDC50A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BA814-6074-4F2B-975F-DE635161F3F0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52D3E4-CDC2-43E2-AC12-4B94741EC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E5C6D4-B188-91B2-E37E-61814C970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7EF27-0869-4EFA-8CB5-69E7FB479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333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998205-72FA-F8B2-FB6A-52EBFAC085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209641-BA2C-304D-124B-D50D0445BC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0F0B47-5DED-7833-F806-6B1A76A36C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7BA814-6074-4F2B-975F-DE635161F3F0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AEDC48-13F4-D7BD-7E8F-A2AE63E3B9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7D903F-6F8B-EFF0-DD7E-8942F3DBA2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17EF27-0869-4EFA-8CB5-69E7FB479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241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6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8" name="Group 157">
            <a:extLst>
              <a:ext uri="{FF2B5EF4-FFF2-40B4-BE49-F238E27FC236}">
                <a16:creationId xmlns:a16="http://schemas.microsoft.com/office/drawing/2014/main" id="{D95971C7-4637-49D2-8B6E-96B17AD05413}"/>
              </a:ext>
            </a:extLst>
          </p:cNvPr>
          <p:cNvGrpSpPr/>
          <p:nvPr/>
        </p:nvGrpSpPr>
        <p:grpSpPr>
          <a:xfrm>
            <a:off x="201748" y="-567872"/>
            <a:ext cx="12218219" cy="7967408"/>
            <a:chOff x="230034" y="-775930"/>
            <a:chExt cx="12218219" cy="7967408"/>
          </a:xfrm>
        </p:grpSpPr>
        <p:grpSp>
          <p:nvGrpSpPr>
            <p:cNvPr id="159" name="Group 158">
              <a:extLst>
                <a:ext uri="{FF2B5EF4-FFF2-40B4-BE49-F238E27FC236}">
                  <a16:creationId xmlns:a16="http://schemas.microsoft.com/office/drawing/2014/main" id="{B1F78002-4EDB-4462-83EC-A75B3C7A3423}"/>
                </a:ext>
              </a:extLst>
            </p:cNvPr>
            <p:cNvGrpSpPr/>
            <p:nvPr/>
          </p:nvGrpSpPr>
          <p:grpSpPr>
            <a:xfrm rot="5400000">
              <a:off x="-164281" y="-48137"/>
              <a:ext cx="7633930" cy="6845300"/>
              <a:chOff x="0" y="-82550"/>
              <a:chExt cx="12192000" cy="6845300"/>
            </a:xfrm>
          </p:grpSpPr>
          <p:cxnSp>
            <p:nvCxnSpPr>
              <p:cNvPr id="182" name="Straight Connector 181">
                <a:extLst>
                  <a:ext uri="{FF2B5EF4-FFF2-40B4-BE49-F238E27FC236}">
                    <a16:creationId xmlns:a16="http://schemas.microsoft.com/office/drawing/2014/main" id="{FCEAB13D-7A27-4456-B7C4-1C6B6E05F05F}"/>
                  </a:ext>
                </a:extLst>
              </p:cNvPr>
              <p:cNvCxnSpPr/>
              <p:nvPr/>
            </p:nvCxnSpPr>
            <p:spPr>
              <a:xfrm>
                <a:off x="0" y="2952750"/>
                <a:ext cx="12192000" cy="0"/>
              </a:xfrm>
              <a:prstGeom prst="line">
                <a:avLst/>
              </a:prstGeom>
              <a:ln w="12700">
                <a:solidFill>
                  <a:srgbClr val="006BBA">
                    <a:alpha val="3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Straight Connector 182">
                <a:extLst>
                  <a:ext uri="{FF2B5EF4-FFF2-40B4-BE49-F238E27FC236}">
                    <a16:creationId xmlns:a16="http://schemas.microsoft.com/office/drawing/2014/main" id="{B395B4A9-2C29-43EF-A35A-CF6446BCFB43}"/>
                  </a:ext>
                </a:extLst>
              </p:cNvPr>
              <p:cNvCxnSpPr/>
              <p:nvPr/>
            </p:nvCxnSpPr>
            <p:spPr>
              <a:xfrm>
                <a:off x="0" y="3206750"/>
                <a:ext cx="12192000" cy="0"/>
              </a:xfrm>
              <a:prstGeom prst="line">
                <a:avLst/>
              </a:prstGeom>
              <a:ln w="12700">
                <a:solidFill>
                  <a:srgbClr val="006BBA">
                    <a:alpha val="3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Straight Connector 183">
                <a:extLst>
                  <a:ext uri="{FF2B5EF4-FFF2-40B4-BE49-F238E27FC236}">
                    <a16:creationId xmlns:a16="http://schemas.microsoft.com/office/drawing/2014/main" id="{25DF24A7-87B2-4D2C-B88E-E9242F4B4939}"/>
                  </a:ext>
                </a:extLst>
              </p:cNvPr>
              <p:cNvCxnSpPr/>
              <p:nvPr/>
            </p:nvCxnSpPr>
            <p:spPr>
              <a:xfrm>
                <a:off x="0" y="3460750"/>
                <a:ext cx="12192000" cy="0"/>
              </a:xfrm>
              <a:prstGeom prst="line">
                <a:avLst/>
              </a:prstGeom>
              <a:ln w="12700">
                <a:solidFill>
                  <a:srgbClr val="006BBA">
                    <a:alpha val="3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" name="Straight Connector 184">
                <a:extLst>
                  <a:ext uri="{FF2B5EF4-FFF2-40B4-BE49-F238E27FC236}">
                    <a16:creationId xmlns:a16="http://schemas.microsoft.com/office/drawing/2014/main" id="{DFBD1AD0-23D5-4381-8643-2C2DD897BBF0}"/>
                  </a:ext>
                </a:extLst>
              </p:cNvPr>
              <p:cNvCxnSpPr/>
              <p:nvPr/>
            </p:nvCxnSpPr>
            <p:spPr>
              <a:xfrm>
                <a:off x="0" y="3714750"/>
                <a:ext cx="12192000" cy="0"/>
              </a:xfrm>
              <a:prstGeom prst="line">
                <a:avLst/>
              </a:prstGeom>
              <a:ln w="12700">
                <a:solidFill>
                  <a:srgbClr val="006BBA">
                    <a:alpha val="3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6" name="Straight Connector 185">
                <a:extLst>
                  <a:ext uri="{FF2B5EF4-FFF2-40B4-BE49-F238E27FC236}">
                    <a16:creationId xmlns:a16="http://schemas.microsoft.com/office/drawing/2014/main" id="{92721164-8C76-4F58-A588-A5F41329312A}"/>
                  </a:ext>
                </a:extLst>
              </p:cNvPr>
              <p:cNvCxnSpPr/>
              <p:nvPr/>
            </p:nvCxnSpPr>
            <p:spPr>
              <a:xfrm>
                <a:off x="0" y="3968750"/>
                <a:ext cx="12192000" cy="0"/>
              </a:xfrm>
              <a:prstGeom prst="line">
                <a:avLst/>
              </a:prstGeom>
              <a:ln w="12700">
                <a:solidFill>
                  <a:srgbClr val="006BBA">
                    <a:alpha val="3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Straight Connector 186">
                <a:extLst>
                  <a:ext uri="{FF2B5EF4-FFF2-40B4-BE49-F238E27FC236}">
                    <a16:creationId xmlns:a16="http://schemas.microsoft.com/office/drawing/2014/main" id="{A247542A-6250-4450-9B8B-4579DC357947}"/>
                  </a:ext>
                </a:extLst>
              </p:cNvPr>
              <p:cNvCxnSpPr/>
              <p:nvPr/>
            </p:nvCxnSpPr>
            <p:spPr>
              <a:xfrm>
                <a:off x="0" y="4222750"/>
                <a:ext cx="12192000" cy="0"/>
              </a:xfrm>
              <a:prstGeom prst="line">
                <a:avLst/>
              </a:prstGeom>
              <a:ln w="12700">
                <a:solidFill>
                  <a:srgbClr val="006BBA">
                    <a:alpha val="3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Straight Connector 187">
                <a:extLst>
                  <a:ext uri="{FF2B5EF4-FFF2-40B4-BE49-F238E27FC236}">
                    <a16:creationId xmlns:a16="http://schemas.microsoft.com/office/drawing/2014/main" id="{1F21BE02-AB42-49D3-B690-EB079F0E0BF0}"/>
                  </a:ext>
                </a:extLst>
              </p:cNvPr>
              <p:cNvCxnSpPr/>
              <p:nvPr/>
            </p:nvCxnSpPr>
            <p:spPr>
              <a:xfrm>
                <a:off x="0" y="4476750"/>
                <a:ext cx="12192000" cy="0"/>
              </a:xfrm>
              <a:prstGeom prst="line">
                <a:avLst/>
              </a:prstGeom>
              <a:ln w="12700">
                <a:solidFill>
                  <a:srgbClr val="006BBA">
                    <a:alpha val="3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Connector 188">
                <a:extLst>
                  <a:ext uri="{FF2B5EF4-FFF2-40B4-BE49-F238E27FC236}">
                    <a16:creationId xmlns:a16="http://schemas.microsoft.com/office/drawing/2014/main" id="{EE07A2D5-10D3-4877-A905-06F303D79386}"/>
                  </a:ext>
                </a:extLst>
              </p:cNvPr>
              <p:cNvCxnSpPr/>
              <p:nvPr/>
            </p:nvCxnSpPr>
            <p:spPr>
              <a:xfrm>
                <a:off x="0" y="4730750"/>
                <a:ext cx="12192000" cy="0"/>
              </a:xfrm>
              <a:prstGeom prst="line">
                <a:avLst/>
              </a:prstGeom>
              <a:ln w="12700">
                <a:solidFill>
                  <a:srgbClr val="006BBA">
                    <a:alpha val="3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Straight Connector 189">
                <a:extLst>
                  <a:ext uri="{FF2B5EF4-FFF2-40B4-BE49-F238E27FC236}">
                    <a16:creationId xmlns:a16="http://schemas.microsoft.com/office/drawing/2014/main" id="{FE2E7205-80EA-467D-8755-32436DCC42C8}"/>
                  </a:ext>
                </a:extLst>
              </p:cNvPr>
              <p:cNvCxnSpPr/>
              <p:nvPr/>
            </p:nvCxnSpPr>
            <p:spPr>
              <a:xfrm>
                <a:off x="0" y="4984750"/>
                <a:ext cx="12192000" cy="0"/>
              </a:xfrm>
              <a:prstGeom prst="line">
                <a:avLst/>
              </a:prstGeom>
              <a:ln w="12700">
                <a:solidFill>
                  <a:srgbClr val="006BBA">
                    <a:alpha val="3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1" name="Straight Connector 190">
                <a:extLst>
                  <a:ext uri="{FF2B5EF4-FFF2-40B4-BE49-F238E27FC236}">
                    <a16:creationId xmlns:a16="http://schemas.microsoft.com/office/drawing/2014/main" id="{85C95B6B-8517-40F4-8ACF-DF260FF96F6A}"/>
                  </a:ext>
                </a:extLst>
              </p:cNvPr>
              <p:cNvCxnSpPr/>
              <p:nvPr/>
            </p:nvCxnSpPr>
            <p:spPr>
              <a:xfrm>
                <a:off x="0" y="5238750"/>
                <a:ext cx="12192000" cy="0"/>
              </a:xfrm>
              <a:prstGeom prst="line">
                <a:avLst/>
              </a:prstGeom>
              <a:ln w="12700">
                <a:solidFill>
                  <a:srgbClr val="006BBA">
                    <a:alpha val="3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2" name="Straight Connector 191">
                <a:extLst>
                  <a:ext uri="{FF2B5EF4-FFF2-40B4-BE49-F238E27FC236}">
                    <a16:creationId xmlns:a16="http://schemas.microsoft.com/office/drawing/2014/main" id="{C55BC9E4-D18C-42C8-ABAC-E5556CBA36A4}"/>
                  </a:ext>
                </a:extLst>
              </p:cNvPr>
              <p:cNvCxnSpPr/>
              <p:nvPr/>
            </p:nvCxnSpPr>
            <p:spPr>
              <a:xfrm>
                <a:off x="0" y="5492750"/>
                <a:ext cx="12192000" cy="0"/>
              </a:xfrm>
              <a:prstGeom prst="line">
                <a:avLst/>
              </a:prstGeom>
              <a:ln w="12700">
                <a:solidFill>
                  <a:srgbClr val="006BBA">
                    <a:alpha val="3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3" name="Straight Connector 192">
                <a:extLst>
                  <a:ext uri="{FF2B5EF4-FFF2-40B4-BE49-F238E27FC236}">
                    <a16:creationId xmlns:a16="http://schemas.microsoft.com/office/drawing/2014/main" id="{06B523CD-B3F2-4A48-A06A-F4AFF8E2EA49}"/>
                  </a:ext>
                </a:extLst>
              </p:cNvPr>
              <p:cNvCxnSpPr/>
              <p:nvPr/>
            </p:nvCxnSpPr>
            <p:spPr>
              <a:xfrm>
                <a:off x="0" y="5746750"/>
                <a:ext cx="12192000" cy="0"/>
              </a:xfrm>
              <a:prstGeom prst="line">
                <a:avLst/>
              </a:prstGeom>
              <a:ln w="12700">
                <a:solidFill>
                  <a:srgbClr val="006BBA">
                    <a:alpha val="3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4" name="Straight Connector 193">
                <a:extLst>
                  <a:ext uri="{FF2B5EF4-FFF2-40B4-BE49-F238E27FC236}">
                    <a16:creationId xmlns:a16="http://schemas.microsoft.com/office/drawing/2014/main" id="{51CA93D8-A853-408E-AA70-5F75F78D6BDF}"/>
                  </a:ext>
                </a:extLst>
              </p:cNvPr>
              <p:cNvCxnSpPr/>
              <p:nvPr/>
            </p:nvCxnSpPr>
            <p:spPr>
              <a:xfrm>
                <a:off x="0" y="6000750"/>
                <a:ext cx="12192000" cy="0"/>
              </a:xfrm>
              <a:prstGeom prst="line">
                <a:avLst/>
              </a:prstGeom>
              <a:ln w="12700">
                <a:solidFill>
                  <a:srgbClr val="006BBA">
                    <a:alpha val="3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5" name="Straight Connector 194">
                <a:extLst>
                  <a:ext uri="{FF2B5EF4-FFF2-40B4-BE49-F238E27FC236}">
                    <a16:creationId xmlns:a16="http://schemas.microsoft.com/office/drawing/2014/main" id="{D2C737A4-6C81-4B7D-BC9E-BAEEB27AB846}"/>
                  </a:ext>
                </a:extLst>
              </p:cNvPr>
              <p:cNvCxnSpPr/>
              <p:nvPr/>
            </p:nvCxnSpPr>
            <p:spPr>
              <a:xfrm>
                <a:off x="0" y="6254750"/>
                <a:ext cx="12192000" cy="0"/>
              </a:xfrm>
              <a:prstGeom prst="line">
                <a:avLst/>
              </a:prstGeom>
              <a:ln w="12700">
                <a:solidFill>
                  <a:srgbClr val="006BBA">
                    <a:alpha val="3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6" name="Straight Connector 195">
                <a:extLst>
                  <a:ext uri="{FF2B5EF4-FFF2-40B4-BE49-F238E27FC236}">
                    <a16:creationId xmlns:a16="http://schemas.microsoft.com/office/drawing/2014/main" id="{D62FD888-20FF-425B-9DB5-B3F70F04456D}"/>
                  </a:ext>
                </a:extLst>
              </p:cNvPr>
              <p:cNvCxnSpPr/>
              <p:nvPr/>
            </p:nvCxnSpPr>
            <p:spPr>
              <a:xfrm>
                <a:off x="0" y="6508750"/>
                <a:ext cx="12192000" cy="0"/>
              </a:xfrm>
              <a:prstGeom prst="line">
                <a:avLst/>
              </a:prstGeom>
              <a:ln w="12700">
                <a:solidFill>
                  <a:srgbClr val="006BBA">
                    <a:alpha val="3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Straight Connector 196">
                <a:extLst>
                  <a:ext uri="{FF2B5EF4-FFF2-40B4-BE49-F238E27FC236}">
                    <a16:creationId xmlns:a16="http://schemas.microsoft.com/office/drawing/2014/main" id="{7C56D4DD-2CA4-47AA-A2BD-BC4B7B121270}"/>
                  </a:ext>
                </a:extLst>
              </p:cNvPr>
              <p:cNvCxnSpPr/>
              <p:nvPr/>
            </p:nvCxnSpPr>
            <p:spPr>
              <a:xfrm>
                <a:off x="0" y="6762750"/>
                <a:ext cx="12192000" cy="0"/>
              </a:xfrm>
              <a:prstGeom prst="line">
                <a:avLst/>
              </a:prstGeom>
              <a:ln w="12700">
                <a:solidFill>
                  <a:srgbClr val="006BBA">
                    <a:alpha val="3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Straight Connector 197">
                <a:extLst>
                  <a:ext uri="{FF2B5EF4-FFF2-40B4-BE49-F238E27FC236}">
                    <a16:creationId xmlns:a16="http://schemas.microsoft.com/office/drawing/2014/main" id="{41379A8B-303E-4ED1-AAC6-AB8F796DF05C}"/>
                  </a:ext>
                </a:extLst>
              </p:cNvPr>
              <p:cNvCxnSpPr/>
              <p:nvPr/>
            </p:nvCxnSpPr>
            <p:spPr>
              <a:xfrm>
                <a:off x="0" y="-82550"/>
                <a:ext cx="12192000" cy="0"/>
              </a:xfrm>
              <a:prstGeom prst="line">
                <a:avLst/>
              </a:prstGeom>
              <a:ln w="12700">
                <a:solidFill>
                  <a:srgbClr val="006BBA">
                    <a:alpha val="3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Straight Connector 198">
                <a:extLst>
                  <a:ext uri="{FF2B5EF4-FFF2-40B4-BE49-F238E27FC236}">
                    <a16:creationId xmlns:a16="http://schemas.microsoft.com/office/drawing/2014/main" id="{5F85D91B-7784-4467-9BE9-76AE0AE0EA24}"/>
                  </a:ext>
                </a:extLst>
              </p:cNvPr>
              <p:cNvCxnSpPr/>
              <p:nvPr/>
            </p:nvCxnSpPr>
            <p:spPr>
              <a:xfrm>
                <a:off x="0" y="171450"/>
                <a:ext cx="12192000" cy="0"/>
              </a:xfrm>
              <a:prstGeom prst="line">
                <a:avLst/>
              </a:prstGeom>
              <a:ln w="12700">
                <a:solidFill>
                  <a:srgbClr val="006BBA">
                    <a:alpha val="3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Straight Connector 199">
                <a:extLst>
                  <a:ext uri="{FF2B5EF4-FFF2-40B4-BE49-F238E27FC236}">
                    <a16:creationId xmlns:a16="http://schemas.microsoft.com/office/drawing/2014/main" id="{FCC4F38E-1D2A-4794-AD27-7DA8C2120600}"/>
                  </a:ext>
                </a:extLst>
              </p:cNvPr>
              <p:cNvCxnSpPr/>
              <p:nvPr/>
            </p:nvCxnSpPr>
            <p:spPr>
              <a:xfrm>
                <a:off x="0" y="425450"/>
                <a:ext cx="12192000" cy="0"/>
              </a:xfrm>
              <a:prstGeom prst="line">
                <a:avLst/>
              </a:prstGeom>
              <a:ln w="12700">
                <a:solidFill>
                  <a:srgbClr val="006BBA">
                    <a:alpha val="3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1" name="Straight Connector 200">
                <a:extLst>
                  <a:ext uri="{FF2B5EF4-FFF2-40B4-BE49-F238E27FC236}">
                    <a16:creationId xmlns:a16="http://schemas.microsoft.com/office/drawing/2014/main" id="{78A35F88-9F34-4971-BBEA-A2E08FBAB8BA}"/>
                  </a:ext>
                </a:extLst>
              </p:cNvPr>
              <p:cNvCxnSpPr/>
              <p:nvPr/>
            </p:nvCxnSpPr>
            <p:spPr>
              <a:xfrm>
                <a:off x="0" y="679450"/>
                <a:ext cx="12192000" cy="0"/>
              </a:xfrm>
              <a:prstGeom prst="line">
                <a:avLst/>
              </a:prstGeom>
              <a:ln w="12700">
                <a:solidFill>
                  <a:srgbClr val="006BBA">
                    <a:alpha val="3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2" name="Straight Connector 201">
                <a:extLst>
                  <a:ext uri="{FF2B5EF4-FFF2-40B4-BE49-F238E27FC236}">
                    <a16:creationId xmlns:a16="http://schemas.microsoft.com/office/drawing/2014/main" id="{31E73197-2F33-4E0E-9E29-D7EF2AA6874F}"/>
                  </a:ext>
                </a:extLst>
              </p:cNvPr>
              <p:cNvCxnSpPr/>
              <p:nvPr/>
            </p:nvCxnSpPr>
            <p:spPr>
              <a:xfrm>
                <a:off x="0" y="933450"/>
                <a:ext cx="12192000" cy="0"/>
              </a:xfrm>
              <a:prstGeom prst="line">
                <a:avLst/>
              </a:prstGeom>
              <a:ln w="12700">
                <a:solidFill>
                  <a:srgbClr val="006BBA">
                    <a:alpha val="3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Straight Connector 202">
                <a:extLst>
                  <a:ext uri="{FF2B5EF4-FFF2-40B4-BE49-F238E27FC236}">
                    <a16:creationId xmlns:a16="http://schemas.microsoft.com/office/drawing/2014/main" id="{23D867AD-4655-4487-9E2C-FA5793A8F190}"/>
                  </a:ext>
                </a:extLst>
              </p:cNvPr>
              <p:cNvCxnSpPr/>
              <p:nvPr/>
            </p:nvCxnSpPr>
            <p:spPr>
              <a:xfrm>
                <a:off x="0" y="1187450"/>
                <a:ext cx="12192000" cy="0"/>
              </a:xfrm>
              <a:prstGeom prst="line">
                <a:avLst/>
              </a:prstGeom>
              <a:ln w="12700">
                <a:solidFill>
                  <a:srgbClr val="006BBA">
                    <a:alpha val="3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Straight Connector 203">
                <a:extLst>
                  <a:ext uri="{FF2B5EF4-FFF2-40B4-BE49-F238E27FC236}">
                    <a16:creationId xmlns:a16="http://schemas.microsoft.com/office/drawing/2014/main" id="{579A7752-67BA-4732-AE6E-26D4EED8C14F}"/>
                  </a:ext>
                </a:extLst>
              </p:cNvPr>
              <p:cNvCxnSpPr/>
              <p:nvPr/>
            </p:nvCxnSpPr>
            <p:spPr>
              <a:xfrm>
                <a:off x="0" y="1441450"/>
                <a:ext cx="12192000" cy="0"/>
              </a:xfrm>
              <a:prstGeom prst="line">
                <a:avLst/>
              </a:prstGeom>
              <a:ln w="12700">
                <a:solidFill>
                  <a:srgbClr val="006BBA">
                    <a:alpha val="3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Straight Connector 204">
                <a:extLst>
                  <a:ext uri="{FF2B5EF4-FFF2-40B4-BE49-F238E27FC236}">
                    <a16:creationId xmlns:a16="http://schemas.microsoft.com/office/drawing/2014/main" id="{45DC9D93-7427-4D4E-994C-19424AE8B80A}"/>
                  </a:ext>
                </a:extLst>
              </p:cNvPr>
              <p:cNvCxnSpPr/>
              <p:nvPr/>
            </p:nvCxnSpPr>
            <p:spPr>
              <a:xfrm>
                <a:off x="0" y="1695450"/>
                <a:ext cx="12192000" cy="0"/>
              </a:xfrm>
              <a:prstGeom prst="line">
                <a:avLst/>
              </a:prstGeom>
              <a:ln w="12700">
                <a:solidFill>
                  <a:srgbClr val="006BBA">
                    <a:alpha val="3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Straight Connector 205">
                <a:extLst>
                  <a:ext uri="{FF2B5EF4-FFF2-40B4-BE49-F238E27FC236}">
                    <a16:creationId xmlns:a16="http://schemas.microsoft.com/office/drawing/2014/main" id="{836D4A18-FBBC-4CD8-8069-99A75621B57D}"/>
                  </a:ext>
                </a:extLst>
              </p:cNvPr>
              <p:cNvCxnSpPr/>
              <p:nvPr/>
            </p:nvCxnSpPr>
            <p:spPr>
              <a:xfrm>
                <a:off x="0" y="1949450"/>
                <a:ext cx="12192000" cy="0"/>
              </a:xfrm>
              <a:prstGeom prst="line">
                <a:avLst/>
              </a:prstGeom>
              <a:ln w="12700">
                <a:solidFill>
                  <a:srgbClr val="006BBA">
                    <a:alpha val="3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7" name="Straight Connector 206">
                <a:extLst>
                  <a:ext uri="{FF2B5EF4-FFF2-40B4-BE49-F238E27FC236}">
                    <a16:creationId xmlns:a16="http://schemas.microsoft.com/office/drawing/2014/main" id="{D0A8E2B4-7D9C-48C4-8147-B3CD4945B265}"/>
                  </a:ext>
                </a:extLst>
              </p:cNvPr>
              <p:cNvCxnSpPr/>
              <p:nvPr/>
            </p:nvCxnSpPr>
            <p:spPr>
              <a:xfrm>
                <a:off x="0" y="2203450"/>
                <a:ext cx="12192000" cy="0"/>
              </a:xfrm>
              <a:prstGeom prst="line">
                <a:avLst/>
              </a:prstGeom>
              <a:ln w="12700">
                <a:solidFill>
                  <a:srgbClr val="006BBA">
                    <a:alpha val="3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8" name="Straight Connector 207">
                <a:extLst>
                  <a:ext uri="{FF2B5EF4-FFF2-40B4-BE49-F238E27FC236}">
                    <a16:creationId xmlns:a16="http://schemas.microsoft.com/office/drawing/2014/main" id="{E32A91C6-469A-4CD7-9C6C-E439D0CF7AC3}"/>
                  </a:ext>
                </a:extLst>
              </p:cNvPr>
              <p:cNvCxnSpPr/>
              <p:nvPr/>
            </p:nvCxnSpPr>
            <p:spPr>
              <a:xfrm>
                <a:off x="0" y="2457450"/>
                <a:ext cx="12192000" cy="0"/>
              </a:xfrm>
              <a:prstGeom prst="line">
                <a:avLst/>
              </a:prstGeom>
              <a:ln w="12700">
                <a:solidFill>
                  <a:srgbClr val="006BBA">
                    <a:alpha val="3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9" name="Straight Connector 208">
                <a:extLst>
                  <a:ext uri="{FF2B5EF4-FFF2-40B4-BE49-F238E27FC236}">
                    <a16:creationId xmlns:a16="http://schemas.microsoft.com/office/drawing/2014/main" id="{06037906-9634-4D2A-AA17-96BA9A2C1080}"/>
                  </a:ext>
                </a:extLst>
              </p:cNvPr>
              <p:cNvCxnSpPr/>
              <p:nvPr/>
            </p:nvCxnSpPr>
            <p:spPr>
              <a:xfrm>
                <a:off x="0" y="2711450"/>
                <a:ext cx="12192000" cy="0"/>
              </a:xfrm>
              <a:prstGeom prst="line">
                <a:avLst/>
              </a:prstGeom>
              <a:ln w="12700">
                <a:solidFill>
                  <a:srgbClr val="006BBA">
                    <a:alpha val="3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C9297A8C-5646-4EE9-8FB5-CF8429E8CA4F}"/>
                </a:ext>
              </a:extLst>
            </p:cNvPr>
            <p:cNvGrpSpPr/>
            <p:nvPr/>
          </p:nvGrpSpPr>
          <p:grpSpPr>
            <a:xfrm rot="5400000">
              <a:off x="6097638" y="507385"/>
              <a:ext cx="7633930" cy="5067300"/>
              <a:chOff x="0" y="1695450"/>
              <a:chExt cx="12192000" cy="5067300"/>
            </a:xfrm>
          </p:grpSpPr>
          <p:cxnSp>
            <p:nvCxnSpPr>
              <p:cNvPr id="161" name="Straight Connector 160">
                <a:extLst>
                  <a:ext uri="{FF2B5EF4-FFF2-40B4-BE49-F238E27FC236}">
                    <a16:creationId xmlns:a16="http://schemas.microsoft.com/office/drawing/2014/main" id="{88B7608C-3F4E-4616-AF17-B3D5A56899DB}"/>
                  </a:ext>
                </a:extLst>
              </p:cNvPr>
              <p:cNvCxnSpPr/>
              <p:nvPr/>
            </p:nvCxnSpPr>
            <p:spPr>
              <a:xfrm>
                <a:off x="0" y="2952750"/>
                <a:ext cx="12192000" cy="0"/>
              </a:xfrm>
              <a:prstGeom prst="line">
                <a:avLst/>
              </a:prstGeom>
              <a:ln w="12700">
                <a:solidFill>
                  <a:srgbClr val="006BBA">
                    <a:alpha val="3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Straight Connector 161">
                <a:extLst>
                  <a:ext uri="{FF2B5EF4-FFF2-40B4-BE49-F238E27FC236}">
                    <a16:creationId xmlns:a16="http://schemas.microsoft.com/office/drawing/2014/main" id="{9447B6B5-8795-45EC-B1DF-A56B3A22D879}"/>
                  </a:ext>
                </a:extLst>
              </p:cNvPr>
              <p:cNvCxnSpPr/>
              <p:nvPr/>
            </p:nvCxnSpPr>
            <p:spPr>
              <a:xfrm>
                <a:off x="0" y="3206750"/>
                <a:ext cx="12192000" cy="0"/>
              </a:xfrm>
              <a:prstGeom prst="line">
                <a:avLst/>
              </a:prstGeom>
              <a:ln w="12700">
                <a:solidFill>
                  <a:srgbClr val="006BBA">
                    <a:alpha val="3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Straight Connector 162">
                <a:extLst>
                  <a:ext uri="{FF2B5EF4-FFF2-40B4-BE49-F238E27FC236}">
                    <a16:creationId xmlns:a16="http://schemas.microsoft.com/office/drawing/2014/main" id="{EE28BE5F-AB17-4C2D-A9CB-A999614CE408}"/>
                  </a:ext>
                </a:extLst>
              </p:cNvPr>
              <p:cNvCxnSpPr/>
              <p:nvPr/>
            </p:nvCxnSpPr>
            <p:spPr>
              <a:xfrm>
                <a:off x="0" y="3460750"/>
                <a:ext cx="12192000" cy="0"/>
              </a:xfrm>
              <a:prstGeom prst="line">
                <a:avLst/>
              </a:prstGeom>
              <a:ln w="12700">
                <a:solidFill>
                  <a:srgbClr val="006BBA">
                    <a:alpha val="3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>
                <a:extLst>
                  <a:ext uri="{FF2B5EF4-FFF2-40B4-BE49-F238E27FC236}">
                    <a16:creationId xmlns:a16="http://schemas.microsoft.com/office/drawing/2014/main" id="{B67878F7-E373-498D-9F52-D298ECCAFE7E}"/>
                  </a:ext>
                </a:extLst>
              </p:cNvPr>
              <p:cNvCxnSpPr/>
              <p:nvPr/>
            </p:nvCxnSpPr>
            <p:spPr>
              <a:xfrm>
                <a:off x="0" y="3714750"/>
                <a:ext cx="12192000" cy="0"/>
              </a:xfrm>
              <a:prstGeom prst="line">
                <a:avLst/>
              </a:prstGeom>
              <a:ln w="12700">
                <a:solidFill>
                  <a:srgbClr val="006BBA">
                    <a:alpha val="3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Straight Connector 164">
                <a:extLst>
                  <a:ext uri="{FF2B5EF4-FFF2-40B4-BE49-F238E27FC236}">
                    <a16:creationId xmlns:a16="http://schemas.microsoft.com/office/drawing/2014/main" id="{24F344BE-A5A1-4181-800F-5250CFF3982C}"/>
                  </a:ext>
                </a:extLst>
              </p:cNvPr>
              <p:cNvCxnSpPr/>
              <p:nvPr/>
            </p:nvCxnSpPr>
            <p:spPr>
              <a:xfrm>
                <a:off x="0" y="3968750"/>
                <a:ext cx="12192000" cy="0"/>
              </a:xfrm>
              <a:prstGeom prst="line">
                <a:avLst/>
              </a:prstGeom>
              <a:ln w="12700">
                <a:solidFill>
                  <a:srgbClr val="006BBA">
                    <a:alpha val="3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Straight Connector 165">
                <a:extLst>
                  <a:ext uri="{FF2B5EF4-FFF2-40B4-BE49-F238E27FC236}">
                    <a16:creationId xmlns:a16="http://schemas.microsoft.com/office/drawing/2014/main" id="{1B8E433F-7408-44B9-8DE6-46D0EE0B2908}"/>
                  </a:ext>
                </a:extLst>
              </p:cNvPr>
              <p:cNvCxnSpPr/>
              <p:nvPr/>
            </p:nvCxnSpPr>
            <p:spPr>
              <a:xfrm>
                <a:off x="0" y="4222750"/>
                <a:ext cx="12192000" cy="0"/>
              </a:xfrm>
              <a:prstGeom prst="line">
                <a:avLst/>
              </a:prstGeom>
              <a:ln w="12700">
                <a:solidFill>
                  <a:srgbClr val="006BBA">
                    <a:alpha val="3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Straight Connector 166">
                <a:extLst>
                  <a:ext uri="{FF2B5EF4-FFF2-40B4-BE49-F238E27FC236}">
                    <a16:creationId xmlns:a16="http://schemas.microsoft.com/office/drawing/2014/main" id="{B725CF26-B560-45D4-A6D8-C8EF449CCC21}"/>
                  </a:ext>
                </a:extLst>
              </p:cNvPr>
              <p:cNvCxnSpPr/>
              <p:nvPr/>
            </p:nvCxnSpPr>
            <p:spPr>
              <a:xfrm>
                <a:off x="0" y="4476750"/>
                <a:ext cx="12192000" cy="0"/>
              </a:xfrm>
              <a:prstGeom prst="line">
                <a:avLst/>
              </a:prstGeom>
              <a:ln w="12700">
                <a:solidFill>
                  <a:srgbClr val="006BBA">
                    <a:alpha val="3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8" name="Straight Connector 167">
                <a:extLst>
                  <a:ext uri="{FF2B5EF4-FFF2-40B4-BE49-F238E27FC236}">
                    <a16:creationId xmlns:a16="http://schemas.microsoft.com/office/drawing/2014/main" id="{3036FFD0-F7AC-418E-BE49-387708AEE5C8}"/>
                  </a:ext>
                </a:extLst>
              </p:cNvPr>
              <p:cNvCxnSpPr/>
              <p:nvPr/>
            </p:nvCxnSpPr>
            <p:spPr>
              <a:xfrm>
                <a:off x="0" y="4730750"/>
                <a:ext cx="12192000" cy="0"/>
              </a:xfrm>
              <a:prstGeom prst="line">
                <a:avLst/>
              </a:prstGeom>
              <a:ln w="12700">
                <a:solidFill>
                  <a:srgbClr val="006BBA">
                    <a:alpha val="3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Straight Connector 168">
                <a:extLst>
                  <a:ext uri="{FF2B5EF4-FFF2-40B4-BE49-F238E27FC236}">
                    <a16:creationId xmlns:a16="http://schemas.microsoft.com/office/drawing/2014/main" id="{6753489E-464D-45E2-AE93-656B70AC1F76}"/>
                  </a:ext>
                </a:extLst>
              </p:cNvPr>
              <p:cNvCxnSpPr/>
              <p:nvPr/>
            </p:nvCxnSpPr>
            <p:spPr>
              <a:xfrm>
                <a:off x="0" y="4984750"/>
                <a:ext cx="12192000" cy="0"/>
              </a:xfrm>
              <a:prstGeom prst="line">
                <a:avLst/>
              </a:prstGeom>
              <a:ln w="12700">
                <a:solidFill>
                  <a:srgbClr val="006BBA">
                    <a:alpha val="3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Straight Connector 169">
                <a:extLst>
                  <a:ext uri="{FF2B5EF4-FFF2-40B4-BE49-F238E27FC236}">
                    <a16:creationId xmlns:a16="http://schemas.microsoft.com/office/drawing/2014/main" id="{163963EA-D891-40EE-A760-AD1DDBB90751}"/>
                  </a:ext>
                </a:extLst>
              </p:cNvPr>
              <p:cNvCxnSpPr/>
              <p:nvPr/>
            </p:nvCxnSpPr>
            <p:spPr>
              <a:xfrm>
                <a:off x="0" y="5238750"/>
                <a:ext cx="12192000" cy="0"/>
              </a:xfrm>
              <a:prstGeom prst="line">
                <a:avLst/>
              </a:prstGeom>
              <a:ln w="12700">
                <a:solidFill>
                  <a:srgbClr val="006BBA">
                    <a:alpha val="3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Straight Connector 170">
                <a:extLst>
                  <a:ext uri="{FF2B5EF4-FFF2-40B4-BE49-F238E27FC236}">
                    <a16:creationId xmlns:a16="http://schemas.microsoft.com/office/drawing/2014/main" id="{ABAF1EC8-F8D3-420B-96D4-FAC30BAFBE5E}"/>
                  </a:ext>
                </a:extLst>
              </p:cNvPr>
              <p:cNvCxnSpPr/>
              <p:nvPr/>
            </p:nvCxnSpPr>
            <p:spPr>
              <a:xfrm>
                <a:off x="0" y="5492750"/>
                <a:ext cx="12192000" cy="0"/>
              </a:xfrm>
              <a:prstGeom prst="line">
                <a:avLst/>
              </a:prstGeom>
              <a:ln w="12700">
                <a:solidFill>
                  <a:srgbClr val="006BBA">
                    <a:alpha val="3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Straight Connector 171">
                <a:extLst>
                  <a:ext uri="{FF2B5EF4-FFF2-40B4-BE49-F238E27FC236}">
                    <a16:creationId xmlns:a16="http://schemas.microsoft.com/office/drawing/2014/main" id="{89525149-208D-4BA2-9975-C88A4AEBAF85}"/>
                  </a:ext>
                </a:extLst>
              </p:cNvPr>
              <p:cNvCxnSpPr/>
              <p:nvPr/>
            </p:nvCxnSpPr>
            <p:spPr>
              <a:xfrm>
                <a:off x="0" y="5746750"/>
                <a:ext cx="12192000" cy="0"/>
              </a:xfrm>
              <a:prstGeom prst="line">
                <a:avLst/>
              </a:prstGeom>
              <a:ln w="12700">
                <a:solidFill>
                  <a:srgbClr val="006BBA">
                    <a:alpha val="3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>
                <a:extLst>
                  <a:ext uri="{FF2B5EF4-FFF2-40B4-BE49-F238E27FC236}">
                    <a16:creationId xmlns:a16="http://schemas.microsoft.com/office/drawing/2014/main" id="{081C8B25-94F7-49CE-9985-62A9F807FB52}"/>
                  </a:ext>
                </a:extLst>
              </p:cNvPr>
              <p:cNvCxnSpPr/>
              <p:nvPr/>
            </p:nvCxnSpPr>
            <p:spPr>
              <a:xfrm>
                <a:off x="0" y="6000750"/>
                <a:ext cx="12192000" cy="0"/>
              </a:xfrm>
              <a:prstGeom prst="line">
                <a:avLst/>
              </a:prstGeom>
              <a:ln w="12700">
                <a:solidFill>
                  <a:srgbClr val="006BBA">
                    <a:alpha val="3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4" name="Straight Connector 173">
                <a:extLst>
                  <a:ext uri="{FF2B5EF4-FFF2-40B4-BE49-F238E27FC236}">
                    <a16:creationId xmlns:a16="http://schemas.microsoft.com/office/drawing/2014/main" id="{E7D05904-5648-4267-9E0D-6B38B1DD64AE}"/>
                  </a:ext>
                </a:extLst>
              </p:cNvPr>
              <p:cNvCxnSpPr/>
              <p:nvPr/>
            </p:nvCxnSpPr>
            <p:spPr>
              <a:xfrm>
                <a:off x="0" y="6254750"/>
                <a:ext cx="12192000" cy="0"/>
              </a:xfrm>
              <a:prstGeom prst="line">
                <a:avLst/>
              </a:prstGeom>
              <a:ln w="12700">
                <a:solidFill>
                  <a:srgbClr val="006BBA">
                    <a:alpha val="3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Straight Connector 174">
                <a:extLst>
                  <a:ext uri="{FF2B5EF4-FFF2-40B4-BE49-F238E27FC236}">
                    <a16:creationId xmlns:a16="http://schemas.microsoft.com/office/drawing/2014/main" id="{92DEDDEC-30FC-4B87-A3E1-4BD1FFFC8722}"/>
                  </a:ext>
                </a:extLst>
              </p:cNvPr>
              <p:cNvCxnSpPr/>
              <p:nvPr/>
            </p:nvCxnSpPr>
            <p:spPr>
              <a:xfrm>
                <a:off x="0" y="6508750"/>
                <a:ext cx="12192000" cy="0"/>
              </a:xfrm>
              <a:prstGeom prst="line">
                <a:avLst/>
              </a:prstGeom>
              <a:ln w="12700">
                <a:solidFill>
                  <a:srgbClr val="006BBA">
                    <a:alpha val="3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Straight Connector 175">
                <a:extLst>
                  <a:ext uri="{FF2B5EF4-FFF2-40B4-BE49-F238E27FC236}">
                    <a16:creationId xmlns:a16="http://schemas.microsoft.com/office/drawing/2014/main" id="{CA7A2AFF-67F0-4E1C-8088-CC8904430092}"/>
                  </a:ext>
                </a:extLst>
              </p:cNvPr>
              <p:cNvCxnSpPr/>
              <p:nvPr/>
            </p:nvCxnSpPr>
            <p:spPr>
              <a:xfrm>
                <a:off x="0" y="6762750"/>
                <a:ext cx="12192000" cy="0"/>
              </a:xfrm>
              <a:prstGeom prst="line">
                <a:avLst/>
              </a:prstGeom>
              <a:ln w="12700">
                <a:solidFill>
                  <a:srgbClr val="006BBA">
                    <a:alpha val="3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Straight Connector 176">
                <a:extLst>
                  <a:ext uri="{FF2B5EF4-FFF2-40B4-BE49-F238E27FC236}">
                    <a16:creationId xmlns:a16="http://schemas.microsoft.com/office/drawing/2014/main" id="{7D7B29CA-856A-4186-98BF-74F4C0628217}"/>
                  </a:ext>
                </a:extLst>
              </p:cNvPr>
              <p:cNvCxnSpPr/>
              <p:nvPr/>
            </p:nvCxnSpPr>
            <p:spPr>
              <a:xfrm>
                <a:off x="0" y="1695450"/>
                <a:ext cx="12192000" cy="0"/>
              </a:xfrm>
              <a:prstGeom prst="line">
                <a:avLst/>
              </a:prstGeom>
              <a:ln w="12700">
                <a:solidFill>
                  <a:srgbClr val="006BBA">
                    <a:alpha val="3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Straight Connector 177">
                <a:extLst>
                  <a:ext uri="{FF2B5EF4-FFF2-40B4-BE49-F238E27FC236}">
                    <a16:creationId xmlns:a16="http://schemas.microsoft.com/office/drawing/2014/main" id="{3516FAE7-A51D-4C4A-9479-7BE29F31FC92}"/>
                  </a:ext>
                </a:extLst>
              </p:cNvPr>
              <p:cNvCxnSpPr/>
              <p:nvPr/>
            </p:nvCxnSpPr>
            <p:spPr>
              <a:xfrm>
                <a:off x="0" y="1949450"/>
                <a:ext cx="12192000" cy="0"/>
              </a:xfrm>
              <a:prstGeom prst="line">
                <a:avLst/>
              </a:prstGeom>
              <a:ln w="12700">
                <a:solidFill>
                  <a:srgbClr val="006BBA">
                    <a:alpha val="3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AF9579E5-5C4B-45FB-9F90-8AC31CDD436A}"/>
                  </a:ext>
                </a:extLst>
              </p:cNvPr>
              <p:cNvCxnSpPr/>
              <p:nvPr/>
            </p:nvCxnSpPr>
            <p:spPr>
              <a:xfrm>
                <a:off x="0" y="2203450"/>
                <a:ext cx="12192000" cy="0"/>
              </a:xfrm>
              <a:prstGeom prst="line">
                <a:avLst/>
              </a:prstGeom>
              <a:ln w="12700">
                <a:solidFill>
                  <a:srgbClr val="006BBA">
                    <a:alpha val="3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" name="Straight Connector 179">
                <a:extLst>
                  <a:ext uri="{FF2B5EF4-FFF2-40B4-BE49-F238E27FC236}">
                    <a16:creationId xmlns:a16="http://schemas.microsoft.com/office/drawing/2014/main" id="{F02FB87D-D89C-41C0-A5E5-B72035620F5E}"/>
                  </a:ext>
                </a:extLst>
              </p:cNvPr>
              <p:cNvCxnSpPr/>
              <p:nvPr/>
            </p:nvCxnSpPr>
            <p:spPr>
              <a:xfrm>
                <a:off x="0" y="2457450"/>
                <a:ext cx="12192000" cy="0"/>
              </a:xfrm>
              <a:prstGeom prst="line">
                <a:avLst/>
              </a:prstGeom>
              <a:ln w="12700">
                <a:solidFill>
                  <a:srgbClr val="006BBA">
                    <a:alpha val="3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Straight Connector 180">
                <a:extLst>
                  <a:ext uri="{FF2B5EF4-FFF2-40B4-BE49-F238E27FC236}">
                    <a16:creationId xmlns:a16="http://schemas.microsoft.com/office/drawing/2014/main" id="{AC671947-871C-4AA2-B722-829D034664C2}"/>
                  </a:ext>
                </a:extLst>
              </p:cNvPr>
              <p:cNvCxnSpPr/>
              <p:nvPr/>
            </p:nvCxnSpPr>
            <p:spPr>
              <a:xfrm>
                <a:off x="0" y="2711450"/>
                <a:ext cx="12192000" cy="0"/>
              </a:xfrm>
              <a:prstGeom prst="line">
                <a:avLst/>
              </a:prstGeom>
              <a:ln w="12700">
                <a:solidFill>
                  <a:srgbClr val="006BBA">
                    <a:alpha val="3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29" name="Group 128">
            <a:extLst>
              <a:ext uri="{FF2B5EF4-FFF2-40B4-BE49-F238E27FC236}">
                <a16:creationId xmlns:a16="http://schemas.microsoft.com/office/drawing/2014/main" id="{3F68B21A-A31E-486E-8BD7-83ECA27D1F89}"/>
              </a:ext>
            </a:extLst>
          </p:cNvPr>
          <p:cNvGrpSpPr/>
          <p:nvPr/>
        </p:nvGrpSpPr>
        <p:grpSpPr>
          <a:xfrm>
            <a:off x="-36666" y="12700"/>
            <a:ext cx="12192000" cy="6845300"/>
            <a:chOff x="0" y="-82550"/>
            <a:chExt cx="12192000" cy="6845300"/>
          </a:xfrm>
        </p:grpSpPr>
        <p:cxnSp>
          <p:nvCxnSpPr>
            <p:cNvPr id="130" name="Straight Connector 129">
              <a:extLst>
                <a:ext uri="{FF2B5EF4-FFF2-40B4-BE49-F238E27FC236}">
                  <a16:creationId xmlns:a16="http://schemas.microsoft.com/office/drawing/2014/main" id="{965565A8-ED95-4F24-808F-19A2BAEB604B}"/>
                </a:ext>
              </a:extLst>
            </p:cNvPr>
            <p:cNvCxnSpPr/>
            <p:nvPr/>
          </p:nvCxnSpPr>
          <p:spPr>
            <a:xfrm>
              <a:off x="0" y="2952750"/>
              <a:ext cx="12192000" cy="0"/>
            </a:xfrm>
            <a:prstGeom prst="line">
              <a:avLst/>
            </a:prstGeom>
            <a:ln w="12700">
              <a:solidFill>
                <a:srgbClr val="006BBA">
                  <a:alpha val="3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C3544C62-3FF2-482B-BABE-52B057AE055B}"/>
                </a:ext>
              </a:extLst>
            </p:cNvPr>
            <p:cNvCxnSpPr/>
            <p:nvPr/>
          </p:nvCxnSpPr>
          <p:spPr>
            <a:xfrm>
              <a:off x="0" y="3206750"/>
              <a:ext cx="12192000" cy="0"/>
            </a:xfrm>
            <a:prstGeom prst="line">
              <a:avLst/>
            </a:prstGeom>
            <a:ln w="12700">
              <a:solidFill>
                <a:srgbClr val="006BBA">
                  <a:alpha val="3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Connector 131">
              <a:extLst>
                <a:ext uri="{FF2B5EF4-FFF2-40B4-BE49-F238E27FC236}">
                  <a16:creationId xmlns:a16="http://schemas.microsoft.com/office/drawing/2014/main" id="{436F31FC-86CF-4847-8DE0-D0A3A05B4B5D}"/>
                </a:ext>
              </a:extLst>
            </p:cNvPr>
            <p:cNvCxnSpPr/>
            <p:nvPr/>
          </p:nvCxnSpPr>
          <p:spPr>
            <a:xfrm>
              <a:off x="0" y="3460750"/>
              <a:ext cx="12192000" cy="0"/>
            </a:xfrm>
            <a:prstGeom prst="line">
              <a:avLst/>
            </a:prstGeom>
            <a:ln w="12700">
              <a:solidFill>
                <a:srgbClr val="006BBA">
                  <a:alpha val="3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73DEEAE3-CFFE-432F-8984-214455FE8660}"/>
                </a:ext>
              </a:extLst>
            </p:cNvPr>
            <p:cNvCxnSpPr/>
            <p:nvPr/>
          </p:nvCxnSpPr>
          <p:spPr>
            <a:xfrm>
              <a:off x="0" y="3714750"/>
              <a:ext cx="12192000" cy="0"/>
            </a:xfrm>
            <a:prstGeom prst="line">
              <a:avLst/>
            </a:prstGeom>
            <a:ln w="12700">
              <a:solidFill>
                <a:srgbClr val="006BBA">
                  <a:alpha val="3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Connector 133">
              <a:extLst>
                <a:ext uri="{FF2B5EF4-FFF2-40B4-BE49-F238E27FC236}">
                  <a16:creationId xmlns:a16="http://schemas.microsoft.com/office/drawing/2014/main" id="{E13829B1-A3BB-46BC-A917-E220BD10A786}"/>
                </a:ext>
              </a:extLst>
            </p:cNvPr>
            <p:cNvCxnSpPr/>
            <p:nvPr/>
          </p:nvCxnSpPr>
          <p:spPr>
            <a:xfrm>
              <a:off x="0" y="3968750"/>
              <a:ext cx="12192000" cy="0"/>
            </a:xfrm>
            <a:prstGeom prst="line">
              <a:avLst/>
            </a:prstGeom>
            <a:ln w="12700">
              <a:solidFill>
                <a:srgbClr val="006BBA">
                  <a:alpha val="3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>
              <a:extLst>
                <a:ext uri="{FF2B5EF4-FFF2-40B4-BE49-F238E27FC236}">
                  <a16:creationId xmlns:a16="http://schemas.microsoft.com/office/drawing/2014/main" id="{EEB0794C-0004-4C1A-B7F7-FE1ECFEFD1E1}"/>
                </a:ext>
              </a:extLst>
            </p:cNvPr>
            <p:cNvCxnSpPr/>
            <p:nvPr/>
          </p:nvCxnSpPr>
          <p:spPr>
            <a:xfrm>
              <a:off x="0" y="4222750"/>
              <a:ext cx="12192000" cy="0"/>
            </a:xfrm>
            <a:prstGeom prst="line">
              <a:avLst/>
            </a:prstGeom>
            <a:ln w="12700">
              <a:solidFill>
                <a:srgbClr val="006BBA">
                  <a:alpha val="3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Connector 135">
              <a:extLst>
                <a:ext uri="{FF2B5EF4-FFF2-40B4-BE49-F238E27FC236}">
                  <a16:creationId xmlns:a16="http://schemas.microsoft.com/office/drawing/2014/main" id="{86F08574-EAC5-48C5-8329-5D439AC0215D}"/>
                </a:ext>
              </a:extLst>
            </p:cNvPr>
            <p:cNvCxnSpPr/>
            <p:nvPr/>
          </p:nvCxnSpPr>
          <p:spPr>
            <a:xfrm>
              <a:off x="0" y="4476750"/>
              <a:ext cx="12192000" cy="0"/>
            </a:xfrm>
            <a:prstGeom prst="line">
              <a:avLst/>
            </a:prstGeom>
            <a:ln w="12700">
              <a:solidFill>
                <a:srgbClr val="006BBA">
                  <a:alpha val="3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>
              <a:extLst>
                <a:ext uri="{FF2B5EF4-FFF2-40B4-BE49-F238E27FC236}">
                  <a16:creationId xmlns:a16="http://schemas.microsoft.com/office/drawing/2014/main" id="{5B95BFDD-A330-43CA-927E-847D1F688EDC}"/>
                </a:ext>
              </a:extLst>
            </p:cNvPr>
            <p:cNvCxnSpPr/>
            <p:nvPr/>
          </p:nvCxnSpPr>
          <p:spPr>
            <a:xfrm>
              <a:off x="0" y="4730750"/>
              <a:ext cx="12192000" cy="0"/>
            </a:xfrm>
            <a:prstGeom prst="line">
              <a:avLst/>
            </a:prstGeom>
            <a:ln w="12700">
              <a:solidFill>
                <a:srgbClr val="006BBA">
                  <a:alpha val="3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Connector 137">
              <a:extLst>
                <a:ext uri="{FF2B5EF4-FFF2-40B4-BE49-F238E27FC236}">
                  <a16:creationId xmlns:a16="http://schemas.microsoft.com/office/drawing/2014/main" id="{26E1BCC3-2A67-4C3A-82CB-CE4B395DF625}"/>
                </a:ext>
              </a:extLst>
            </p:cNvPr>
            <p:cNvCxnSpPr/>
            <p:nvPr/>
          </p:nvCxnSpPr>
          <p:spPr>
            <a:xfrm>
              <a:off x="0" y="4984750"/>
              <a:ext cx="12192000" cy="0"/>
            </a:xfrm>
            <a:prstGeom prst="line">
              <a:avLst/>
            </a:prstGeom>
            <a:ln w="12700">
              <a:solidFill>
                <a:srgbClr val="006BBA">
                  <a:alpha val="3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Connector 138">
              <a:extLst>
                <a:ext uri="{FF2B5EF4-FFF2-40B4-BE49-F238E27FC236}">
                  <a16:creationId xmlns:a16="http://schemas.microsoft.com/office/drawing/2014/main" id="{4B212E73-0E83-4136-85CB-F75C9E6567D8}"/>
                </a:ext>
              </a:extLst>
            </p:cNvPr>
            <p:cNvCxnSpPr/>
            <p:nvPr/>
          </p:nvCxnSpPr>
          <p:spPr>
            <a:xfrm>
              <a:off x="0" y="5238750"/>
              <a:ext cx="12192000" cy="0"/>
            </a:xfrm>
            <a:prstGeom prst="line">
              <a:avLst/>
            </a:prstGeom>
            <a:ln w="12700">
              <a:solidFill>
                <a:srgbClr val="006BBA">
                  <a:alpha val="3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Connector 139">
              <a:extLst>
                <a:ext uri="{FF2B5EF4-FFF2-40B4-BE49-F238E27FC236}">
                  <a16:creationId xmlns:a16="http://schemas.microsoft.com/office/drawing/2014/main" id="{15CFDEBD-1492-4387-80B3-F9720C05DCC0}"/>
                </a:ext>
              </a:extLst>
            </p:cNvPr>
            <p:cNvCxnSpPr/>
            <p:nvPr/>
          </p:nvCxnSpPr>
          <p:spPr>
            <a:xfrm>
              <a:off x="0" y="5492750"/>
              <a:ext cx="12192000" cy="0"/>
            </a:xfrm>
            <a:prstGeom prst="line">
              <a:avLst/>
            </a:prstGeom>
            <a:ln w="12700">
              <a:solidFill>
                <a:srgbClr val="006BBA">
                  <a:alpha val="3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>
              <a:extLst>
                <a:ext uri="{FF2B5EF4-FFF2-40B4-BE49-F238E27FC236}">
                  <a16:creationId xmlns:a16="http://schemas.microsoft.com/office/drawing/2014/main" id="{6FD6DE6E-B445-4BF1-A2FE-955CB37FA693}"/>
                </a:ext>
              </a:extLst>
            </p:cNvPr>
            <p:cNvCxnSpPr/>
            <p:nvPr/>
          </p:nvCxnSpPr>
          <p:spPr>
            <a:xfrm>
              <a:off x="0" y="5746750"/>
              <a:ext cx="12192000" cy="0"/>
            </a:xfrm>
            <a:prstGeom prst="line">
              <a:avLst/>
            </a:prstGeom>
            <a:ln w="12700">
              <a:solidFill>
                <a:srgbClr val="006BBA">
                  <a:alpha val="3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Connector 141">
              <a:extLst>
                <a:ext uri="{FF2B5EF4-FFF2-40B4-BE49-F238E27FC236}">
                  <a16:creationId xmlns:a16="http://schemas.microsoft.com/office/drawing/2014/main" id="{915D5A94-400B-4A9B-BC85-63DAE2610614}"/>
                </a:ext>
              </a:extLst>
            </p:cNvPr>
            <p:cNvCxnSpPr/>
            <p:nvPr/>
          </p:nvCxnSpPr>
          <p:spPr>
            <a:xfrm>
              <a:off x="0" y="6000750"/>
              <a:ext cx="12192000" cy="0"/>
            </a:xfrm>
            <a:prstGeom prst="line">
              <a:avLst/>
            </a:prstGeom>
            <a:ln w="12700">
              <a:solidFill>
                <a:srgbClr val="006BBA">
                  <a:alpha val="3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>
              <a:extLst>
                <a:ext uri="{FF2B5EF4-FFF2-40B4-BE49-F238E27FC236}">
                  <a16:creationId xmlns:a16="http://schemas.microsoft.com/office/drawing/2014/main" id="{1AD87430-1C44-4034-B289-45CA1A199806}"/>
                </a:ext>
              </a:extLst>
            </p:cNvPr>
            <p:cNvCxnSpPr/>
            <p:nvPr/>
          </p:nvCxnSpPr>
          <p:spPr>
            <a:xfrm>
              <a:off x="0" y="6254750"/>
              <a:ext cx="12192000" cy="0"/>
            </a:xfrm>
            <a:prstGeom prst="line">
              <a:avLst/>
            </a:prstGeom>
            <a:ln w="12700">
              <a:solidFill>
                <a:srgbClr val="006BBA">
                  <a:alpha val="3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Connector 143">
              <a:extLst>
                <a:ext uri="{FF2B5EF4-FFF2-40B4-BE49-F238E27FC236}">
                  <a16:creationId xmlns:a16="http://schemas.microsoft.com/office/drawing/2014/main" id="{DCEDFB4D-833A-41D2-B6EE-57F3D9CA8BA9}"/>
                </a:ext>
              </a:extLst>
            </p:cNvPr>
            <p:cNvCxnSpPr/>
            <p:nvPr/>
          </p:nvCxnSpPr>
          <p:spPr>
            <a:xfrm>
              <a:off x="0" y="6508750"/>
              <a:ext cx="12192000" cy="0"/>
            </a:xfrm>
            <a:prstGeom prst="line">
              <a:avLst/>
            </a:prstGeom>
            <a:ln w="12700">
              <a:solidFill>
                <a:srgbClr val="006BBA">
                  <a:alpha val="3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>
              <a:extLst>
                <a:ext uri="{FF2B5EF4-FFF2-40B4-BE49-F238E27FC236}">
                  <a16:creationId xmlns:a16="http://schemas.microsoft.com/office/drawing/2014/main" id="{612B1254-8F03-4BED-8373-C9B726EB2251}"/>
                </a:ext>
              </a:extLst>
            </p:cNvPr>
            <p:cNvCxnSpPr/>
            <p:nvPr/>
          </p:nvCxnSpPr>
          <p:spPr>
            <a:xfrm>
              <a:off x="0" y="6762750"/>
              <a:ext cx="12192000" cy="0"/>
            </a:xfrm>
            <a:prstGeom prst="line">
              <a:avLst/>
            </a:prstGeom>
            <a:ln w="12700">
              <a:solidFill>
                <a:srgbClr val="006BBA">
                  <a:alpha val="3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Connector 145">
              <a:extLst>
                <a:ext uri="{FF2B5EF4-FFF2-40B4-BE49-F238E27FC236}">
                  <a16:creationId xmlns:a16="http://schemas.microsoft.com/office/drawing/2014/main" id="{6C451AD8-7B03-42FB-BE5C-FC3213B7FEA1}"/>
                </a:ext>
              </a:extLst>
            </p:cNvPr>
            <p:cNvCxnSpPr/>
            <p:nvPr/>
          </p:nvCxnSpPr>
          <p:spPr>
            <a:xfrm>
              <a:off x="0" y="-82550"/>
              <a:ext cx="12192000" cy="0"/>
            </a:xfrm>
            <a:prstGeom prst="line">
              <a:avLst/>
            </a:prstGeom>
            <a:ln w="12700">
              <a:solidFill>
                <a:srgbClr val="006BBA">
                  <a:alpha val="3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E8BFBC06-5E15-4103-B30A-AD38D19C724D}"/>
                </a:ext>
              </a:extLst>
            </p:cNvPr>
            <p:cNvCxnSpPr/>
            <p:nvPr/>
          </p:nvCxnSpPr>
          <p:spPr>
            <a:xfrm>
              <a:off x="0" y="171450"/>
              <a:ext cx="12192000" cy="0"/>
            </a:xfrm>
            <a:prstGeom prst="line">
              <a:avLst/>
            </a:prstGeom>
            <a:ln w="12700">
              <a:solidFill>
                <a:srgbClr val="006BBA">
                  <a:alpha val="3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Connector 147">
              <a:extLst>
                <a:ext uri="{FF2B5EF4-FFF2-40B4-BE49-F238E27FC236}">
                  <a16:creationId xmlns:a16="http://schemas.microsoft.com/office/drawing/2014/main" id="{B90FA5ED-894F-4751-8517-261AF2167A8F}"/>
                </a:ext>
              </a:extLst>
            </p:cNvPr>
            <p:cNvCxnSpPr/>
            <p:nvPr/>
          </p:nvCxnSpPr>
          <p:spPr>
            <a:xfrm>
              <a:off x="0" y="425450"/>
              <a:ext cx="12192000" cy="0"/>
            </a:xfrm>
            <a:prstGeom prst="line">
              <a:avLst/>
            </a:prstGeom>
            <a:ln w="12700">
              <a:solidFill>
                <a:srgbClr val="006BBA">
                  <a:alpha val="3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Connector 148">
              <a:extLst>
                <a:ext uri="{FF2B5EF4-FFF2-40B4-BE49-F238E27FC236}">
                  <a16:creationId xmlns:a16="http://schemas.microsoft.com/office/drawing/2014/main" id="{1466D712-DB85-4066-831D-1BE5DEEA9828}"/>
                </a:ext>
              </a:extLst>
            </p:cNvPr>
            <p:cNvCxnSpPr/>
            <p:nvPr/>
          </p:nvCxnSpPr>
          <p:spPr>
            <a:xfrm>
              <a:off x="0" y="679450"/>
              <a:ext cx="12192000" cy="0"/>
            </a:xfrm>
            <a:prstGeom prst="line">
              <a:avLst/>
            </a:prstGeom>
            <a:ln w="12700">
              <a:solidFill>
                <a:srgbClr val="006BBA">
                  <a:alpha val="3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Straight Connector 149">
              <a:extLst>
                <a:ext uri="{FF2B5EF4-FFF2-40B4-BE49-F238E27FC236}">
                  <a16:creationId xmlns:a16="http://schemas.microsoft.com/office/drawing/2014/main" id="{8834FC52-BECC-4B74-83BE-FBF7E9C6FC6B}"/>
                </a:ext>
              </a:extLst>
            </p:cNvPr>
            <p:cNvCxnSpPr/>
            <p:nvPr/>
          </p:nvCxnSpPr>
          <p:spPr>
            <a:xfrm>
              <a:off x="0" y="933450"/>
              <a:ext cx="12192000" cy="0"/>
            </a:xfrm>
            <a:prstGeom prst="line">
              <a:avLst/>
            </a:prstGeom>
            <a:ln w="12700">
              <a:solidFill>
                <a:srgbClr val="006BBA">
                  <a:alpha val="3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Connector 150">
              <a:extLst>
                <a:ext uri="{FF2B5EF4-FFF2-40B4-BE49-F238E27FC236}">
                  <a16:creationId xmlns:a16="http://schemas.microsoft.com/office/drawing/2014/main" id="{D2A39319-75BD-4E51-8169-8B62F8A0548F}"/>
                </a:ext>
              </a:extLst>
            </p:cNvPr>
            <p:cNvCxnSpPr/>
            <p:nvPr/>
          </p:nvCxnSpPr>
          <p:spPr>
            <a:xfrm>
              <a:off x="0" y="1187450"/>
              <a:ext cx="12192000" cy="0"/>
            </a:xfrm>
            <a:prstGeom prst="line">
              <a:avLst/>
            </a:prstGeom>
            <a:ln w="12700">
              <a:solidFill>
                <a:srgbClr val="006BBA">
                  <a:alpha val="3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Connector 151">
              <a:extLst>
                <a:ext uri="{FF2B5EF4-FFF2-40B4-BE49-F238E27FC236}">
                  <a16:creationId xmlns:a16="http://schemas.microsoft.com/office/drawing/2014/main" id="{2873FE80-5FC0-4D13-8CBE-0D307CC070A1}"/>
                </a:ext>
              </a:extLst>
            </p:cNvPr>
            <p:cNvCxnSpPr/>
            <p:nvPr/>
          </p:nvCxnSpPr>
          <p:spPr>
            <a:xfrm>
              <a:off x="0" y="1441450"/>
              <a:ext cx="12192000" cy="0"/>
            </a:xfrm>
            <a:prstGeom prst="line">
              <a:avLst/>
            </a:prstGeom>
            <a:ln w="12700">
              <a:solidFill>
                <a:srgbClr val="006BBA">
                  <a:alpha val="3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1D5A3E5B-ED9B-4E66-B671-8E3B582C1859}"/>
                </a:ext>
              </a:extLst>
            </p:cNvPr>
            <p:cNvCxnSpPr/>
            <p:nvPr/>
          </p:nvCxnSpPr>
          <p:spPr>
            <a:xfrm>
              <a:off x="0" y="1695450"/>
              <a:ext cx="12192000" cy="0"/>
            </a:xfrm>
            <a:prstGeom prst="line">
              <a:avLst/>
            </a:prstGeom>
            <a:ln w="12700">
              <a:solidFill>
                <a:srgbClr val="006BBA">
                  <a:alpha val="3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Connector 153">
              <a:extLst>
                <a:ext uri="{FF2B5EF4-FFF2-40B4-BE49-F238E27FC236}">
                  <a16:creationId xmlns:a16="http://schemas.microsoft.com/office/drawing/2014/main" id="{50EB22BF-B805-4A68-A5F5-B33BF2B2A460}"/>
                </a:ext>
              </a:extLst>
            </p:cNvPr>
            <p:cNvCxnSpPr/>
            <p:nvPr/>
          </p:nvCxnSpPr>
          <p:spPr>
            <a:xfrm>
              <a:off x="0" y="1949450"/>
              <a:ext cx="12192000" cy="0"/>
            </a:xfrm>
            <a:prstGeom prst="line">
              <a:avLst/>
            </a:prstGeom>
            <a:ln w="12700">
              <a:solidFill>
                <a:srgbClr val="006BBA">
                  <a:alpha val="3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>
              <a:extLst>
                <a:ext uri="{FF2B5EF4-FFF2-40B4-BE49-F238E27FC236}">
                  <a16:creationId xmlns:a16="http://schemas.microsoft.com/office/drawing/2014/main" id="{F73844E5-1296-4AB2-9D9F-663A39235B2C}"/>
                </a:ext>
              </a:extLst>
            </p:cNvPr>
            <p:cNvCxnSpPr/>
            <p:nvPr/>
          </p:nvCxnSpPr>
          <p:spPr>
            <a:xfrm>
              <a:off x="0" y="2203450"/>
              <a:ext cx="12192000" cy="0"/>
            </a:xfrm>
            <a:prstGeom prst="line">
              <a:avLst/>
            </a:prstGeom>
            <a:ln w="12700">
              <a:solidFill>
                <a:srgbClr val="006BBA">
                  <a:alpha val="3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Connector 155">
              <a:extLst>
                <a:ext uri="{FF2B5EF4-FFF2-40B4-BE49-F238E27FC236}">
                  <a16:creationId xmlns:a16="http://schemas.microsoft.com/office/drawing/2014/main" id="{E86D6C39-8194-453F-8946-3CF212C05CDD}"/>
                </a:ext>
              </a:extLst>
            </p:cNvPr>
            <p:cNvCxnSpPr/>
            <p:nvPr/>
          </p:nvCxnSpPr>
          <p:spPr>
            <a:xfrm>
              <a:off x="0" y="2457450"/>
              <a:ext cx="12192000" cy="0"/>
            </a:xfrm>
            <a:prstGeom prst="line">
              <a:avLst/>
            </a:prstGeom>
            <a:ln w="12700">
              <a:solidFill>
                <a:srgbClr val="006BBA">
                  <a:alpha val="3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Connector 156">
              <a:extLst>
                <a:ext uri="{FF2B5EF4-FFF2-40B4-BE49-F238E27FC236}">
                  <a16:creationId xmlns:a16="http://schemas.microsoft.com/office/drawing/2014/main" id="{81EF0CD3-AB16-4A42-BE7F-B2FE973872D3}"/>
                </a:ext>
              </a:extLst>
            </p:cNvPr>
            <p:cNvCxnSpPr/>
            <p:nvPr/>
          </p:nvCxnSpPr>
          <p:spPr>
            <a:xfrm>
              <a:off x="0" y="2711450"/>
              <a:ext cx="12192000" cy="0"/>
            </a:xfrm>
            <a:prstGeom prst="line">
              <a:avLst/>
            </a:prstGeom>
            <a:ln w="12700">
              <a:solidFill>
                <a:srgbClr val="006BBA">
                  <a:alpha val="3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608" name="Picture 12" descr="Math - Bank Transaction Icon Clipart - Large Size Png Image - PikPng">
            <a:extLst>
              <a:ext uri="{FF2B5EF4-FFF2-40B4-BE49-F238E27FC236}">
                <a16:creationId xmlns:a16="http://schemas.microsoft.com/office/drawing/2014/main" id="{55D85C5C-8680-476A-8B30-0C4C176D5E5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344" t="75059"/>
          <a:stretch/>
        </p:blipFill>
        <p:spPr bwMode="auto">
          <a:xfrm rot="1977503">
            <a:off x="9964893" y="409576"/>
            <a:ext cx="899801" cy="835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6" name="Picture 12" descr="Math - Bank Transaction Icon Clipart - Large Size Png Image - PikPng">
            <a:extLst>
              <a:ext uri="{FF2B5EF4-FFF2-40B4-BE49-F238E27FC236}">
                <a16:creationId xmlns:a16="http://schemas.microsoft.com/office/drawing/2014/main" id="{93D4957D-7C95-44FE-999C-E22AC969C37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3980" b="71766"/>
          <a:stretch/>
        </p:blipFill>
        <p:spPr bwMode="auto">
          <a:xfrm rot="20687990">
            <a:off x="10152193" y="4824116"/>
            <a:ext cx="876219" cy="907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9" name="Picture 10" descr="Math Icon - Download in Line Style">
            <a:extLst>
              <a:ext uri="{FF2B5EF4-FFF2-40B4-BE49-F238E27FC236}">
                <a16:creationId xmlns:a16="http://schemas.microsoft.com/office/drawing/2014/main" id="{EFA57E73-C634-4C4C-8280-947C1AC07D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93405">
            <a:off x="9868435" y="3395141"/>
            <a:ext cx="1149750" cy="1149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0" name="Picture 12" descr="Basic math Vector Icons free download in SVG, PNG Format">
            <a:extLst>
              <a:ext uri="{FF2B5EF4-FFF2-40B4-BE49-F238E27FC236}">
                <a16:creationId xmlns:a16="http://schemas.microsoft.com/office/drawing/2014/main" id="{E18E0241-76E6-4EA8-84E8-4A5CEB4FD0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766666">
            <a:off x="1014077" y="1350847"/>
            <a:ext cx="751089" cy="751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7" name="Picture 12" descr="Math - Bank Transaction Icon Clipart - Large Size Png Image - PikPng">
            <a:extLst>
              <a:ext uri="{FF2B5EF4-FFF2-40B4-BE49-F238E27FC236}">
                <a16:creationId xmlns:a16="http://schemas.microsoft.com/office/drawing/2014/main" id="{0C6C9299-25B9-4B93-9BDC-1881E938BF1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262" r="72772"/>
          <a:stretch/>
        </p:blipFill>
        <p:spPr bwMode="auto">
          <a:xfrm>
            <a:off x="10790762" y="922890"/>
            <a:ext cx="373108" cy="375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1" name="Picture 14" descr="Math Symbols Icons - Download Free Vector Icons | Noun Project">
            <a:extLst>
              <a:ext uri="{FF2B5EF4-FFF2-40B4-BE49-F238E27FC236}">
                <a16:creationId xmlns:a16="http://schemas.microsoft.com/office/drawing/2014/main" id="{8F80C7ED-EBB8-43EF-94BC-32D2745521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881" y="916393"/>
            <a:ext cx="534180" cy="534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2" name="Picture 16" descr="Math Icon from Education Pack | Free Download">
            <a:extLst>
              <a:ext uri="{FF2B5EF4-FFF2-40B4-BE49-F238E27FC236}">
                <a16:creationId xmlns:a16="http://schemas.microsoft.com/office/drawing/2014/main" id="{3062494F-CEA7-43BD-93EE-70C4C3FEF9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453" y="4550897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6" name="Picture 12" descr="Math - Bank Transaction Icon Clipart - Large Size Png Image - PikPng">
            <a:extLst>
              <a:ext uri="{FF2B5EF4-FFF2-40B4-BE49-F238E27FC236}">
                <a16:creationId xmlns:a16="http://schemas.microsoft.com/office/drawing/2014/main" id="{2DF31ECE-2C42-4C9C-8BF0-BED654E219B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811" b="65694"/>
          <a:stretch/>
        </p:blipFill>
        <p:spPr bwMode="auto">
          <a:xfrm>
            <a:off x="1296537" y="5023951"/>
            <a:ext cx="656487" cy="76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7" name="Picture 12" descr="Math - Bank Transaction Icon Clipart - Large Size Png Image - PikPng">
            <a:extLst>
              <a:ext uri="{FF2B5EF4-FFF2-40B4-BE49-F238E27FC236}">
                <a16:creationId xmlns:a16="http://schemas.microsoft.com/office/drawing/2014/main" id="{CC0F9A7B-A92C-4D98-9157-F6A275126AB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477" t="73595" r="36393"/>
          <a:stretch/>
        </p:blipFill>
        <p:spPr bwMode="auto">
          <a:xfrm rot="2593627">
            <a:off x="313899" y="4271749"/>
            <a:ext cx="655092" cy="587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8" name="Picture 12" descr="Math - Bank Transaction Icon Clipart - Large Size Png Image - PikPng">
            <a:extLst>
              <a:ext uri="{FF2B5EF4-FFF2-40B4-BE49-F238E27FC236}">
                <a16:creationId xmlns:a16="http://schemas.microsoft.com/office/drawing/2014/main" id="{10C8CCFF-706E-413D-9681-163C50C050E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155" t="34306" b="33772"/>
          <a:stretch/>
        </p:blipFill>
        <p:spPr bwMode="auto">
          <a:xfrm>
            <a:off x="10276765" y="1173708"/>
            <a:ext cx="601895" cy="709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23" name="Group 622">
            <a:extLst>
              <a:ext uri="{FF2B5EF4-FFF2-40B4-BE49-F238E27FC236}">
                <a16:creationId xmlns:a16="http://schemas.microsoft.com/office/drawing/2014/main" id="{C39FE9D9-662E-42E7-B67D-5B0AFA366D73}"/>
              </a:ext>
            </a:extLst>
          </p:cNvPr>
          <p:cNvGrpSpPr/>
          <p:nvPr/>
        </p:nvGrpSpPr>
        <p:grpSpPr>
          <a:xfrm>
            <a:off x="906767" y="966581"/>
            <a:ext cx="9685033" cy="3465265"/>
            <a:chOff x="906767" y="966581"/>
            <a:chExt cx="9685033" cy="3465265"/>
          </a:xfrm>
          <a:solidFill>
            <a:schemeClr val="accent3"/>
          </a:solidFill>
        </p:grpSpPr>
        <p:grpSp>
          <p:nvGrpSpPr>
            <p:cNvPr id="615" name="Group 614">
              <a:extLst>
                <a:ext uri="{FF2B5EF4-FFF2-40B4-BE49-F238E27FC236}">
                  <a16:creationId xmlns:a16="http://schemas.microsoft.com/office/drawing/2014/main" id="{A23CB994-4D11-45B7-89B4-BC5B7DE706B9}"/>
                </a:ext>
              </a:extLst>
            </p:cNvPr>
            <p:cNvGrpSpPr/>
            <p:nvPr/>
          </p:nvGrpSpPr>
          <p:grpSpPr>
            <a:xfrm>
              <a:off x="906767" y="966581"/>
              <a:ext cx="9685033" cy="3465265"/>
              <a:chOff x="906767" y="966581"/>
              <a:chExt cx="9685033" cy="3465265"/>
            </a:xfrm>
            <a:grpFill/>
          </p:grpSpPr>
          <p:sp>
            <p:nvSpPr>
              <p:cNvPr id="389" name="Rectangle: Rounded Corners 388">
                <a:extLst>
                  <a:ext uri="{FF2B5EF4-FFF2-40B4-BE49-F238E27FC236}">
                    <a16:creationId xmlns:a16="http://schemas.microsoft.com/office/drawing/2014/main" id="{9DF7E7D4-650F-4E88-904E-949D50D86E17}"/>
                  </a:ext>
                </a:extLst>
              </p:cNvPr>
              <p:cNvSpPr/>
              <p:nvPr/>
            </p:nvSpPr>
            <p:spPr>
              <a:xfrm>
                <a:off x="1328726" y="966581"/>
                <a:ext cx="4394442" cy="374553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456" name="Rectangle: Rounded Corners 455">
                <a:extLst>
                  <a:ext uri="{FF2B5EF4-FFF2-40B4-BE49-F238E27FC236}">
                    <a16:creationId xmlns:a16="http://schemas.microsoft.com/office/drawing/2014/main" id="{8E8B3DC9-23E8-433F-B2BA-317BF000D69E}"/>
                  </a:ext>
                </a:extLst>
              </p:cNvPr>
              <p:cNvSpPr/>
              <p:nvPr/>
            </p:nvSpPr>
            <p:spPr>
              <a:xfrm>
                <a:off x="963339" y="1965447"/>
                <a:ext cx="9149652" cy="80466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614" name="Freeform: Shape 613">
                <a:extLst>
                  <a:ext uri="{FF2B5EF4-FFF2-40B4-BE49-F238E27FC236}">
                    <a16:creationId xmlns:a16="http://schemas.microsoft.com/office/drawing/2014/main" id="{E25B38CE-68EC-4B85-BC40-693FABF377F5}"/>
                  </a:ext>
                </a:extLst>
              </p:cNvPr>
              <p:cNvSpPr/>
              <p:nvPr/>
            </p:nvSpPr>
            <p:spPr>
              <a:xfrm>
                <a:off x="2801130" y="1331999"/>
                <a:ext cx="2894033" cy="753991"/>
              </a:xfrm>
              <a:custGeom>
                <a:avLst/>
                <a:gdLst>
                  <a:gd name="connsiteX0" fmla="*/ 156722 w 2894033"/>
                  <a:gd name="connsiteY0" fmla="*/ 0 h 753991"/>
                  <a:gd name="connsiteX1" fmla="*/ 1520444 w 2894033"/>
                  <a:gd name="connsiteY1" fmla="*/ 0 h 753991"/>
                  <a:gd name="connsiteX2" fmla="*/ 1586521 w 2894033"/>
                  <a:gd name="connsiteY2" fmla="*/ 6661 h 753991"/>
                  <a:gd name="connsiteX3" fmla="*/ 1601578 w 2894033"/>
                  <a:gd name="connsiteY3" fmla="*/ 11335 h 753991"/>
                  <a:gd name="connsiteX4" fmla="*/ 1565669 w 2894033"/>
                  <a:gd name="connsiteY4" fmla="*/ 14955 h 753991"/>
                  <a:gd name="connsiteX5" fmla="*/ 1430852 w 2894033"/>
                  <a:gd name="connsiteY5" fmla="*/ 125531 h 753991"/>
                  <a:gd name="connsiteX6" fmla="*/ 1416134 w 2894033"/>
                  <a:gd name="connsiteY6" fmla="*/ 198427 h 753991"/>
                  <a:gd name="connsiteX7" fmla="*/ 1430852 w 2894033"/>
                  <a:gd name="connsiteY7" fmla="*/ 271323 h 753991"/>
                  <a:gd name="connsiteX8" fmla="*/ 1547721 w 2894033"/>
                  <a:gd name="connsiteY8" fmla="*/ 377283 h 753991"/>
                  <a:gd name="connsiteX9" fmla="*/ 1561966 w 2894033"/>
                  <a:gd name="connsiteY9" fmla="*/ 379437 h 753991"/>
                  <a:gd name="connsiteX10" fmla="*/ 2706756 w 2894033"/>
                  <a:gd name="connsiteY10" fmla="*/ 379437 h 753991"/>
                  <a:gd name="connsiteX11" fmla="*/ 2894033 w 2894033"/>
                  <a:gd name="connsiteY11" fmla="*/ 566714 h 753991"/>
                  <a:gd name="connsiteX12" fmla="*/ 2894032 w 2894033"/>
                  <a:gd name="connsiteY12" fmla="*/ 566714 h 753991"/>
                  <a:gd name="connsiteX13" fmla="*/ 2706755 w 2894033"/>
                  <a:gd name="connsiteY13" fmla="*/ 753991 h 753991"/>
                  <a:gd name="connsiteX14" fmla="*/ 1017260 w 2894033"/>
                  <a:gd name="connsiteY14" fmla="*/ 753990 h 753991"/>
                  <a:gd name="connsiteX15" fmla="*/ 884835 w 2894033"/>
                  <a:gd name="connsiteY15" fmla="*/ 699138 h 753991"/>
                  <a:gd name="connsiteX16" fmla="*/ 855574 w 2894033"/>
                  <a:gd name="connsiteY16" fmla="*/ 655738 h 753991"/>
                  <a:gd name="connsiteX17" fmla="*/ 112132 w 2894033"/>
                  <a:gd name="connsiteY17" fmla="*/ 655737 h 753991"/>
                  <a:gd name="connsiteX18" fmla="*/ 14634 w 2894033"/>
                  <a:gd name="connsiteY18" fmla="*/ 640997 h 753991"/>
                  <a:gd name="connsiteX19" fmla="*/ 0 w 2894033"/>
                  <a:gd name="connsiteY19" fmla="*/ 633962 h 753991"/>
                  <a:gd name="connsiteX20" fmla="*/ 68386 w 2894033"/>
                  <a:gd name="connsiteY20" fmla="*/ 633962 h 753991"/>
                  <a:gd name="connsiteX21" fmla="*/ 392237 w 2894033"/>
                  <a:gd name="connsiteY21" fmla="*/ 310111 h 753991"/>
                  <a:gd name="connsiteX22" fmla="*/ 392238 w 2894033"/>
                  <a:gd name="connsiteY22" fmla="*/ 310111 h 753991"/>
                  <a:gd name="connsiteX23" fmla="*/ 194445 w 2894033"/>
                  <a:gd name="connsiteY23" fmla="*/ 11710 h 7539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2894033" h="753991">
                    <a:moveTo>
                      <a:pt x="156722" y="0"/>
                    </a:moveTo>
                    <a:lnTo>
                      <a:pt x="1520444" y="0"/>
                    </a:lnTo>
                    <a:cubicBezTo>
                      <a:pt x="1543079" y="0"/>
                      <a:pt x="1565178" y="2294"/>
                      <a:pt x="1586521" y="6661"/>
                    </a:cubicBezTo>
                    <a:lnTo>
                      <a:pt x="1601578" y="11335"/>
                    </a:lnTo>
                    <a:lnTo>
                      <a:pt x="1565669" y="14955"/>
                    </a:lnTo>
                    <a:cubicBezTo>
                      <a:pt x="1504712" y="27428"/>
                      <a:pt x="1454543" y="69517"/>
                      <a:pt x="1430852" y="125531"/>
                    </a:cubicBezTo>
                    <a:lnTo>
                      <a:pt x="1416134" y="198427"/>
                    </a:lnTo>
                    <a:lnTo>
                      <a:pt x="1430852" y="271323"/>
                    </a:lnTo>
                    <a:cubicBezTo>
                      <a:pt x="1452175" y="321735"/>
                      <a:pt x="1494944" y="360868"/>
                      <a:pt x="1547721" y="377283"/>
                    </a:cubicBezTo>
                    <a:lnTo>
                      <a:pt x="1561966" y="379437"/>
                    </a:lnTo>
                    <a:lnTo>
                      <a:pt x="2706756" y="379437"/>
                    </a:lnTo>
                    <a:cubicBezTo>
                      <a:pt x="2810186" y="379437"/>
                      <a:pt x="2894033" y="463284"/>
                      <a:pt x="2894033" y="566714"/>
                    </a:cubicBezTo>
                    <a:lnTo>
                      <a:pt x="2894032" y="566714"/>
                    </a:lnTo>
                    <a:cubicBezTo>
                      <a:pt x="2894032" y="670144"/>
                      <a:pt x="2810185" y="753991"/>
                      <a:pt x="2706755" y="753991"/>
                    </a:cubicBezTo>
                    <a:lnTo>
                      <a:pt x="1017260" y="753990"/>
                    </a:lnTo>
                    <a:cubicBezTo>
                      <a:pt x="965545" y="753990"/>
                      <a:pt x="918726" y="733028"/>
                      <a:pt x="884835" y="699138"/>
                    </a:cubicBezTo>
                    <a:lnTo>
                      <a:pt x="855574" y="655738"/>
                    </a:lnTo>
                    <a:lnTo>
                      <a:pt x="112132" y="655737"/>
                    </a:lnTo>
                    <a:cubicBezTo>
                      <a:pt x="78180" y="655737"/>
                      <a:pt x="45434" y="650576"/>
                      <a:pt x="14634" y="640997"/>
                    </a:cubicBezTo>
                    <a:lnTo>
                      <a:pt x="0" y="633962"/>
                    </a:lnTo>
                    <a:lnTo>
                      <a:pt x="68386" y="633962"/>
                    </a:lnTo>
                    <a:cubicBezTo>
                      <a:pt x="247244" y="633962"/>
                      <a:pt x="392237" y="488969"/>
                      <a:pt x="392237" y="310111"/>
                    </a:cubicBezTo>
                    <a:lnTo>
                      <a:pt x="392238" y="310111"/>
                    </a:lnTo>
                    <a:cubicBezTo>
                      <a:pt x="392238" y="175968"/>
                      <a:pt x="310680" y="60873"/>
                      <a:pt x="194445" y="117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461" name="Rectangle: Rounded Corners 460">
                <a:extLst>
                  <a:ext uri="{FF2B5EF4-FFF2-40B4-BE49-F238E27FC236}">
                    <a16:creationId xmlns:a16="http://schemas.microsoft.com/office/drawing/2014/main" id="{6A8162DA-49F0-41C3-BC70-0D0A1ADDC16A}"/>
                  </a:ext>
                </a:extLst>
              </p:cNvPr>
              <p:cNvSpPr/>
              <p:nvPr/>
            </p:nvSpPr>
            <p:spPr>
              <a:xfrm>
                <a:off x="1346348" y="2590923"/>
                <a:ext cx="9217019" cy="619856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462" name="Rectangle: Rounded Corners 461">
                <a:extLst>
                  <a:ext uri="{FF2B5EF4-FFF2-40B4-BE49-F238E27FC236}">
                    <a16:creationId xmlns:a16="http://schemas.microsoft.com/office/drawing/2014/main" id="{5AF63ABE-59F6-4C00-8FBF-8ADCE1906D05}"/>
                  </a:ext>
                </a:extLst>
              </p:cNvPr>
              <p:cNvSpPr/>
              <p:nvPr/>
            </p:nvSpPr>
            <p:spPr>
              <a:xfrm>
                <a:off x="906767" y="3140073"/>
                <a:ext cx="9132488" cy="619856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468" name="Freeform: Shape 467">
                <a:extLst>
                  <a:ext uri="{FF2B5EF4-FFF2-40B4-BE49-F238E27FC236}">
                    <a16:creationId xmlns:a16="http://schemas.microsoft.com/office/drawing/2014/main" id="{1639E852-228A-4D8F-B676-306F3707DAE2}"/>
                  </a:ext>
                </a:extLst>
              </p:cNvPr>
              <p:cNvSpPr/>
              <p:nvPr/>
            </p:nvSpPr>
            <p:spPr>
              <a:xfrm>
                <a:off x="4232503" y="3756023"/>
                <a:ext cx="2464927" cy="336098"/>
              </a:xfrm>
              <a:custGeom>
                <a:avLst/>
                <a:gdLst>
                  <a:gd name="connsiteX0" fmla="*/ 0 w 2464927"/>
                  <a:gd name="connsiteY0" fmla="*/ 0 h 336098"/>
                  <a:gd name="connsiteX1" fmla="*/ 2457450 w 2464927"/>
                  <a:gd name="connsiteY1" fmla="*/ 0 h 336098"/>
                  <a:gd name="connsiteX2" fmla="*/ 2459122 w 2464927"/>
                  <a:gd name="connsiteY2" fmla="*/ 338 h 336098"/>
                  <a:gd name="connsiteX3" fmla="*/ 2401186 w 2464927"/>
                  <a:gd name="connsiteY3" fmla="*/ 12034 h 336098"/>
                  <a:gd name="connsiteX4" fmla="*/ 2298549 w 2464927"/>
                  <a:gd name="connsiteY4" fmla="*/ 166877 h 336098"/>
                  <a:gd name="connsiteX5" fmla="*/ 2401186 w 2464927"/>
                  <a:gd name="connsiteY5" fmla="*/ 321720 h 336098"/>
                  <a:gd name="connsiteX6" fmla="*/ 2464927 w 2464927"/>
                  <a:gd name="connsiteY6" fmla="*/ 334589 h 336098"/>
                  <a:gd name="connsiteX7" fmla="*/ 2457450 w 2464927"/>
                  <a:gd name="connsiteY7" fmla="*/ 336098 h 336098"/>
                  <a:gd name="connsiteX8" fmla="*/ 0 w 2464927"/>
                  <a:gd name="connsiteY8" fmla="*/ 336098 h 336098"/>
                  <a:gd name="connsiteX9" fmla="*/ 168049 w 2464927"/>
                  <a:gd name="connsiteY9" fmla="*/ 168049 h 336098"/>
                  <a:gd name="connsiteX10" fmla="*/ 0 w 2464927"/>
                  <a:gd name="connsiteY10" fmla="*/ 0 h 3360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464927" h="336098">
                    <a:moveTo>
                      <a:pt x="0" y="0"/>
                    </a:moveTo>
                    <a:lnTo>
                      <a:pt x="2457450" y="0"/>
                    </a:lnTo>
                    <a:lnTo>
                      <a:pt x="2459122" y="338"/>
                    </a:lnTo>
                    <a:lnTo>
                      <a:pt x="2401186" y="12034"/>
                    </a:lnTo>
                    <a:cubicBezTo>
                      <a:pt x="2340871" y="37545"/>
                      <a:pt x="2298549" y="97269"/>
                      <a:pt x="2298549" y="166877"/>
                    </a:cubicBezTo>
                    <a:cubicBezTo>
                      <a:pt x="2298549" y="236485"/>
                      <a:pt x="2340871" y="296209"/>
                      <a:pt x="2401186" y="321720"/>
                    </a:cubicBezTo>
                    <a:lnTo>
                      <a:pt x="2464927" y="334589"/>
                    </a:lnTo>
                    <a:lnTo>
                      <a:pt x="2457450" y="336098"/>
                    </a:lnTo>
                    <a:lnTo>
                      <a:pt x="0" y="336098"/>
                    </a:lnTo>
                    <a:cubicBezTo>
                      <a:pt x="92811" y="336098"/>
                      <a:pt x="168049" y="260860"/>
                      <a:pt x="168049" y="168049"/>
                    </a:cubicBezTo>
                    <a:cubicBezTo>
                      <a:pt x="168049" y="75238"/>
                      <a:pt x="92811" y="0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464" name="Rectangle: Rounded Corners 463">
                <a:extLst>
                  <a:ext uri="{FF2B5EF4-FFF2-40B4-BE49-F238E27FC236}">
                    <a16:creationId xmlns:a16="http://schemas.microsoft.com/office/drawing/2014/main" id="{859AB6B4-46CB-46A4-9E09-FF5A182335B2}"/>
                  </a:ext>
                </a:extLst>
              </p:cNvPr>
              <p:cNvSpPr/>
              <p:nvPr/>
            </p:nvSpPr>
            <p:spPr>
              <a:xfrm>
                <a:off x="2222500" y="4095748"/>
                <a:ext cx="8369300" cy="336098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sp>
          <p:nvSpPr>
            <p:cNvPr id="622" name="Rectangle: Rounded Corners 621">
              <a:extLst>
                <a:ext uri="{FF2B5EF4-FFF2-40B4-BE49-F238E27FC236}">
                  <a16:creationId xmlns:a16="http://schemas.microsoft.com/office/drawing/2014/main" id="{0B28AC5A-E020-48EB-B685-2D4D53804B6A}"/>
                </a:ext>
              </a:extLst>
            </p:cNvPr>
            <p:cNvSpPr/>
            <p:nvPr/>
          </p:nvSpPr>
          <p:spPr>
            <a:xfrm>
              <a:off x="4872253" y="1705970"/>
              <a:ext cx="4339986" cy="545910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pic>
        <p:nvPicPr>
          <p:cNvPr id="46" name="Picture 45">
            <a:extLst>
              <a:ext uri="{FF2B5EF4-FFF2-40B4-BE49-F238E27FC236}">
                <a16:creationId xmlns:a16="http://schemas.microsoft.com/office/drawing/2014/main" id="{77C51833-BAA0-4F98-BC45-2F78D53A1857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b="35542"/>
          <a:stretch/>
        </p:blipFill>
        <p:spPr>
          <a:xfrm>
            <a:off x="2840171" y="3830023"/>
            <a:ext cx="2206943" cy="2094527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E0C15C3D-1869-4988-AF42-650CC138EA3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181692" y="4265256"/>
            <a:ext cx="2274005" cy="1591194"/>
          </a:xfrm>
          <a:prstGeom prst="rect">
            <a:avLst/>
          </a:prstGeom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9EEB0E97-AA81-4252-8A14-7A4DFC606F7A}"/>
              </a:ext>
            </a:extLst>
          </p:cNvPr>
          <p:cNvGrpSpPr/>
          <p:nvPr/>
        </p:nvGrpSpPr>
        <p:grpSpPr>
          <a:xfrm>
            <a:off x="2353339" y="5846164"/>
            <a:ext cx="7315206" cy="1553372"/>
            <a:chOff x="2353339" y="5846164"/>
            <a:chExt cx="7315206" cy="1553372"/>
          </a:xfrm>
        </p:grpSpPr>
        <p:grpSp>
          <p:nvGrpSpPr>
            <p:cNvPr id="39" name="Google Shape;579;p27">
              <a:extLst>
                <a:ext uri="{FF2B5EF4-FFF2-40B4-BE49-F238E27FC236}">
                  <a16:creationId xmlns:a16="http://schemas.microsoft.com/office/drawing/2014/main" id="{E65DB138-D505-4092-A8BA-E68EA37303C7}"/>
                </a:ext>
              </a:extLst>
            </p:cNvPr>
            <p:cNvGrpSpPr/>
            <p:nvPr/>
          </p:nvGrpSpPr>
          <p:grpSpPr>
            <a:xfrm>
              <a:off x="2353339" y="5846164"/>
              <a:ext cx="7315206" cy="1231195"/>
              <a:chOff x="929285" y="5051507"/>
              <a:chExt cx="7315206" cy="1231195"/>
            </a:xfrm>
          </p:grpSpPr>
          <p:sp>
            <p:nvSpPr>
              <p:cNvPr id="40" name="Google Shape;580;p27">
                <a:extLst>
                  <a:ext uri="{FF2B5EF4-FFF2-40B4-BE49-F238E27FC236}">
                    <a16:creationId xmlns:a16="http://schemas.microsoft.com/office/drawing/2014/main" id="{F65CC716-0B58-4543-9268-2E7F9D43C84B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  <p:sp>
            <p:nvSpPr>
              <p:cNvPr id="41" name="Google Shape;581;p27">
                <a:extLst>
                  <a:ext uri="{FF2B5EF4-FFF2-40B4-BE49-F238E27FC236}">
                    <a16:creationId xmlns:a16="http://schemas.microsoft.com/office/drawing/2014/main" id="{03498D9A-2D8E-4DB5-BECC-0B4DA70ADDA5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  <p:sp>
            <p:nvSpPr>
              <p:cNvPr id="42" name="Google Shape;582;p27">
                <a:extLst>
                  <a:ext uri="{FF2B5EF4-FFF2-40B4-BE49-F238E27FC236}">
                    <a16:creationId xmlns:a16="http://schemas.microsoft.com/office/drawing/2014/main" id="{72FB60A8-F111-448F-A876-B2775B7969C6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  <p:sp>
            <p:nvSpPr>
              <p:cNvPr id="43" name="Google Shape;583;p27">
                <a:extLst>
                  <a:ext uri="{FF2B5EF4-FFF2-40B4-BE49-F238E27FC236}">
                    <a16:creationId xmlns:a16="http://schemas.microsoft.com/office/drawing/2014/main" id="{C6D67999-608B-47D4-84AF-D9114E73834F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  <p:sp>
            <p:nvSpPr>
              <p:cNvPr id="44" name="Google Shape;584;p27">
                <a:extLst>
                  <a:ext uri="{FF2B5EF4-FFF2-40B4-BE49-F238E27FC236}">
                    <a16:creationId xmlns:a16="http://schemas.microsoft.com/office/drawing/2014/main" id="{C0A65CE4-F094-4A15-AF49-9DD194151348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  <p:sp>
            <p:nvSpPr>
              <p:cNvPr id="45" name="Google Shape;585;p27">
                <a:extLst>
                  <a:ext uri="{FF2B5EF4-FFF2-40B4-BE49-F238E27FC236}">
                    <a16:creationId xmlns:a16="http://schemas.microsoft.com/office/drawing/2014/main" id="{A00F584C-C69D-448F-B497-763E6393C13C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</p:grpSp>
        <p:pic>
          <p:nvPicPr>
            <p:cNvPr id="116" name="Picture 115">
              <a:extLst>
                <a:ext uri="{FF2B5EF4-FFF2-40B4-BE49-F238E27FC236}">
                  <a16:creationId xmlns:a16="http://schemas.microsoft.com/office/drawing/2014/main" id="{3894DA11-F012-48D2-840E-36A0B9B9B99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8"/>
            <a:srcRect l="33566" t="82000" r="39503" b="-9787"/>
            <a:stretch/>
          </p:blipFill>
          <p:spPr>
            <a:xfrm>
              <a:off x="3619289" y="6496622"/>
              <a:ext cx="594353" cy="902914"/>
            </a:xfrm>
            <a:prstGeom prst="rect">
              <a:avLst/>
            </a:prstGeom>
          </p:spPr>
        </p:pic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B19302A3-A7B0-6F2C-7B7D-0CDC0FC70A3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940541" y="1480071"/>
            <a:ext cx="6291617" cy="2621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511916"/>
      </p:ext>
    </p:extLst>
  </p:cSld>
  <p:clrMapOvr>
    <a:masterClrMapping/>
  </p:clrMapOvr>
  <p:transition spd="slow">
    <p:fade/>
  </p:transition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2" decel="2800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750" fill="hold"/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750" fill="hold"/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" presetID="2" presetClass="entr" presetSubtype="8" decel="2800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5" dur="750" fill="hold"/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6" dur="750" fill="hold"/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7" fill="hold">
                                <p:stCondLst>
                                  <p:cond delay="750"/>
                                </p:stCondLst>
                                <p:childTnLst>
                                  <p:par>
                                    <p:cTn id="18" presetID="5" presetClass="entr" presetSubtype="1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checkerboard(across)">
                                          <p:cBhvr>
                                            <p:cTn id="20" dur="750"/>
                                            <p:tgtEl>
                                              <p:spTgt spid="62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1" presetID="2" presetClass="entr" presetSubtype="4" fill="hold" nodeType="withEffect" p14:presetBounceEnd="52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0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23" dur="1750" fill="hold"/>
                                            <p:tgtEl>
                                              <p:spTgt spid="60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24" dur="1750" fill="hold"/>
                                            <p:tgtEl>
                                              <p:spTgt spid="60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5" presetID="2" presetClass="entr" presetSubtype="4" fill="hold" nodeType="withEffect" p14:presetBounceEnd="52000">
                                      <p:stCondLst>
                                        <p:cond delay="15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0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27" dur="1750" fill="hold"/>
                                            <p:tgtEl>
                                              <p:spTgt spid="60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28" dur="1750" fill="hold"/>
                                            <p:tgtEl>
                                              <p:spTgt spid="60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9" presetID="2" presetClass="entr" presetSubtype="4" fill="hold" nodeType="withEffect" p14:presetBounceEnd="52000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3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0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31" dur="1750" fill="hold"/>
                                            <p:tgtEl>
                                              <p:spTgt spid="60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32" dur="1750" fill="hold"/>
                                            <p:tgtEl>
                                              <p:spTgt spid="60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3" presetID="2" presetClass="entr" presetSubtype="4" fill="hold" nodeType="withEffect" p14:presetBounceEnd="52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0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35" dur="1750" fill="hold"/>
                                            <p:tgtEl>
                                              <p:spTgt spid="60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36" dur="1750" fill="hold"/>
                                            <p:tgtEl>
                                              <p:spTgt spid="60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7" presetID="2" presetClass="entr" presetSubtype="4" fill="hold" nodeType="withEffect" p14:presetBounceEnd="52000">
                                      <p:stCondLst>
                                        <p:cond delay="150"/>
                                      </p:stCondLst>
                                      <p:childTnLst>
                                        <p:set>
                                          <p:cBhvr>
                                            <p:cTn id="3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39" dur="1750" fill="hold"/>
                                            <p:tgtEl>
                                              <p:spTgt spid="61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40" dur="1750" fill="hold"/>
                                            <p:tgtEl>
                                              <p:spTgt spid="61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1" presetID="2" presetClass="entr" presetSubtype="4" fill="hold" nodeType="withEffect" p14:presetBounceEnd="52000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4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43" dur="1750" fill="hold"/>
                                            <p:tgtEl>
                                              <p:spTgt spid="61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44" dur="1750" fill="hold"/>
                                            <p:tgtEl>
                                              <p:spTgt spid="61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5" presetID="2" presetClass="entr" presetSubtype="4" fill="hold" nodeType="withEffect" p14:presetBounceEnd="52000">
                                      <p:stCondLst>
                                        <p:cond delay="150"/>
                                      </p:stCondLst>
                                      <p:childTnLst>
                                        <p:set>
                                          <p:cBhvr>
                                            <p:cTn id="4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47" dur="1750" fill="hold"/>
                                            <p:tgtEl>
                                              <p:spTgt spid="61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48" dur="1750" fill="hold"/>
                                            <p:tgtEl>
                                              <p:spTgt spid="61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9" presetID="2" presetClass="entr" presetSubtype="4" fill="hold" nodeType="withEffect" p14:presetBounceEnd="52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51" dur="1750" fill="hold"/>
                                            <p:tgtEl>
                                              <p:spTgt spid="61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52" dur="1750" fill="hold"/>
                                            <p:tgtEl>
                                              <p:spTgt spid="61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3" presetID="2" presetClass="entr" presetSubtype="4" fill="hold" nodeType="withEffect" p14:presetBounceEnd="52000">
                                      <p:stCondLst>
                                        <p:cond delay="150"/>
                                      </p:stCondLst>
                                      <p:childTnLst>
                                        <p:set>
                                          <p:cBhvr>
                                            <p:cTn id="5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55" dur="1750" fill="hold"/>
                                            <p:tgtEl>
                                              <p:spTgt spid="61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56" dur="1750" fill="hold"/>
                                            <p:tgtEl>
                                              <p:spTgt spid="61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7" presetID="2" presetClass="entr" presetSubtype="4" fill="hold" nodeType="withEffect" p14:presetBounceEnd="52000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5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59" dur="1750" fill="hold"/>
                                            <p:tgtEl>
                                              <p:spTgt spid="61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60" dur="1750" fill="hold"/>
                                            <p:tgtEl>
                                              <p:spTgt spid="61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61" fill="hold">
                          <p:stCondLst>
                            <p:cond delay="indefinite"/>
                          </p:stCondLst>
                          <p:childTnLst>
                            <p:par>
                              <p:cTn id="6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63" presetID="16" presetClass="entr" presetSubtype="2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barn(inVertical)">
                                          <p:cBhvr>
                                            <p:cTn id="65" dur="500"/>
                                            <p:tgtEl>
                                              <p:spTgt spid="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2" decel="2800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750" fill="hold"/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750" fill="hold"/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" presetID="2" presetClass="entr" presetSubtype="8" decel="2800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5" dur="750" fill="hold"/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6" dur="750" fill="hold"/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7" fill="hold">
                                <p:stCondLst>
                                  <p:cond delay="750"/>
                                </p:stCondLst>
                                <p:childTnLst>
                                  <p:par>
                                    <p:cTn id="18" presetID="5" presetClass="entr" presetSubtype="1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checkerboard(across)">
                                          <p:cBhvr>
                                            <p:cTn id="20" dur="750"/>
                                            <p:tgtEl>
                                              <p:spTgt spid="62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1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0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3" dur="1750" fill="hold"/>
                                            <p:tgtEl>
                                              <p:spTgt spid="60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4" dur="1750" fill="hold"/>
                                            <p:tgtEl>
                                              <p:spTgt spid="60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5" presetID="2" presetClass="entr" presetSubtype="4" fill="hold" nodeType="withEffect">
                                      <p:stCondLst>
                                        <p:cond delay="15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0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7" dur="1750" fill="hold"/>
                                            <p:tgtEl>
                                              <p:spTgt spid="60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8" dur="1750" fill="hold"/>
                                            <p:tgtEl>
                                              <p:spTgt spid="60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9" presetID="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3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0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1" dur="1750" fill="hold"/>
                                            <p:tgtEl>
                                              <p:spTgt spid="60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2" dur="1750" fill="hold"/>
                                            <p:tgtEl>
                                              <p:spTgt spid="60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3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0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5" dur="1750" fill="hold"/>
                                            <p:tgtEl>
                                              <p:spTgt spid="60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6" dur="1750" fill="hold"/>
                                            <p:tgtEl>
                                              <p:spTgt spid="60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7" presetID="2" presetClass="entr" presetSubtype="4" fill="hold" nodeType="withEffect">
                                      <p:stCondLst>
                                        <p:cond delay="150"/>
                                      </p:stCondLst>
                                      <p:childTnLst>
                                        <p:set>
                                          <p:cBhvr>
                                            <p:cTn id="3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9" dur="1750" fill="hold"/>
                                            <p:tgtEl>
                                              <p:spTgt spid="61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0" dur="1750" fill="hold"/>
                                            <p:tgtEl>
                                              <p:spTgt spid="61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1" presetID="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4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3" dur="1750" fill="hold"/>
                                            <p:tgtEl>
                                              <p:spTgt spid="61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4" dur="1750" fill="hold"/>
                                            <p:tgtEl>
                                              <p:spTgt spid="61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5" presetID="2" presetClass="entr" presetSubtype="4" fill="hold" nodeType="withEffect">
                                      <p:stCondLst>
                                        <p:cond delay="150"/>
                                      </p:stCondLst>
                                      <p:childTnLst>
                                        <p:set>
                                          <p:cBhvr>
                                            <p:cTn id="4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7" dur="1750" fill="hold"/>
                                            <p:tgtEl>
                                              <p:spTgt spid="61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8" dur="1750" fill="hold"/>
                                            <p:tgtEl>
                                              <p:spTgt spid="61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9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1" dur="1750" fill="hold"/>
                                            <p:tgtEl>
                                              <p:spTgt spid="61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52" dur="1750" fill="hold"/>
                                            <p:tgtEl>
                                              <p:spTgt spid="61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3" presetID="2" presetClass="entr" presetSubtype="4" fill="hold" nodeType="withEffect">
                                      <p:stCondLst>
                                        <p:cond delay="150"/>
                                      </p:stCondLst>
                                      <p:childTnLst>
                                        <p:set>
                                          <p:cBhvr>
                                            <p:cTn id="5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5" dur="1750" fill="hold"/>
                                            <p:tgtEl>
                                              <p:spTgt spid="61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56" dur="1750" fill="hold"/>
                                            <p:tgtEl>
                                              <p:spTgt spid="61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7" presetID="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5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9" dur="1750" fill="hold"/>
                                            <p:tgtEl>
                                              <p:spTgt spid="61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60" dur="1750" fill="hold"/>
                                            <p:tgtEl>
                                              <p:spTgt spid="61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61" fill="hold">
                          <p:stCondLst>
                            <p:cond delay="indefinite"/>
                          </p:stCondLst>
                          <p:childTnLst>
                            <p:par>
                              <p:cTn id="6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63" presetID="16" presetClass="entr" presetSubtype="2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barn(inVertical)">
                                          <p:cBhvr>
                                            <p:cTn id="65" dur="500"/>
                                            <p:tgtEl>
                                              <p:spTgt spid="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</p:timing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4">
            <a:extLst>
              <a:ext uri="{FF2B5EF4-FFF2-40B4-BE49-F238E27FC236}">
                <a16:creationId xmlns:a16="http://schemas.microsoft.com/office/drawing/2014/main" id="{AE564741-5F73-4244-B834-662F8B4DE2F1}"/>
              </a:ext>
            </a:extLst>
          </p:cNvPr>
          <p:cNvSpPr/>
          <p:nvPr/>
        </p:nvSpPr>
        <p:spPr>
          <a:xfrm>
            <a:off x="461119" y="714827"/>
            <a:ext cx="11327172" cy="5428343"/>
          </a:xfrm>
          <a:prstGeom prst="roundRect">
            <a:avLst>
              <a:gd name="adj" fmla="val 4902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A0CE9F4D-4046-4EB3-8E03-B58F2AA641FF}"/>
              </a:ext>
            </a:extLst>
          </p:cNvPr>
          <p:cNvSpPr/>
          <p:nvPr/>
        </p:nvSpPr>
        <p:spPr>
          <a:xfrm>
            <a:off x="5838517" y="714828"/>
            <a:ext cx="514965" cy="542834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7731A0B-DD36-44FD-AC47-8C96DD657907}"/>
              </a:ext>
            </a:extLst>
          </p:cNvPr>
          <p:cNvSpPr/>
          <p:nvPr/>
        </p:nvSpPr>
        <p:spPr>
          <a:xfrm>
            <a:off x="1872721" y="714829"/>
            <a:ext cx="514965" cy="542834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03D384EC-ED13-4E2C-B46B-B6D31C6662AE}"/>
              </a:ext>
            </a:extLst>
          </p:cNvPr>
          <p:cNvSpPr>
            <a:spLocks noChangeAspect="1"/>
          </p:cNvSpPr>
          <p:nvPr/>
        </p:nvSpPr>
        <p:spPr>
          <a:xfrm rot="2700000">
            <a:off x="9435636" y="101960"/>
            <a:ext cx="1069483" cy="1069483"/>
          </a:xfrm>
          <a:custGeom>
            <a:avLst/>
            <a:gdLst>
              <a:gd name="connsiteX0" fmla="*/ 754425 w 1508849"/>
              <a:gd name="connsiteY0" fmla="*/ 1508850 h 1508850"/>
              <a:gd name="connsiteX1" fmla="*/ 754425 w 1508849"/>
              <a:gd name="connsiteY1" fmla="*/ 1508850 h 1508850"/>
              <a:gd name="connsiteX2" fmla="*/ 754426 w 1508849"/>
              <a:gd name="connsiteY2" fmla="*/ 1508850 h 1508850"/>
              <a:gd name="connsiteX3" fmla="*/ 0 w 1508849"/>
              <a:gd name="connsiteY3" fmla="*/ 754426 h 1508850"/>
              <a:gd name="connsiteX4" fmla="*/ 4742 w 1508849"/>
              <a:gd name="connsiteY4" fmla="*/ 707384 h 1508850"/>
              <a:gd name="connsiteX5" fmla="*/ 233417 w 1508849"/>
              <a:gd name="connsiteY5" fmla="*/ 521009 h 1508850"/>
              <a:gd name="connsiteX6" fmla="*/ 521009 w 1508849"/>
              <a:gd name="connsiteY6" fmla="*/ 521009 h 1508850"/>
              <a:gd name="connsiteX7" fmla="*/ 521009 w 1508849"/>
              <a:gd name="connsiteY7" fmla="*/ 233417 h 1508850"/>
              <a:gd name="connsiteX8" fmla="*/ 754426 w 1508849"/>
              <a:gd name="connsiteY8" fmla="*/ 0 h 1508850"/>
              <a:gd name="connsiteX9" fmla="*/ 754426 w 1508849"/>
              <a:gd name="connsiteY9" fmla="*/ 1 h 1508850"/>
              <a:gd name="connsiteX10" fmla="*/ 987843 w 1508849"/>
              <a:gd name="connsiteY10" fmla="*/ 233418 h 1508850"/>
              <a:gd name="connsiteX11" fmla="*/ 987842 w 1508849"/>
              <a:gd name="connsiteY11" fmla="*/ 521009 h 1508850"/>
              <a:gd name="connsiteX12" fmla="*/ 1275432 w 1508849"/>
              <a:gd name="connsiteY12" fmla="*/ 521009 h 1508850"/>
              <a:gd name="connsiteX13" fmla="*/ 1508849 w 1508849"/>
              <a:gd name="connsiteY13" fmla="*/ 754426 h 1508850"/>
              <a:gd name="connsiteX14" fmla="*/ 1508848 w 1508849"/>
              <a:gd name="connsiteY14" fmla="*/ 754426 h 1508850"/>
              <a:gd name="connsiteX15" fmla="*/ 1275431 w 1508849"/>
              <a:gd name="connsiteY15" fmla="*/ 987843 h 1508850"/>
              <a:gd name="connsiteX16" fmla="*/ 987842 w 1508849"/>
              <a:gd name="connsiteY16" fmla="*/ 987843 h 1508850"/>
              <a:gd name="connsiteX17" fmla="*/ 987842 w 1508849"/>
              <a:gd name="connsiteY17" fmla="*/ 1275433 h 1508850"/>
              <a:gd name="connsiteX18" fmla="*/ 801466 w 1508849"/>
              <a:gd name="connsiteY18" fmla="*/ 1504107 h 1508850"/>
              <a:gd name="connsiteX19" fmla="*/ 754425 w 1508849"/>
              <a:gd name="connsiteY19" fmla="*/ 1508850 h 1508850"/>
              <a:gd name="connsiteX20" fmla="*/ 707384 w 1508849"/>
              <a:gd name="connsiteY20" fmla="*/ 1504107 h 1508850"/>
              <a:gd name="connsiteX21" fmla="*/ 521008 w 1508849"/>
              <a:gd name="connsiteY21" fmla="*/ 1275433 h 1508850"/>
              <a:gd name="connsiteX22" fmla="*/ 521008 w 1508849"/>
              <a:gd name="connsiteY22" fmla="*/ 987842 h 1508850"/>
              <a:gd name="connsiteX23" fmla="*/ 233417 w 1508849"/>
              <a:gd name="connsiteY23" fmla="*/ 987842 h 1508850"/>
              <a:gd name="connsiteX24" fmla="*/ 4742 w 1508849"/>
              <a:gd name="connsiteY24" fmla="*/ 801467 h 1508850"/>
              <a:gd name="connsiteX25" fmla="*/ 0 w 1508849"/>
              <a:gd name="connsiteY25" fmla="*/ 754426 h 1508850"/>
              <a:gd name="connsiteX26" fmla="*/ 0 w 1508849"/>
              <a:gd name="connsiteY26" fmla="*/ 754425 h 1508850"/>
              <a:gd name="connsiteX27" fmla="*/ 0 w 1508849"/>
              <a:gd name="connsiteY27" fmla="*/ 754426 h 1508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508849" h="1508850">
                <a:moveTo>
                  <a:pt x="754425" y="1508850"/>
                </a:moveTo>
                <a:lnTo>
                  <a:pt x="754425" y="1508850"/>
                </a:lnTo>
                <a:lnTo>
                  <a:pt x="754426" y="1508850"/>
                </a:lnTo>
                <a:close/>
                <a:moveTo>
                  <a:pt x="0" y="754426"/>
                </a:moveTo>
                <a:lnTo>
                  <a:pt x="4742" y="707384"/>
                </a:lnTo>
                <a:cubicBezTo>
                  <a:pt x="26507" y="601020"/>
                  <a:pt x="120618" y="521009"/>
                  <a:pt x="233417" y="521009"/>
                </a:cubicBezTo>
                <a:lnTo>
                  <a:pt x="521009" y="521009"/>
                </a:lnTo>
                <a:lnTo>
                  <a:pt x="521009" y="233417"/>
                </a:lnTo>
                <a:cubicBezTo>
                  <a:pt x="521009" y="104504"/>
                  <a:pt x="625513" y="0"/>
                  <a:pt x="754426" y="0"/>
                </a:cubicBezTo>
                <a:lnTo>
                  <a:pt x="754426" y="1"/>
                </a:lnTo>
                <a:cubicBezTo>
                  <a:pt x="883339" y="1"/>
                  <a:pt x="987843" y="104505"/>
                  <a:pt x="987843" y="233418"/>
                </a:cubicBezTo>
                <a:lnTo>
                  <a:pt x="987842" y="521009"/>
                </a:lnTo>
                <a:lnTo>
                  <a:pt x="1275432" y="521009"/>
                </a:lnTo>
                <a:cubicBezTo>
                  <a:pt x="1404345" y="521009"/>
                  <a:pt x="1508849" y="625513"/>
                  <a:pt x="1508849" y="754426"/>
                </a:cubicBezTo>
                <a:lnTo>
                  <a:pt x="1508848" y="754426"/>
                </a:lnTo>
                <a:cubicBezTo>
                  <a:pt x="1508848" y="883339"/>
                  <a:pt x="1404344" y="987843"/>
                  <a:pt x="1275431" y="987843"/>
                </a:cubicBezTo>
                <a:lnTo>
                  <a:pt x="987842" y="987843"/>
                </a:lnTo>
                <a:lnTo>
                  <a:pt x="987842" y="1275433"/>
                </a:lnTo>
                <a:cubicBezTo>
                  <a:pt x="987842" y="1388232"/>
                  <a:pt x="907831" y="1482342"/>
                  <a:pt x="801466" y="1504107"/>
                </a:cubicBezTo>
                <a:lnTo>
                  <a:pt x="754425" y="1508850"/>
                </a:lnTo>
                <a:lnTo>
                  <a:pt x="707384" y="1504107"/>
                </a:lnTo>
                <a:cubicBezTo>
                  <a:pt x="601019" y="1482342"/>
                  <a:pt x="521008" y="1388232"/>
                  <a:pt x="521008" y="1275433"/>
                </a:cubicBezTo>
                <a:lnTo>
                  <a:pt x="521008" y="987842"/>
                </a:lnTo>
                <a:lnTo>
                  <a:pt x="233417" y="987842"/>
                </a:lnTo>
                <a:cubicBezTo>
                  <a:pt x="120618" y="987842"/>
                  <a:pt x="26507" y="907831"/>
                  <a:pt x="4742" y="801467"/>
                </a:cubicBezTo>
                <a:close/>
                <a:moveTo>
                  <a:pt x="0" y="754426"/>
                </a:moveTo>
                <a:lnTo>
                  <a:pt x="0" y="754425"/>
                </a:lnTo>
                <a:lnTo>
                  <a:pt x="0" y="75442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0E38AA6B-4E4C-4A86-8028-B9A1C6334420}"/>
              </a:ext>
            </a:extLst>
          </p:cNvPr>
          <p:cNvSpPr>
            <a:spLocks noChangeAspect="1"/>
          </p:cNvSpPr>
          <p:nvPr/>
        </p:nvSpPr>
        <p:spPr>
          <a:xfrm rot="14400000">
            <a:off x="1557641" y="399746"/>
            <a:ext cx="630159" cy="630159"/>
          </a:xfrm>
          <a:custGeom>
            <a:avLst/>
            <a:gdLst>
              <a:gd name="connsiteX0" fmla="*/ 754425 w 1508849"/>
              <a:gd name="connsiteY0" fmla="*/ 1508850 h 1508850"/>
              <a:gd name="connsiteX1" fmla="*/ 754425 w 1508849"/>
              <a:gd name="connsiteY1" fmla="*/ 1508850 h 1508850"/>
              <a:gd name="connsiteX2" fmla="*/ 754426 w 1508849"/>
              <a:gd name="connsiteY2" fmla="*/ 1508850 h 1508850"/>
              <a:gd name="connsiteX3" fmla="*/ 0 w 1508849"/>
              <a:gd name="connsiteY3" fmla="*/ 754426 h 1508850"/>
              <a:gd name="connsiteX4" fmla="*/ 4742 w 1508849"/>
              <a:gd name="connsiteY4" fmla="*/ 707384 h 1508850"/>
              <a:gd name="connsiteX5" fmla="*/ 233417 w 1508849"/>
              <a:gd name="connsiteY5" fmla="*/ 521009 h 1508850"/>
              <a:gd name="connsiteX6" fmla="*/ 521009 w 1508849"/>
              <a:gd name="connsiteY6" fmla="*/ 521009 h 1508850"/>
              <a:gd name="connsiteX7" fmla="*/ 521009 w 1508849"/>
              <a:gd name="connsiteY7" fmla="*/ 233417 h 1508850"/>
              <a:gd name="connsiteX8" fmla="*/ 754426 w 1508849"/>
              <a:gd name="connsiteY8" fmla="*/ 0 h 1508850"/>
              <a:gd name="connsiteX9" fmla="*/ 754426 w 1508849"/>
              <a:gd name="connsiteY9" fmla="*/ 1 h 1508850"/>
              <a:gd name="connsiteX10" fmla="*/ 987843 w 1508849"/>
              <a:gd name="connsiteY10" fmla="*/ 233418 h 1508850"/>
              <a:gd name="connsiteX11" fmla="*/ 987842 w 1508849"/>
              <a:gd name="connsiteY11" fmla="*/ 521009 h 1508850"/>
              <a:gd name="connsiteX12" fmla="*/ 1275432 w 1508849"/>
              <a:gd name="connsiteY12" fmla="*/ 521009 h 1508850"/>
              <a:gd name="connsiteX13" fmla="*/ 1508849 w 1508849"/>
              <a:gd name="connsiteY13" fmla="*/ 754426 h 1508850"/>
              <a:gd name="connsiteX14" fmla="*/ 1508848 w 1508849"/>
              <a:gd name="connsiteY14" fmla="*/ 754426 h 1508850"/>
              <a:gd name="connsiteX15" fmla="*/ 1275431 w 1508849"/>
              <a:gd name="connsiteY15" fmla="*/ 987843 h 1508850"/>
              <a:gd name="connsiteX16" fmla="*/ 987842 w 1508849"/>
              <a:gd name="connsiteY16" fmla="*/ 987843 h 1508850"/>
              <a:gd name="connsiteX17" fmla="*/ 987842 w 1508849"/>
              <a:gd name="connsiteY17" fmla="*/ 1275433 h 1508850"/>
              <a:gd name="connsiteX18" fmla="*/ 801466 w 1508849"/>
              <a:gd name="connsiteY18" fmla="*/ 1504107 h 1508850"/>
              <a:gd name="connsiteX19" fmla="*/ 754425 w 1508849"/>
              <a:gd name="connsiteY19" fmla="*/ 1508850 h 1508850"/>
              <a:gd name="connsiteX20" fmla="*/ 707384 w 1508849"/>
              <a:gd name="connsiteY20" fmla="*/ 1504107 h 1508850"/>
              <a:gd name="connsiteX21" fmla="*/ 521008 w 1508849"/>
              <a:gd name="connsiteY21" fmla="*/ 1275433 h 1508850"/>
              <a:gd name="connsiteX22" fmla="*/ 521008 w 1508849"/>
              <a:gd name="connsiteY22" fmla="*/ 987842 h 1508850"/>
              <a:gd name="connsiteX23" fmla="*/ 233417 w 1508849"/>
              <a:gd name="connsiteY23" fmla="*/ 987842 h 1508850"/>
              <a:gd name="connsiteX24" fmla="*/ 4742 w 1508849"/>
              <a:gd name="connsiteY24" fmla="*/ 801467 h 1508850"/>
              <a:gd name="connsiteX25" fmla="*/ 0 w 1508849"/>
              <a:gd name="connsiteY25" fmla="*/ 754426 h 1508850"/>
              <a:gd name="connsiteX26" fmla="*/ 0 w 1508849"/>
              <a:gd name="connsiteY26" fmla="*/ 754425 h 1508850"/>
              <a:gd name="connsiteX27" fmla="*/ 0 w 1508849"/>
              <a:gd name="connsiteY27" fmla="*/ 754426 h 1508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508849" h="1508850">
                <a:moveTo>
                  <a:pt x="754425" y="1508850"/>
                </a:moveTo>
                <a:lnTo>
                  <a:pt x="754425" y="1508850"/>
                </a:lnTo>
                <a:lnTo>
                  <a:pt x="754426" y="1508850"/>
                </a:lnTo>
                <a:close/>
                <a:moveTo>
                  <a:pt x="0" y="754426"/>
                </a:moveTo>
                <a:lnTo>
                  <a:pt x="4742" y="707384"/>
                </a:lnTo>
                <a:cubicBezTo>
                  <a:pt x="26507" y="601020"/>
                  <a:pt x="120618" y="521009"/>
                  <a:pt x="233417" y="521009"/>
                </a:cubicBezTo>
                <a:lnTo>
                  <a:pt x="521009" y="521009"/>
                </a:lnTo>
                <a:lnTo>
                  <a:pt x="521009" y="233417"/>
                </a:lnTo>
                <a:cubicBezTo>
                  <a:pt x="521009" y="104504"/>
                  <a:pt x="625513" y="0"/>
                  <a:pt x="754426" y="0"/>
                </a:cubicBezTo>
                <a:lnTo>
                  <a:pt x="754426" y="1"/>
                </a:lnTo>
                <a:cubicBezTo>
                  <a:pt x="883339" y="1"/>
                  <a:pt x="987843" y="104505"/>
                  <a:pt x="987843" y="233418"/>
                </a:cubicBezTo>
                <a:lnTo>
                  <a:pt x="987842" y="521009"/>
                </a:lnTo>
                <a:lnTo>
                  <a:pt x="1275432" y="521009"/>
                </a:lnTo>
                <a:cubicBezTo>
                  <a:pt x="1404345" y="521009"/>
                  <a:pt x="1508849" y="625513"/>
                  <a:pt x="1508849" y="754426"/>
                </a:cubicBezTo>
                <a:lnTo>
                  <a:pt x="1508848" y="754426"/>
                </a:lnTo>
                <a:cubicBezTo>
                  <a:pt x="1508848" y="883339"/>
                  <a:pt x="1404344" y="987843"/>
                  <a:pt x="1275431" y="987843"/>
                </a:cubicBezTo>
                <a:lnTo>
                  <a:pt x="987842" y="987843"/>
                </a:lnTo>
                <a:lnTo>
                  <a:pt x="987842" y="1275433"/>
                </a:lnTo>
                <a:cubicBezTo>
                  <a:pt x="987842" y="1388232"/>
                  <a:pt x="907831" y="1482342"/>
                  <a:pt x="801466" y="1504107"/>
                </a:cubicBezTo>
                <a:lnTo>
                  <a:pt x="754425" y="1508850"/>
                </a:lnTo>
                <a:lnTo>
                  <a:pt x="707384" y="1504107"/>
                </a:lnTo>
                <a:cubicBezTo>
                  <a:pt x="601019" y="1482342"/>
                  <a:pt x="521008" y="1388232"/>
                  <a:pt x="521008" y="1275433"/>
                </a:cubicBezTo>
                <a:lnTo>
                  <a:pt x="521008" y="987842"/>
                </a:lnTo>
                <a:lnTo>
                  <a:pt x="233417" y="987842"/>
                </a:lnTo>
                <a:cubicBezTo>
                  <a:pt x="120618" y="987842"/>
                  <a:pt x="26507" y="907831"/>
                  <a:pt x="4742" y="801467"/>
                </a:cubicBezTo>
                <a:close/>
                <a:moveTo>
                  <a:pt x="0" y="754426"/>
                </a:moveTo>
                <a:lnTo>
                  <a:pt x="0" y="754425"/>
                </a:lnTo>
                <a:lnTo>
                  <a:pt x="0" y="75442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9C0366C-CE2D-4826-AD4E-4DB6CBD757DF}"/>
              </a:ext>
            </a:extLst>
          </p:cNvPr>
          <p:cNvGrpSpPr/>
          <p:nvPr/>
        </p:nvGrpSpPr>
        <p:grpSpPr>
          <a:xfrm rot="7904407">
            <a:off x="5438775" y="409943"/>
            <a:ext cx="685196" cy="660272"/>
            <a:chOff x="4266406" y="336614"/>
            <a:chExt cx="685196" cy="660272"/>
          </a:xfrm>
        </p:grpSpPr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57EB413E-5FCD-416A-8BFE-14788BA275DE}"/>
                </a:ext>
              </a:extLst>
            </p:cNvPr>
            <p:cNvSpPr/>
            <p:nvPr/>
          </p:nvSpPr>
          <p:spPr>
            <a:xfrm>
              <a:off x="4266406" y="581025"/>
              <a:ext cx="685196" cy="171450"/>
            </a:xfrm>
            <a:prstGeom prst="roundRect">
              <a:avLst>
                <a:gd name="adj" fmla="val 5000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AC0868A-BC84-4335-B8FE-082886A7706A}"/>
                </a:ext>
              </a:extLst>
            </p:cNvPr>
            <p:cNvSpPr/>
            <p:nvPr/>
          </p:nvSpPr>
          <p:spPr>
            <a:xfrm>
              <a:off x="4490186" y="336614"/>
              <a:ext cx="215164" cy="215164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30D9C1C4-383B-4F6D-A60B-5DE30BB7D576}"/>
                </a:ext>
              </a:extLst>
            </p:cNvPr>
            <p:cNvSpPr/>
            <p:nvPr/>
          </p:nvSpPr>
          <p:spPr>
            <a:xfrm>
              <a:off x="4501421" y="781722"/>
              <a:ext cx="215164" cy="215164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8B13A928-0B76-4675-9807-E2A369888211}"/>
              </a:ext>
            </a:extLst>
          </p:cNvPr>
          <p:cNvSpPr/>
          <p:nvPr/>
        </p:nvSpPr>
        <p:spPr>
          <a:xfrm>
            <a:off x="7243781" y="3336282"/>
            <a:ext cx="4154121" cy="92718"/>
          </a:xfrm>
          <a:prstGeom prst="roundRect">
            <a:avLst>
              <a:gd name="adj" fmla="val 11053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9B7C4D0-6A50-4A9D-ABAE-0D897B001BF6}"/>
              </a:ext>
            </a:extLst>
          </p:cNvPr>
          <p:cNvSpPr txBox="1"/>
          <p:nvPr/>
        </p:nvSpPr>
        <p:spPr>
          <a:xfrm rot="900000">
            <a:off x="1062790" y="3059264"/>
            <a:ext cx="21087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427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Content 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C440FCC-F1F4-461D-AF2F-558B0C803AC0}"/>
              </a:ext>
            </a:extLst>
          </p:cNvPr>
          <p:cNvSpPr txBox="1"/>
          <p:nvPr/>
        </p:nvSpPr>
        <p:spPr>
          <a:xfrm rot="900000">
            <a:off x="5043650" y="3058704"/>
            <a:ext cx="21087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noFill/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Content 2</a:t>
            </a:r>
          </a:p>
        </p:txBody>
      </p:sp>
      <p:sp>
        <p:nvSpPr>
          <p:cNvPr id="15" name="Freeform: Shape 14">
            <a:hlinkClick r:id="" action="ppaction://noaction"/>
            <a:extLst>
              <a:ext uri="{FF2B5EF4-FFF2-40B4-BE49-F238E27FC236}">
                <a16:creationId xmlns:a16="http://schemas.microsoft.com/office/drawing/2014/main" id="{CD3151EA-59AE-4B62-B920-0C118F3600A1}"/>
              </a:ext>
            </a:extLst>
          </p:cNvPr>
          <p:cNvSpPr/>
          <p:nvPr/>
        </p:nvSpPr>
        <p:spPr>
          <a:xfrm>
            <a:off x="11573238" y="454728"/>
            <a:ext cx="501102" cy="2601542"/>
          </a:xfrm>
          <a:custGeom>
            <a:avLst/>
            <a:gdLst>
              <a:gd name="connsiteX0" fmla="*/ 268950 w 501102"/>
              <a:gd name="connsiteY0" fmla="*/ 0 h 2601542"/>
              <a:gd name="connsiteX1" fmla="*/ 303800 w 501102"/>
              <a:gd name="connsiteY1" fmla="*/ 26741 h 2601542"/>
              <a:gd name="connsiteX2" fmla="*/ 493404 w 501102"/>
              <a:gd name="connsiteY2" fmla="*/ 355145 h 2601542"/>
              <a:gd name="connsiteX3" fmla="*/ 472397 w 501102"/>
              <a:gd name="connsiteY3" fmla="*/ 433546 h 2601542"/>
              <a:gd name="connsiteX4" fmla="*/ 393996 w 501102"/>
              <a:gd name="connsiteY4" fmla="*/ 412538 h 2601542"/>
              <a:gd name="connsiteX5" fmla="*/ 319408 w 501102"/>
              <a:gd name="connsiteY5" fmla="*/ 283348 h 2601542"/>
              <a:gd name="connsiteX6" fmla="*/ 319408 w 501102"/>
              <a:gd name="connsiteY6" fmla="*/ 2531433 h 2601542"/>
              <a:gd name="connsiteX7" fmla="*/ 249299 w 501102"/>
              <a:gd name="connsiteY7" fmla="*/ 2601542 h 2601542"/>
              <a:gd name="connsiteX8" fmla="*/ 179190 w 501102"/>
              <a:gd name="connsiteY8" fmla="*/ 2531433 h 2601542"/>
              <a:gd name="connsiteX9" fmla="*/ 179190 w 501102"/>
              <a:gd name="connsiteY9" fmla="*/ 287685 h 2601542"/>
              <a:gd name="connsiteX10" fmla="*/ 107106 w 501102"/>
              <a:gd name="connsiteY10" fmla="*/ 412538 h 2601542"/>
              <a:gd name="connsiteX11" fmla="*/ 28705 w 501102"/>
              <a:gd name="connsiteY11" fmla="*/ 433546 h 2601542"/>
              <a:gd name="connsiteX12" fmla="*/ 7698 w 501102"/>
              <a:gd name="connsiteY12" fmla="*/ 355145 h 2601542"/>
              <a:gd name="connsiteX13" fmla="*/ 197302 w 501102"/>
              <a:gd name="connsiteY13" fmla="*/ 26741 h 2601542"/>
              <a:gd name="connsiteX14" fmla="*/ 232152 w 501102"/>
              <a:gd name="connsiteY14" fmla="*/ 0 h 2601542"/>
              <a:gd name="connsiteX15" fmla="*/ 250551 w 501102"/>
              <a:gd name="connsiteY15" fmla="*/ 2422 h 26015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01102" h="2601542">
                <a:moveTo>
                  <a:pt x="268950" y="0"/>
                </a:moveTo>
                <a:cubicBezTo>
                  <a:pt x="283138" y="3802"/>
                  <a:pt x="295876" y="13016"/>
                  <a:pt x="303800" y="26741"/>
                </a:cubicBezTo>
                <a:lnTo>
                  <a:pt x="493404" y="355145"/>
                </a:lnTo>
                <a:cubicBezTo>
                  <a:pt x="509253" y="382596"/>
                  <a:pt x="499847" y="417697"/>
                  <a:pt x="472397" y="433546"/>
                </a:cubicBezTo>
                <a:cubicBezTo>
                  <a:pt x="444946" y="449394"/>
                  <a:pt x="409845" y="439989"/>
                  <a:pt x="393996" y="412538"/>
                </a:cubicBezTo>
                <a:lnTo>
                  <a:pt x="319408" y="283348"/>
                </a:lnTo>
                <a:lnTo>
                  <a:pt x="319408" y="2531433"/>
                </a:lnTo>
                <a:cubicBezTo>
                  <a:pt x="319408" y="2570153"/>
                  <a:pt x="288019" y="2601542"/>
                  <a:pt x="249299" y="2601542"/>
                </a:cubicBezTo>
                <a:cubicBezTo>
                  <a:pt x="210579" y="2601542"/>
                  <a:pt x="179190" y="2570153"/>
                  <a:pt x="179190" y="2531433"/>
                </a:cubicBezTo>
                <a:lnTo>
                  <a:pt x="179190" y="287685"/>
                </a:lnTo>
                <a:lnTo>
                  <a:pt x="107106" y="412538"/>
                </a:lnTo>
                <a:cubicBezTo>
                  <a:pt x="91257" y="439989"/>
                  <a:pt x="56156" y="449394"/>
                  <a:pt x="28705" y="433546"/>
                </a:cubicBezTo>
                <a:cubicBezTo>
                  <a:pt x="1255" y="417697"/>
                  <a:pt x="-8151" y="382596"/>
                  <a:pt x="7698" y="355145"/>
                </a:cubicBezTo>
                <a:lnTo>
                  <a:pt x="197302" y="26741"/>
                </a:lnTo>
                <a:cubicBezTo>
                  <a:pt x="205226" y="13016"/>
                  <a:pt x="217964" y="3802"/>
                  <a:pt x="232152" y="0"/>
                </a:cubicBezTo>
                <a:lnTo>
                  <a:pt x="250551" y="242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0EB20393-CC64-4E23-9731-D2ADDD43C548}"/>
              </a:ext>
            </a:extLst>
          </p:cNvPr>
          <p:cNvSpPr/>
          <p:nvPr/>
        </p:nvSpPr>
        <p:spPr>
          <a:xfrm>
            <a:off x="8165160" y="1645326"/>
            <a:ext cx="3259019" cy="4309295"/>
          </a:xfrm>
          <a:prstGeom prst="roundRect">
            <a:avLst>
              <a:gd name="adj" fmla="val 9600"/>
            </a:avLst>
          </a:prstGeom>
          <a:solidFill>
            <a:schemeClr val="accent2"/>
          </a:solidFill>
          <a:ln w="57150">
            <a:solidFill>
              <a:schemeClr val="accent2">
                <a:lumMod val="50000"/>
              </a:schemeClr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39ADCEE5-9630-4DBD-B8D3-8DF5237207B4}"/>
              </a:ext>
            </a:extLst>
          </p:cNvPr>
          <p:cNvSpPr/>
          <p:nvPr/>
        </p:nvSpPr>
        <p:spPr>
          <a:xfrm>
            <a:off x="794099" y="1645326"/>
            <a:ext cx="3259019" cy="4309295"/>
          </a:xfrm>
          <a:prstGeom prst="roundRect">
            <a:avLst>
              <a:gd name="adj" fmla="val 9600"/>
            </a:avLst>
          </a:prstGeom>
          <a:solidFill>
            <a:schemeClr val="accent2"/>
          </a:solidFill>
          <a:ln w="57150">
            <a:solidFill>
              <a:schemeClr val="accent2">
                <a:lumMod val="50000"/>
              </a:schemeClr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" name="!!5">
            <a:extLst>
              <a:ext uri="{FF2B5EF4-FFF2-40B4-BE49-F238E27FC236}">
                <a16:creationId xmlns:a16="http://schemas.microsoft.com/office/drawing/2014/main" id="{24F87FE6-EE21-4530-AA94-2C782A51CA8B}"/>
              </a:ext>
            </a:extLst>
          </p:cNvPr>
          <p:cNvSpPr/>
          <p:nvPr/>
        </p:nvSpPr>
        <p:spPr>
          <a:xfrm>
            <a:off x="8943628" y="-3409228"/>
            <a:ext cx="357188" cy="3223140"/>
          </a:xfrm>
          <a:prstGeom prst="roundRect">
            <a:avLst>
              <a:gd name="adj" fmla="val 2802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!!6">
            <a:extLst>
              <a:ext uri="{FF2B5EF4-FFF2-40B4-BE49-F238E27FC236}">
                <a16:creationId xmlns:a16="http://schemas.microsoft.com/office/drawing/2014/main" id="{FA185B11-69BD-437B-8565-F5D49FF93380}"/>
              </a:ext>
            </a:extLst>
          </p:cNvPr>
          <p:cNvSpPr/>
          <p:nvPr/>
        </p:nvSpPr>
        <p:spPr>
          <a:xfrm>
            <a:off x="10117634" y="-5025561"/>
            <a:ext cx="268360" cy="1619250"/>
          </a:xfrm>
          <a:prstGeom prst="roundRect">
            <a:avLst>
              <a:gd name="adj" fmla="val 2802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" name="!!7">
            <a:extLst>
              <a:ext uri="{FF2B5EF4-FFF2-40B4-BE49-F238E27FC236}">
                <a16:creationId xmlns:a16="http://schemas.microsoft.com/office/drawing/2014/main" id="{F5A0A0F2-92DA-496B-854A-2724F9C3E09E}"/>
              </a:ext>
            </a:extLst>
          </p:cNvPr>
          <p:cNvSpPr/>
          <p:nvPr/>
        </p:nvSpPr>
        <p:spPr>
          <a:xfrm>
            <a:off x="11184507" y="-6142502"/>
            <a:ext cx="268360" cy="542926"/>
          </a:xfrm>
          <a:prstGeom prst="roundRect">
            <a:avLst>
              <a:gd name="adj" fmla="val 2802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" name="!!3">
            <a:extLst>
              <a:ext uri="{FF2B5EF4-FFF2-40B4-BE49-F238E27FC236}">
                <a16:creationId xmlns:a16="http://schemas.microsoft.com/office/drawing/2014/main" id="{3260B8F7-49A1-4C8A-8272-A527B660EC82}"/>
              </a:ext>
            </a:extLst>
          </p:cNvPr>
          <p:cNvSpPr/>
          <p:nvPr/>
        </p:nvSpPr>
        <p:spPr>
          <a:xfrm flipH="1">
            <a:off x="2522241" y="-3409228"/>
            <a:ext cx="357188" cy="3223140"/>
          </a:xfrm>
          <a:prstGeom prst="roundRect">
            <a:avLst>
              <a:gd name="adj" fmla="val 2802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3" name="!!2">
            <a:extLst>
              <a:ext uri="{FF2B5EF4-FFF2-40B4-BE49-F238E27FC236}">
                <a16:creationId xmlns:a16="http://schemas.microsoft.com/office/drawing/2014/main" id="{1B8D173F-0A51-4374-9B2A-89F9F16D7880}"/>
              </a:ext>
            </a:extLst>
          </p:cNvPr>
          <p:cNvSpPr/>
          <p:nvPr/>
        </p:nvSpPr>
        <p:spPr>
          <a:xfrm flipH="1">
            <a:off x="1437063" y="-5025561"/>
            <a:ext cx="268360" cy="1619250"/>
          </a:xfrm>
          <a:prstGeom prst="roundRect">
            <a:avLst>
              <a:gd name="adj" fmla="val 2802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4" name="!!1">
            <a:extLst>
              <a:ext uri="{FF2B5EF4-FFF2-40B4-BE49-F238E27FC236}">
                <a16:creationId xmlns:a16="http://schemas.microsoft.com/office/drawing/2014/main" id="{8E758645-FC1C-430E-93A3-B556880F7A0C}"/>
              </a:ext>
            </a:extLst>
          </p:cNvPr>
          <p:cNvSpPr/>
          <p:nvPr/>
        </p:nvSpPr>
        <p:spPr>
          <a:xfrm flipH="1">
            <a:off x="370190" y="-6142502"/>
            <a:ext cx="268360" cy="542926"/>
          </a:xfrm>
          <a:prstGeom prst="roundRect">
            <a:avLst>
              <a:gd name="adj" fmla="val 2802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!!8">
            <a:extLst>
              <a:ext uri="{FF2B5EF4-FFF2-40B4-BE49-F238E27FC236}">
                <a16:creationId xmlns:a16="http://schemas.microsoft.com/office/drawing/2014/main" id="{F7209544-9861-4D21-B87E-55782AA9173B}"/>
              </a:ext>
            </a:extLst>
          </p:cNvPr>
          <p:cNvSpPr/>
          <p:nvPr/>
        </p:nvSpPr>
        <p:spPr>
          <a:xfrm>
            <a:off x="12860907" y="3111178"/>
            <a:ext cx="268360" cy="542926"/>
          </a:xfrm>
          <a:prstGeom prst="roundRect">
            <a:avLst>
              <a:gd name="adj" fmla="val 2802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6" name="!!9">
            <a:extLst>
              <a:ext uri="{FF2B5EF4-FFF2-40B4-BE49-F238E27FC236}">
                <a16:creationId xmlns:a16="http://schemas.microsoft.com/office/drawing/2014/main" id="{CE9217C2-D3E4-4972-AC8A-620B14108AE4}"/>
              </a:ext>
            </a:extLst>
          </p:cNvPr>
          <p:cNvSpPr/>
          <p:nvPr/>
        </p:nvSpPr>
        <p:spPr>
          <a:xfrm>
            <a:off x="13332622" y="3111178"/>
            <a:ext cx="268360" cy="542926"/>
          </a:xfrm>
          <a:prstGeom prst="roundRect">
            <a:avLst>
              <a:gd name="adj" fmla="val 2802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" name="!!10">
            <a:extLst>
              <a:ext uri="{FF2B5EF4-FFF2-40B4-BE49-F238E27FC236}">
                <a16:creationId xmlns:a16="http://schemas.microsoft.com/office/drawing/2014/main" id="{E450D97F-1A3A-4325-A767-420528B5940B}"/>
              </a:ext>
            </a:extLst>
          </p:cNvPr>
          <p:cNvSpPr/>
          <p:nvPr/>
        </p:nvSpPr>
        <p:spPr>
          <a:xfrm>
            <a:off x="13804337" y="3111178"/>
            <a:ext cx="268360" cy="542926"/>
          </a:xfrm>
          <a:prstGeom prst="roundRect">
            <a:avLst>
              <a:gd name="adj" fmla="val 2802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28" name="Picture 10" descr="Math Icon - Download in Line Style">
            <a:extLst>
              <a:ext uri="{FF2B5EF4-FFF2-40B4-BE49-F238E27FC236}">
                <a16:creationId xmlns:a16="http://schemas.microsoft.com/office/drawing/2014/main" id="{DD242269-A3E8-4C10-953D-8F3B4ADA1A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285129">
            <a:off x="10677860" y="5266221"/>
            <a:ext cx="1568468" cy="1568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8" descr="Math Symbols - Math Icon Clipart - Large Size Png Image - PikPng">
            <a:extLst>
              <a:ext uri="{FF2B5EF4-FFF2-40B4-BE49-F238E27FC236}">
                <a16:creationId xmlns:a16="http://schemas.microsoft.com/office/drawing/2014/main" id="{670769BE-19ED-4CDE-B3DF-F348360019F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986" t="72068" r="34207"/>
          <a:stretch/>
        </p:blipFill>
        <p:spPr bwMode="auto">
          <a:xfrm>
            <a:off x="477916" y="5190858"/>
            <a:ext cx="959147" cy="858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Text Box 5">
            <a:extLst>
              <a:ext uri="{FF2B5EF4-FFF2-40B4-BE49-F238E27FC236}">
                <a16:creationId xmlns:a16="http://schemas.microsoft.com/office/drawing/2014/main" id="{A663F184-89CC-4175-A71C-7112AA4F7E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6775" y="2008221"/>
            <a:ext cx="3082530" cy="3693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0" algn="ctr">
              <a:spcBef>
                <a:spcPct val="50000"/>
              </a:spcBef>
              <a:buNone/>
            </a:pPr>
            <a:r>
              <a:rPr lang="vi-VN" altLang="en-US" sz="3600" b="1" dirty="0">
                <a:solidFill>
                  <a:srgbClr val="004274"/>
                </a:solidFill>
              </a:rPr>
              <a:t>Viết thương của phép chia sau dưới dạng phân số</a:t>
            </a:r>
            <a:r>
              <a:rPr lang="en-US" altLang="en-US" sz="3600" b="1" dirty="0">
                <a:solidFill>
                  <a:srgbClr val="004274"/>
                </a:solidFill>
              </a:rPr>
              <a:t>:</a:t>
            </a:r>
          </a:p>
          <a:p>
            <a:pPr lvl="0" algn="ctr">
              <a:spcBef>
                <a:spcPct val="50000"/>
              </a:spcBef>
              <a:buNone/>
            </a:pPr>
            <a:r>
              <a:rPr lang="en-US" altLang="en-US" sz="3600" b="1" dirty="0">
                <a:solidFill>
                  <a:srgbClr val="004274"/>
                </a:solidFill>
              </a:rPr>
              <a:t>11 : 25</a:t>
            </a:r>
            <a:r>
              <a:rPr lang="vi-VN" altLang="en-US" sz="3600" b="1" dirty="0">
                <a:solidFill>
                  <a:srgbClr val="004274"/>
                </a:solidFill>
              </a:rPr>
              <a:t> </a:t>
            </a:r>
            <a:endParaRPr kumimoji="0" lang="en-US" altLang="en-US" sz="3600" b="1" i="0" u="none" strike="noStrike" kern="1200" cap="none" spc="0" normalizeH="0" baseline="0" noProof="0" dirty="0">
              <a:ln>
                <a:noFill/>
              </a:ln>
              <a:solidFill>
                <a:srgbClr val="00427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DB347ACA-0151-AF50-CC64-369F0D987B9C}"/>
              </a:ext>
            </a:extLst>
          </p:cNvPr>
          <p:cNvGrpSpPr/>
          <p:nvPr/>
        </p:nvGrpSpPr>
        <p:grpSpPr>
          <a:xfrm>
            <a:off x="9420226" y="3001419"/>
            <a:ext cx="1095374" cy="1461591"/>
            <a:chOff x="1666876" y="1639344"/>
            <a:chExt cx="1095374" cy="1461591"/>
          </a:xfrm>
        </p:grpSpPr>
        <p:sp>
          <p:nvSpPr>
            <p:cNvPr id="32" name="Text Box 6">
              <a:extLst>
                <a:ext uri="{FF2B5EF4-FFF2-40B4-BE49-F238E27FC236}">
                  <a16:creationId xmlns:a16="http://schemas.microsoft.com/office/drawing/2014/main" id="{71CF44B2-2391-45AD-B425-BABD1752BF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66876" y="1639344"/>
              <a:ext cx="1095374" cy="7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4400" b="1" i="0" u="none" strike="noStrike" kern="1200" cap="none" spc="0" normalizeH="0" baseline="0" noProof="0" dirty="0">
                  <a:ln>
                    <a:noFill/>
                  </a:ln>
                  <a:solidFill>
                    <a:srgbClr val="004274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11</a:t>
              </a:r>
            </a:p>
          </p:txBody>
        </p:sp>
        <p:sp>
          <p:nvSpPr>
            <p:cNvPr id="33" name="Text Box 7">
              <a:extLst>
                <a:ext uri="{FF2B5EF4-FFF2-40B4-BE49-F238E27FC236}">
                  <a16:creationId xmlns:a16="http://schemas.microsoft.com/office/drawing/2014/main" id="{0311CF1B-B852-4CBB-93D3-B45B70FD1B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76400" y="2331494"/>
              <a:ext cx="1000125" cy="7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4400" b="1" i="0" u="none" strike="noStrike" kern="1200" cap="none" spc="0" normalizeH="0" baseline="0" noProof="0" dirty="0">
                  <a:ln>
                    <a:noFill/>
                  </a:ln>
                  <a:solidFill>
                    <a:srgbClr val="004274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25</a:t>
              </a:r>
            </a:p>
          </p:txBody>
        </p:sp>
        <p:sp>
          <p:nvSpPr>
            <p:cNvPr id="34" name="Line 8">
              <a:extLst>
                <a:ext uri="{FF2B5EF4-FFF2-40B4-BE49-F238E27FC236}">
                  <a16:creationId xmlns:a16="http://schemas.microsoft.com/office/drawing/2014/main" id="{8FB71F79-4A92-463F-B6E1-1936B01FB5A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4024" y="2407693"/>
              <a:ext cx="813369" cy="2131"/>
            </a:xfrm>
            <a:prstGeom prst="line">
              <a:avLst/>
            </a:prstGeom>
            <a:noFill/>
            <a:ln w="76200">
              <a:solidFill>
                <a:srgbClr val="004274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427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pic>
        <p:nvPicPr>
          <p:cNvPr id="1030" name="Picture 6" descr="Vector Orange Orenge - Orange Vector Png Clipart - Full Size Clipart  (#5247572) - PinClipart">
            <a:extLst>
              <a:ext uri="{FF2B5EF4-FFF2-40B4-BE49-F238E27FC236}">
                <a16:creationId xmlns:a16="http://schemas.microsoft.com/office/drawing/2014/main" id="{6C3782F8-B16C-40B8-8B3A-CCB8B98B53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0355" y="2937981"/>
            <a:ext cx="3761619" cy="3071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BF00EEA-50A3-A25A-6C45-C66EAB82AA1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65773" y="890668"/>
            <a:ext cx="4822354" cy="2523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015341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4">
            <a:extLst>
              <a:ext uri="{FF2B5EF4-FFF2-40B4-BE49-F238E27FC236}">
                <a16:creationId xmlns:a16="http://schemas.microsoft.com/office/drawing/2014/main" id="{AE564741-5F73-4244-B834-662F8B4DE2F1}"/>
              </a:ext>
            </a:extLst>
          </p:cNvPr>
          <p:cNvSpPr/>
          <p:nvPr/>
        </p:nvSpPr>
        <p:spPr>
          <a:xfrm>
            <a:off x="461119" y="714827"/>
            <a:ext cx="11327172" cy="5428343"/>
          </a:xfrm>
          <a:prstGeom prst="roundRect">
            <a:avLst>
              <a:gd name="adj" fmla="val 4902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A0CE9F4D-4046-4EB3-8E03-B58F2AA641FF}"/>
              </a:ext>
            </a:extLst>
          </p:cNvPr>
          <p:cNvSpPr/>
          <p:nvPr/>
        </p:nvSpPr>
        <p:spPr>
          <a:xfrm>
            <a:off x="5838517" y="714828"/>
            <a:ext cx="514965" cy="542834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7731A0B-DD36-44FD-AC47-8C96DD657907}"/>
              </a:ext>
            </a:extLst>
          </p:cNvPr>
          <p:cNvSpPr/>
          <p:nvPr/>
        </p:nvSpPr>
        <p:spPr>
          <a:xfrm>
            <a:off x="1872721" y="714829"/>
            <a:ext cx="514965" cy="542834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03D384EC-ED13-4E2C-B46B-B6D31C6662AE}"/>
              </a:ext>
            </a:extLst>
          </p:cNvPr>
          <p:cNvSpPr>
            <a:spLocks noChangeAspect="1"/>
          </p:cNvSpPr>
          <p:nvPr/>
        </p:nvSpPr>
        <p:spPr>
          <a:xfrm rot="2700000">
            <a:off x="9435636" y="101960"/>
            <a:ext cx="1069483" cy="1069483"/>
          </a:xfrm>
          <a:custGeom>
            <a:avLst/>
            <a:gdLst>
              <a:gd name="connsiteX0" fmla="*/ 754425 w 1508849"/>
              <a:gd name="connsiteY0" fmla="*/ 1508850 h 1508850"/>
              <a:gd name="connsiteX1" fmla="*/ 754425 w 1508849"/>
              <a:gd name="connsiteY1" fmla="*/ 1508850 h 1508850"/>
              <a:gd name="connsiteX2" fmla="*/ 754426 w 1508849"/>
              <a:gd name="connsiteY2" fmla="*/ 1508850 h 1508850"/>
              <a:gd name="connsiteX3" fmla="*/ 0 w 1508849"/>
              <a:gd name="connsiteY3" fmla="*/ 754426 h 1508850"/>
              <a:gd name="connsiteX4" fmla="*/ 4742 w 1508849"/>
              <a:gd name="connsiteY4" fmla="*/ 707384 h 1508850"/>
              <a:gd name="connsiteX5" fmla="*/ 233417 w 1508849"/>
              <a:gd name="connsiteY5" fmla="*/ 521009 h 1508850"/>
              <a:gd name="connsiteX6" fmla="*/ 521009 w 1508849"/>
              <a:gd name="connsiteY6" fmla="*/ 521009 h 1508850"/>
              <a:gd name="connsiteX7" fmla="*/ 521009 w 1508849"/>
              <a:gd name="connsiteY7" fmla="*/ 233417 h 1508850"/>
              <a:gd name="connsiteX8" fmla="*/ 754426 w 1508849"/>
              <a:gd name="connsiteY8" fmla="*/ 0 h 1508850"/>
              <a:gd name="connsiteX9" fmla="*/ 754426 w 1508849"/>
              <a:gd name="connsiteY9" fmla="*/ 1 h 1508850"/>
              <a:gd name="connsiteX10" fmla="*/ 987843 w 1508849"/>
              <a:gd name="connsiteY10" fmla="*/ 233418 h 1508850"/>
              <a:gd name="connsiteX11" fmla="*/ 987842 w 1508849"/>
              <a:gd name="connsiteY11" fmla="*/ 521009 h 1508850"/>
              <a:gd name="connsiteX12" fmla="*/ 1275432 w 1508849"/>
              <a:gd name="connsiteY12" fmla="*/ 521009 h 1508850"/>
              <a:gd name="connsiteX13" fmla="*/ 1508849 w 1508849"/>
              <a:gd name="connsiteY13" fmla="*/ 754426 h 1508850"/>
              <a:gd name="connsiteX14" fmla="*/ 1508848 w 1508849"/>
              <a:gd name="connsiteY14" fmla="*/ 754426 h 1508850"/>
              <a:gd name="connsiteX15" fmla="*/ 1275431 w 1508849"/>
              <a:gd name="connsiteY15" fmla="*/ 987843 h 1508850"/>
              <a:gd name="connsiteX16" fmla="*/ 987842 w 1508849"/>
              <a:gd name="connsiteY16" fmla="*/ 987843 h 1508850"/>
              <a:gd name="connsiteX17" fmla="*/ 987842 w 1508849"/>
              <a:gd name="connsiteY17" fmla="*/ 1275433 h 1508850"/>
              <a:gd name="connsiteX18" fmla="*/ 801466 w 1508849"/>
              <a:gd name="connsiteY18" fmla="*/ 1504107 h 1508850"/>
              <a:gd name="connsiteX19" fmla="*/ 754425 w 1508849"/>
              <a:gd name="connsiteY19" fmla="*/ 1508850 h 1508850"/>
              <a:gd name="connsiteX20" fmla="*/ 707384 w 1508849"/>
              <a:gd name="connsiteY20" fmla="*/ 1504107 h 1508850"/>
              <a:gd name="connsiteX21" fmla="*/ 521008 w 1508849"/>
              <a:gd name="connsiteY21" fmla="*/ 1275433 h 1508850"/>
              <a:gd name="connsiteX22" fmla="*/ 521008 w 1508849"/>
              <a:gd name="connsiteY22" fmla="*/ 987842 h 1508850"/>
              <a:gd name="connsiteX23" fmla="*/ 233417 w 1508849"/>
              <a:gd name="connsiteY23" fmla="*/ 987842 h 1508850"/>
              <a:gd name="connsiteX24" fmla="*/ 4742 w 1508849"/>
              <a:gd name="connsiteY24" fmla="*/ 801467 h 1508850"/>
              <a:gd name="connsiteX25" fmla="*/ 0 w 1508849"/>
              <a:gd name="connsiteY25" fmla="*/ 754426 h 1508850"/>
              <a:gd name="connsiteX26" fmla="*/ 0 w 1508849"/>
              <a:gd name="connsiteY26" fmla="*/ 754425 h 1508850"/>
              <a:gd name="connsiteX27" fmla="*/ 0 w 1508849"/>
              <a:gd name="connsiteY27" fmla="*/ 754426 h 1508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508849" h="1508850">
                <a:moveTo>
                  <a:pt x="754425" y="1508850"/>
                </a:moveTo>
                <a:lnTo>
                  <a:pt x="754425" y="1508850"/>
                </a:lnTo>
                <a:lnTo>
                  <a:pt x="754426" y="1508850"/>
                </a:lnTo>
                <a:close/>
                <a:moveTo>
                  <a:pt x="0" y="754426"/>
                </a:moveTo>
                <a:lnTo>
                  <a:pt x="4742" y="707384"/>
                </a:lnTo>
                <a:cubicBezTo>
                  <a:pt x="26507" y="601020"/>
                  <a:pt x="120618" y="521009"/>
                  <a:pt x="233417" y="521009"/>
                </a:cubicBezTo>
                <a:lnTo>
                  <a:pt x="521009" y="521009"/>
                </a:lnTo>
                <a:lnTo>
                  <a:pt x="521009" y="233417"/>
                </a:lnTo>
                <a:cubicBezTo>
                  <a:pt x="521009" y="104504"/>
                  <a:pt x="625513" y="0"/>
                  <a:pt x="754426" y="0"/>
                </a:cubicBezTo>
                <a:lnTo>
                  <a:pt x="754426" y="1"/>
                </a:lnTo>
                <a:cubicBezTo>
                  <a:pt x="883339" y="1"/>
                  <a:pt x="987843" y="104505"/>
                  <a:pt x="987843" y="233418"/>
                </a:cubicBezTo>
                <a:lnTo>
                  <a:pt x="987842" y="521009"/>
                </a:lnTo>
                <a:lnTo>
                  <a:pt x="1275432" y="521009"/>
                </a:lnTo>
                <a:cubicBezTo>
                  <a:pt x="1404345" y="521009"/>
                  <a:pt x="1508849" y="625513"/>
                  <a:pt x="1508849" y="754426"/>
                </a:cubicBezTo>
                <a:lnTo>
                  <a:pt x="1508848" y="754426"/>
                </a:lnTo>
                <a:cubicBezTo>
                  <a:pt x="1508848" y="883339"/>
                  <a:pt x="1404344" y="987843"/>
                  <a:pt x="1275431" y="987843"/>
                </a:cubicBezTo>
                <a:lnTo>
                  <a:pt x="987842" y="987843"/>
                </a:lnTo>
                <a:lnTo>
                  <a:pt x="987842" y="1275433"/>
                </a:lnTo>
                <a:cubicBezTo>
                  <a:pt x="987842" y="1388232"/>
                  <a:pt x="907831" y="1482342"/>
                  <a:pt x="801466" y="1504107"/>
                </a:cubicBezTo>
                <a:lnTo>
                  <a:pt x="754425" y="1508850"/>
                </a:lnTo>
                <a:lnTo>
                  <a:pt x="707384" y="1504107"/>
                </a:lnTo>
                <a:cubicBezTo>
                  <a:pt x="601019" y="1482342"/>
                  <a:pt x="521008" y="1388232"/>
                  <a:pt x="521008" y="1275433"/>
                </a:cubicBezTo>
                <a:lnTo>
                  <a:pt x="521008" y="987842"/>
                </a:lnTo>
                <a:lnTo>
                  <a:pt x="233417" y="987842"/>
                </a:lnTo>
                <a:cubicBezTo>
                  <a:pt x="120618" y="987842"/>
                  <a:pt x="26507" y="907831"/>
                  <a:pt x="4742" y="801467"/>
                </a:cubicBezTo>
                <a:close/>
                <a:moveTo>
                  <a:pt x="0" y="754426"/>
                </a:moveTo>
                <a:lnTo>
                  <a:pt x="0" y="754425"/>
                </a:lnTo>
                <a:lnTo>
                  <a:pt x="0" y="75442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0E38AA6B-4E4C-4A86-8028-B9A1C6334420}"/>
              </a:ext>
            </a:extLst>
          </p:cNvPr>
          <p:cNvSpPr>
            <a:spLocks noChangeAspect="1"/>
          </p:cNvSpPr>
          <p:nvPr/>
        </p:nvSpPr>
        <p:spPr>
          <a:xfrm rot="14400000">
            <a:off x="1557641" y="399746"/>
            <a:ext cx="630159" cy="630159"/>
          </a:xfrm>
          <a:custGeom>
            <a:avLst/>
            <a:gdLst>
              <a:gd name="connsiteX0" fmla="*/ 754425 w 1508849"/>
              <a:gd name="connsiteY0" fmla="*/ 1508850 h 1508850"/>
              <a:gd name="connsiteX1" fmla="*/ 754425 w 1508849"/>
              <a:gd name="connsiteY1" fmla="*/ 1508850 h 1508850"/>
              <a:gd name="connsiteX2" fmla="*/ 754426 w 1508849"/>
              <a:gd name="connsiteY2" fmla="*/ 1508850 h 1508850"/>
              <a:gd name="connsiteX3" fmla="*/ 0 w 1508849"/>
              <a:gd name="connsiteY3" fmla="*/ 754426 h 1508850"/>
              <a:gd name="connsiteX4" fmla="*/ 4742 w 1508849"/>
              <a:gd name="connsiteY4" fmla="*/ 707384 h 1508850"/>
              <a:gd name="connsiteX5" fmla="*/ 233417 w 1508849"/>
              <a:gd name="connsiteY5" fmla="*/ 521009 h 1508850"/>
              <a:gd name="connsiteX6" fmla="*/ 521009 w 1508849"/>
              <a:gd name="connsiteY6" fmla="*/ 521009 h 1508850"/>
              <a:gd name="connsiteX7" fmla="*/ 521009 w 1508849"/>
              <a:gd name="connsiteY7" fmla="*/ 233417 h 1508850"/>
              <a:gd name="connsiteX8" fmla="*/ 754426 w 1508849"/>
              <a:gd name="connsiteY8" fmla="*/ 0 h 1508850"/>
              <a:gd name="connsiteX9" fmla="*/ 754426 w 1508849"/>
              <a:gd name="connsiteY9" fmla="*/ 1 h 1508850"/>
              <a:gd name="connsiteX10" fmla="*/ 987843 w 1508849"/>
              <a:gd name="connsiteY10" fmla="*/ 233418 h 1508850"/>
              <a:gd name="connsiteX11" fmla="*/ 987842 w 1508849"/>
              <a:gd name="connsiteY11" fmla="*/ 521009 h 1508850"/>
              <a:gd name="connsiteX12" fmla="*/ 1275432 w 1508849"/>
              <a:gd name="connsiteY12" fmla="*/ 521009 h 1508850"/>
              <a:gd name="connsiteX13" fmla="*/ 1508849 w 1508849"/>
              <a:gd name="connsiteY13" fmla="*/ 754426 h 1508850"/>
              <a:gd name="connsiteX14" fmla="*/ 1508848 w 1508849"/>
              <a:gd name="connsiteY14" fmla="*/ 754426 h 1508850"/>
              <a:gd name="connsiteX15" fmla="*/ 1275431 w 1508849"/>
              <a:gd name="connsiteY15" fmla="*/ 987843 h 1508850"/>
              <a:gd name="connsiteX16" fmla="*/ 987842 w 1508849"/>
              <a:gd name="connsiteY16" fmla="*/ 987843 h 1508850"/>
              <a:gd name="connsiteX17" fmla="*/ 987842 w 1508849"/>
              <a:gd name="connsiteY17" fmla="*/ 1275433 h 1508850"/>
              <a:gd name="connsiteX18" fmla="*/ 801466 w 1508849"/>
              <a:gd name="connsiteY18" fmla="*/ 1504107 h 1508850"/>
              <a:gd name="connsiteX19" fmla="*/ 754425 w 1508849"/>
              <a:gd name="connsiteY19" fmla="*/ 1508850 h 1508850"/>
              <a:gd name="connsiteX20" fmla="*/ 707384 w 1508849"/>
              <a:gd name="connsiteY20" fmla="*/ 1504107 h 1508850"/>
              <a:gd name="connsiteX21" fmla="*/ 521008 w 1508849"/>
              <a:gd name="connsiteY21" fmla="*/ 1275433 h 1508850"/>
              <a:gd name="connsiteX22" fmla="*/ 521008 w 1508849"/>
              <a:gd name="connsiteY22" fmla="*/ 987842 h 1508850"/>
              <a:gd name="connsiteX23" fmla="*/ 233417 w 1508849"/>
              <a:gd name="connsiteY23" fmla="*/ 987842 h 1508850"/>
              <a:gd name="connsiteX24" fmla="*/ 4742 w 1508849"/>
              <a:gd name="connsiteY24" fmla="*/ 801467 h 1508850"/>
              <a:gd name="connsiteX25" fmla="*/ 0 w 1508849"/>
              <a:gd name="connsiteY25" fmla="*/ 754426 h 1508850"/>
              <a:gd name="connsiteX26" fmla="*/ 0 w 1508849"/>
              <a:gd name="connsiteY26" fmla="*/ 754425 h 1508850"/>
              <a:gd name="connsiteX27" fmla="*/ 0 w 1508849"/>
              <a:gd name="connsiteY27" fmla="*/ 754426 h 1508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508849" h="1508850">
                <a:moveTo>
                  <a:pt x="754425" y="1508850"/>
                </a:moveTo>
                <a:lnTo>
                  <a:pt x="754425" y="1508850"/>
                </a:lnTo>
                <a:lnTo>
                  <a:pt x="754426" y="1508850"/>
                </a:lnTo>
                <a:close/>
                <a:moveTo>
                  <a:pt x="0" y="754426"/>
                </a:moveTo>
                <a:lnTo>
                  <a:pt x="4742" y="707384"/>
                </a:lnTo>
                <a:cubicBezTo>
                  <a:pt x="26507" y="601020"/>
                  <a:pt x="120618" y="521009"/>
                  <a:pt x="233417" y="521009"/>
                </a:cubicBezTo>
                <a:lnTo>
                  <a:pt x="521009" y="521009"/>
                </a:lnTo>
                <a:lnTo>
                  <a:pt x="521009" y="233417"/>
                </a:lnTo>
                <a:cubicBezTo>
                  <a:pt x="521009" y="104504"/>
                  <a:pt x="625513" y="0"/>
                  <a:pt x="754426" y="0"/>
                </a:cubicBezTo>
                <a:lnTo>
                  <a:pt x="754426" y="1"/>
                </a:lnTo>
                <a:cubicBezTo>
                  <a:pt x="883339" y="1"/>
                  <a:pt x="987843" y="104505"/>
                  <a:pt x="987843" y="233418"/>
                </a:cubicBezTo>
                <a:lnTo>
                  <a:pt x="987842" y="521009"/>
                </a:lnTo>
                <a:lnTo>
                  <a:pt x="1275432" y="521009"/>
                </a:lnTo>
                <a:cubicBezTo>
                  <a:pt x="1404345" y="521009"/>
                  <a:pt x="1508849" y="625513"/>
                  <a:pt x="1508849" y="754426"/>
                </a:cubicBezTo>
                <a:lnTo>
                  <a:pt x="1508848" y="754426"/>
                </a:lnTo>
                <a:cubicBezTo>
                  <a:pt x="1508848" y="883339"/>
                  <a:pt x="1404344" y="987843"/>
                  <a:pt x="1275431" y="987843"/>
                </a:cubicBezTo>
                <a:lnTo>
                  <a:pt x="987842" y="987843"/>
                </a:lnTo>
                <a:lnTo>
                  <a:pt x="987842" y="1275433"/>
                </a:lnTo>
                <a:cubicBezTo>
                  <a:pt x="987842" y="1388232"/>
                  <a:pt x="907831" y="1482342"/>
                  <a:pt x="801466" y="1504107"/>
                </a:cubicBezTo>
                <a:lnTo>
                  <a:pt x="754425" y="1508850"/>
                </a:lnTo>
                <a:lnTo>
                  <a:pt x="707384" y="1504107"/>
                </a:lnTo>
                <a:cubicBezTo>
                  <a:pt x="601019" y="1482342"/>
                  <a:pt x="521008" y="1388232"/>
                  <a:pt x="521008" y="1275433"/>
                </a:cubicBezTo>
                <a:lnTo>
                  <a:pt x="521008" y="987842"/>
                </a:lnTo>
                <a:lnTo>
                  <a:pt x="233417" y="987842"/>
                </a:lnTo>
                <a:cubicBezTo>
                  <a:pt x="120618" y="987842"/>
                  <a:pt x="26507" y="907831"/>
                  <a:pt x="4742" y="801467"/>
                </a:cubicBezTo>
                <a:close/>
                <a:moveTo>
                  <a:pt x="0" y="754426"/>
                </a:moveTo>
                <a:lnTo>
                  <a:pt x="0" y="754425"/>
                </a:lnTo>
                <a:lnTo>
                  <a:pt x="0" y="75442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9C0366C-CE2D-4826-AD4E-4DB6CBD757DF}"/>
              </a:ext>
            </a:extLst>
          </p:cNvPr>
          <p:cNvGrpSpPr/>
          <p:nvPr/>
        </p:nvGrpSpPr>
        <p:grpSpPr>
          <a:xfrm rot="7904407">
            <a:off x="5438775" y="409943"/>
            <a:ext cx="685196" cy="660272"/>
            <a:chOff x="4266406" y="336614"/>
            <a:chExt cx="685196" cy="660272"/>
          </a:xfrm>
        </p:grpSpPr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57EB413E-5FCD-416A-8BFE-14788BA275DE}"/>
                </a:ext>
              </a:extLst>
            </p:cNvPr>
            <p:cNvSpPr/>
            <p:nvPr/>
          </p:nvSpPr>
          <p:spPr>
            <a:xfrm>
              <a:off x="4266406" y="581025"/>
              <a:ext cx="685196" cy="171450"/>
            </a:xfrm>
            <a:prstGeom prst="roundRect">
              <a:avLst>
                <a:gd name="adj" fmla="val 5000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AC0868A-BC84-4335-B8FE-082886A7706A}"/>
                </a:ext>
              </a:extLst>
            </p:cNvPr>
            <p:cNvSpPr/>
            <p:nvPr/>
          </p:nvSpPr>
          <p:spPr>
            <a:xfrm>
              <a:off x="4490186" y="336614"/>
              <a:ext cx="215164" cy="215164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30D9C1C4-383B-4F6D-A60B-5DE30BB7D576}"/>
                </a:ext>
              </a:extLst>
            </p:cNvPr>
            <p:cNvSpPr/>
            <p:nvPr/>
          </p:nvSpPr>
          <p:spPr>
            <a:xfrm>
              <a:off x="4501421" y="781722"/>
              <a:ext cx="215164" cy="215164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8B13A928-0B76-4675-9807-E2A369888211}"/>
              </a:ext>
            </a:extLst>
          </p:cNvPr>
          <p:cNvSpPr/>
          <p:nvPr/>
        </p:nvSpPr>
        <p:spPr>
          <a:xfrm>
            <a:off x="7243781" y="3336282"/>
            <a:ext cx="4154121" cy="92718"/>
          </a:xfrm>
          <a:prstGeom prst="roundRect">
            <a:avLst>
              <a:gd name="adj" fmla="val 11053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9B7C4D0-6A50-4A9D-ABAE-0D897B001BF6}"/>
              </a:ext>
            </a:extLst>
          </p:cNvPr>
          <p:cNvSpPr txBox="1"/>
          <p:nvPr/>
        </p:nvSpPr>
        <p:spPr>
          <a:xfrm rot="900000">
            <a:off x="1062790" y="3059264"/>
            <a:ext cx="21087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427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Content 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C440FCC-F1F4-461D-AF2F-558B0C803AC0}"/>
              </a:ext>
            </a:extLst>
          </p:cNvPr>
          <p:cNvSpPr txBox="1"/>
          <p:nvPr/>
        </p:nvSpPr>
        <p:spPr>
          <a:xfrm rot="900000">
            <a:off x="5043650" y="3058704"/>
            <a:ext cx="21087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noFill/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Content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E5FD6B2-83CD-4FAD-9378-68592C388EA1}"/>
              </a:ext>
            </a:extLst>
          </p:cNvPr>
          <p:cNvSpPr txBox="1"/>
          <p:nvPr/>
        </p:nvSpPr>
        <p:spPr>
          <a:xfrm>
            <a:off x="3911060" y="1077255"/>
            <a:ext cx="45282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>
                <a:ln>
                  <a:noFill/>
                </a:ln>
                <a:solidFill>
                  <a:srgbClr val="FF65A3"/>
                </a:solidFill>
                <a:effectLst/>
                <a:uLnTx/>
                <a:uFillTx/>
                <a:latin typeface="#9Slide07 SVNBillo" panose="00000400000000000000" pitchFamily="2" charset="0"/>
                <a:ea typeface="+mn-ea"/>
                <a:cs typeface="+mn-cs"/>
              </a:rPr>
              <a:t>AI NHANH HƠN?</a:t>
            </a:r>
          </a:p>
        </p:txBody>
      </p:sp>
      <p:sp>
        <p:nvSpPr>
          <p:cNvPr id="15" name="Freeform: Shape 14">
            <a:hlinkClick r:id="" action="ppaction://noaction"/>
            <a:extLst>
              <a:ext uri="{FF2B5EF4-FFF2-40B4-BE49-F238E27FC236}">
                <a16:creationId xmlns:a16="http://schemas.microsoft.com/office/drawing/2014/main" id="{CD3151EA-59AE-4B62-B920-0C118F3600A1}"/>
              </a:ext>
            </a:extLst>
          </p:cNvPr>
          <p:cNvSpPr/>
          <p:nvPr/>
        </p:nvSpPr>
        <p:spPr>
          <a:xfrm>
            <a:off x="11573238" y="454728"/>
            <a:ext cx="501102" cy="2601542"/>
          </a:xfrm>
          <a:custGeom>
            <a:avLst/>
            <a:gdLst>
              <a:gd name="connsiteX0" fmla="*/ 268950 w 501102"/>
              <a:gd name="connsiteY0" fmla="*/ 0 h 2601542"/>
              <a:gd name="connsiteX1" fmla="*/ 303800 w 501102"/>
              <a:gd name="connsiteY1" fmla="*/ 26741 h 2601542"/>
              <a:gd name="connsiteX2" fmla="*/ 493404 w 501102"/>
              <a:gd name="connsiteY2" fmla="*/ 355145 h 2601542"/>
              <a:gd name="connsiteX3" fmla="*/ 472397 w 501102"/>
              <a:gd name="connsiteY3" fmla="*/ 433546 h 2601542"/>
              <a:gd name="connsiteX4" fmla="*/ 393996 w 501102"/>
              <a:gd name="connsiteY4" fmla="*/ 412538 h 2601542"/>
              <a:gd name="connsiteX5" fmla="*/ 319408 w 501102"/>
              <a:gd name="connsiteY5" fmla="*/ 283348 h 2601542"/>
              <a:gd name="connsiteX6" fmla="*/ 319408 w 501102"/>
              <a:gd name="connsiteY6" fmla="*/ 2531433 h 2601542"/>
              <a:gd name="connsiteX7" fmla="*/ 249299 w 501102"/>
              <a:gd name="connsiteY7" fmla="*/ 2601542 h 2601542"/>
              <a:gd name="connsiteX8" fmla="*/ 179190 w 501102"/>
              <a:gd name="connsiteY8" fmla="*/ 2531433 h 2601542"/>
              <a:gd name="connsiteX9" fmla="*/ 179190 w 501102"/>
              <a:gd name="connsiteY9" fmla="*/ 287685 h 2601542"/>
              <a:gd name="connsiteX10" fmla="*/ 107106 w 501102"/>
              <a:gd name="connsiteY10" fmla="*/ 412538 h 2601542"/>
              <a:gd name="connsiteX11" fmla="*/ 28705 w 501102"/>
              <a:gd name="connsiteY11" fmla="*/ 433546 h 2601542"/>
              <a:gd name="connsiteX12" fmla="*/ 7698 w 501102"/>
              <a:gd name="connsiteY12" fmla="*/ 355145 h 2601542"/>
              <a:gd name="connsiteX13" fmla="*/ 197302 w 501102"/>
              <a:gd name="connsiteY13" fmla="*/ 26741 h 2601542"/>
              <a:gd name="connsiteX14" fmla="*/ 232152 w 501102"/>
              <a:gd name="connsiteY14" fmla="*/ 0 h 2601542"/>
              <a:gd name="connsiteX15" fmla="*/ 250551 w 501102"/>
              <a:gd name="connsiteY15" fmla="*/ 2422 h 26015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01102" h="2601542">
                <a:moveTo>
                  <a:pt x="268950" y="0"/>
                </a:moveTo>
                <a:cubicBezTo>
                  <a:pt x="283138" y="3802"/>
                  <a:pt x="295876" y="13016"/>
                  <a:pt x="303800" y="26741"/>
                </a:cubicBezTo>
                <a:lnTo>
                  <a:pt x="493404" y="355145"/>
                </a:lnTo>
                <a:cubicBezTo>
                  <a:pt x="509253" y="382596"/>
                  <a:pt x="499847" y="417697"/>
                  <a:pt x="472397" y="433546"/>
                </a:cubicBezTo>
                <a:cubicBezTo>
                  <a:pt x="444946" y="449394"/>
                  <a:pt x="409845" y="439989"/>
                  <a:pt x="393996" y="412538"/>
                </a:cubicBezTo>
                <a:lnTo>
                  <a:pt x="319408" y="283348"/>
                </a:lnTo>
                <a:lnTo>
                  <a:pt x="319408" y="2531433"/>
                </a:lnTo>
                <a:cubicBezTo>
                  <a:pt x="319408" y="2570153"/>
                  <a:pt x="288019" y="2601542"/>
                  <a:pt x="249299" y="2601542"/>
                </a:cubicBezTo>
                <a:cubicBezTo>
                  <a:pt x="210579" y="2601542"/>
                  <a:pt x="179190" y="2570153"/>
                  <a:pt x="179190" y="2531433"/>
                </a:cubicBezTo>
                <a:lnTo>
                  <a:pt x="179190" y="287685"/>
                </a:lnTo>
                <a:lnTo>
                  <a:pt x="107106" y="412538"/>
                </a:lnTo>
                <a:cubicBezTo>
                  <a:pt x="91257" y="439989"/>
                  <a:pt x="56156" y="449394"/>
                  <a:pt x="28705" y="433546"/>
                </a:cubicBezTo>
                <a:cubicBezTo>
                  <a:pt x="1255" y="417697"/>
                  <a:pt x="-8151" y="382596"/>
                  <a:pt x="7698" y="355145"/>
                </a:cubicBezTo>
                <a:lnTo>
                  <a:pt x="197302" y="26741"/>
                </a:lnTo>
                <a:cubicBezTo>
                  <a:pt x="205226" y="13016"/>
                  <a:pt x="217964" y="3802"/>
                  <a:pt x="232152" y="0"/>
                </a:cubicBezTo>
                <a:lnTo>
                  <a:pt x="250551" y="242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0EB20393-CC64-4E23-9731-D2ADDD43C548}"/>
              </a:ext>
            </a:extLst>
          </p:cNvPr>
          <p:cNvSpPr/>
          <p:nvPr/>
        </p:nvSpPr>
        <p:spPr>
          <a:xfrm>
            <a:off x="8165160" y="1645326"/>
            <a:ext cx="3259019" cy="4309295"/>
          </a:xfrm>
          <a:prstGeom prst="roundRect">
            <a:avLst>
              <a:gd name="adj" fmla="val 9600"/>
            </a:avLst>
          </a:prstGeom>
          <a:solidFill>
            <a:schemeClr val="accent2"/>
          </a:solidFill>
          <a:ln w="57150">
            <a:solidFill>
              <a:schemeClr val="accent2">
                <a:lumMod val="50000"/>
              </a:schemeClr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39ADCEE5-9630-4DBD-B8D3-8DF5237207B4}"/>
              </a:ext>
            </a:extLst>
          </p:cNvPr>
          <p:cNvSpPr/>
          <p:nvPr/>
        </p:nvSpPr>
        <p:spPr>
          <a:xfrm>
            <a:off x="794099" y="1645326"/>
            <a:ext cx="3259019" cy="4309295"/>
          </a:xfrm>
          <a:prstGeom prst="roundRect">
            <a:avLst>
              <a:gd name="adj" fmla="val 9600"/>
            </a:avLst>
          </a:prstGeom>
          <a:solidFill>
            <a:schemeClr val="accent2"/>
          </a:solidFill>
          <a:ln w="57150">
            <a:solidFill>
              <a:schemeClr val="accent2">
                <a:lumMod val="50000"/>
              </a:schemeClr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" name="!!5">
            <a:extLst>
              <a:ext uri="{FF2B5EF4-FFF2-40B4-BE49-F238E27FC236}">
                <a16:creationId xmlns:a16="http://schemas.microsoft.com/office/drawing/2014/main" id="{24F87FE6-EE21-4530-AA94-2C782A51CA8B}"/>
              </a:ext>
            </a:extLst>
          </p:cNvPr>
          <p:cNvSpPr/>
          <p:nvPr/>
        </p:nvSpPr>
        <p:spPr>
          <a:xfrm>
            <a:off x="8943628" y="-3409228"/>
            <a:ext cx="357188" cy="3223140"/>
          </a:xfrm>
          <a:prstGeom prst="roundRect">
            <a:avLst>
              <a:gd name="adj" fmla="val 2802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!!6">
            <a:extLst>
              <a:ext uri="{FF2B5EF4-FFF2-40B4-BE49-F238E27FC236}">
                <a16:creationId xmlns:a16="http://schemas.microsoft.com/office/drawing/2014/main" id="{FA185B11-69BD-437B-8565-F5D49FF93380}"/>
              </a:ext>
            </a:extLst>
          </p:cNvPr>
          <p:cNvSpPr/>
          <p:nvPr/>
        </p:nvSpPr>
        <p:spPr>
          <a:xfrm>
            <a:off x="10117634" y="-5025561"/>
            <a:ext cx="268360" cy="1619250"/>
          </a:xfrm>
          <a:prstGeom prst="roundRect">
            <a:avLst>
              <a:gd name="adj" fmla="val 2802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" name="!!7">
            <a:extLst>
              <a:ext uri="{FF2B5EF4-FFF2-40B4-BE49-F238E27FC236}">
                <a16:creationId xmlns:a16="http://schemas.microsoft.com/office/drawing/2014/main" id="{F5A0A0F2-92DA-496B-854A-2724F9C3E09E}"/>
              </a:ext>
            </a:extLst>
          </p:cNvPr>
          <p:cNvSpPr/>
          <p:nvPr/>
        </p:nvSpPr>
        <p:spPr>
          <a:xfrm>
            <a:off x="11184507" y="-6142502"/>
            <a:ext cx="268360" cy="542926"/>
          </a:xfrm>
          <a:prstGeom prst="roundRect">
            <a:avLst>
              <a:gd name="adj" fmla="val 2802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" name="!!3">
            <a:extLst>
              <a:ext uri="{FF2B5EF4-FFF2-40B4-BE49-F238E27FC236}">
                <a16:creationId xmlns:a16="http://schemas.microsoft.com/office/drawing/2014/main" id="{3260B8F7-49A1-4C8A-8272-A527B660EC82}"/>
              </a:ext>
            </a:extLst>
          </p:cNvPr>
          <p:cNvSpPr/>
          <p:nvPr/>
        </p:nvSpPr>
        <p:spPr>
          <a:xfrm flipH="1">
            <a:off x="2522241" y="-3409228"/>
            <a:ext cx="357188" cy="3223140"/>
          </a:xfrm>
          <a:prstGeom prst="roundRect">
            <a:avLst>
              <a:gd name="adj" fmla="val 2802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3" name="!!2">
            <a:extLst>
              <a:ext uri="{FF2B5EF4-FFF2-40B4-BE49-F238E27FC236}">
                <a16:creationId xmlns:a16="http://schemas.microsoft.com/office/drawing/2014/main" id="{1B8D173F-0A51-4374-9B2A-89F9F16D7880}"/>
              </a:ext>
            </a:extLst>
          </p:cNvPr>
          <p:cNvSpPr/>
          <p:nvPr/>
        </p:nvSpPr>
        <p:spPr>
          <a:xfrm flipH="1">
            <a:off x="1437063" y="-5025561"/>
            <a:ext cx="268360" cy="1619250"/>
          </a:xfrm>
          <a:prstGeom prst="roundRect">
            <a:avLst>
              <a:gd name="adj" fmla="val 2802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4" name="!!1">
            <a:extLst>
              <a:ext uri="{FF2B5EF4-FFF2-40B4-BE49-F238E27FC236}">
                <a16:creationId xmlns:a16="http://schemas.microsoft.com/office/drawing/2014/main" id="{8E758645-FC1C-430E-93A3-B556880F7A0C}"/>
              </a:ext>
            </a:extLst>
          </p:cNvPr>
          <p:cNvSpPr/>
          <p:nvPr/>
        </p:nvSpPr>
        <p:spPr>
          <a:xfrm flipH="1">
            <a:off x="370190" y="-6142502"/>
            <a:ext cx="268360" cy="542926"/>
          </a:xfrm>
          <a:prstGeom prst="roundRect">
            <a:avLst>
              <a:gd name="adj" fmla="val 2802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!!8">
            <a:extLst>
              <a:ext uri="{FF2B5EF4-FFF2-40B4-BE49-F238E27FC236}">
                <a16:creationId xmlns:a16="http://schemas.microsoft.com/office/drawing/2014/main" id="{F7209544-9861-4D21-B87E-55782AA9173B}"/>
              </a:ext>
            </a:extLst>
          </p:cNvPr>
          <p:cNvSpPr/>
          <p:nvPr/>
        </p:nvSpPr>
        <p:spPr>
          <a:xfrm>
            <a:off x="12860907" y="3111178"/>
            <a:ext cx="268360" cy="542926"/>
          </a:xfrm>
          <a:prstGeom prst="roundRect">
            <a:avLst>
              <a:gd name="adj" fmla="val 2802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6" name="!!9">
            <a:extLst>
              <a:ext uri="{FF2B5EF4-FFF2-40B4-BE49-F238E27FC236}">
                <a16:creationId xmlns:a16="http://schemas.microsoft.com/office/drawing/2014/main" id="{CE9217C2-D3E4-4972-AC8A-620B14108AE4}"/>
              </a:ext>
            </a:extLst>
          </p:cNvPr>
          <p:cNvSpPr/>
          <p:nvPr/>
        </p:nvSpPr>
        <p:spPr>
          <a:xfrm>
            <a:off x="13332622" y="3111178"/>
            <a:ext cx="268360" cy="542926"/>
          </a:xfrm>
          <a:prstGeom prst="roundRect">
            <a:avLst>
              <a:gd name="adj" fmla="val 2802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" name="!!10">
            <a:extLst>
              <a:ext uri="{FF2B5EF4-FFF2-40B4-BE49-F238E27FC236}">
                <a16:creationId xmlns:a16="http://schemas.microsoft.com/office/drawing/2014/main" id="{E450D97F-1A3A-4325-A767-420528B5940B}"/>
              </a:ext>
            </a:extLst>
          </p:cNvPr>
          <p:cNvSpPr/>
          <p:nvPr/>
        </p:nvSpPr>
        <p:spPr>
          <a:xfrm>
            <a:off x="13804337" y="3111178"/>
            <a:ext cx="268360" cy="542926"/>
          </a:xfrm>
          <a:prstGeom prst="roundRect">
            <a:avLst>
              <a:gd name="adj" fmla="val 2802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28" name="Picture 10" descr="Math Icon - Download in Line Style">
            <a:extLst>
              <a:ext uri="{FF2B5EF4-FFF2-40B4-BE49-F238E27FC236}">
                <a16:creationId xmlns:a16="http://schemas.microsoft.com/office/drawing/2014/main" id="{DD242269-A3E8-4C10-953D-8F3B4ADA1A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285129">
            <a:off x="10677860" y="5266221"/>
            <a:ext cx="1568468" cy="1568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8" descr="Math Symbols - Math Icon Clipart - Large Size Png Image - PikPng">
            <a:extLst>
              <a:ext uri="{FF2B5EF4-FFF2-40B4-BE49-F238E27FC236}">
                <a16:creationId xmlns:a16="http://schemas.microsoft.com/office/drawing/2014/main" id="{670769BE-19ED-4CDE-B3DF-F348360019F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986" t="72068" r="34207"/>
          <a:stretch/>
        </p:blipFill>
        <p:spPr bwMode="auto">
          <a:xfrm>
            <a:off x="477916" y="5190858"/>
            <a:ext cx="959147" cy="858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Text Box 5">
            <a:extLst>
              <a:ext uri="{FF2B5EF4-FFF2-40B4-BE49-F238E27FC236}">
                <a16:creationId xmlns:a16="http://schemas.microsoft.com/office/drawing/2014/main" id="{A663F184-89CC-4175-A71C-7112AA4F7E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9923" y="1882232"/>
            <a:ext cx="2847227" cy="3693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0" algn="ctr">
              <a:spcBef>
                <a:spcPct val="50000"/>
              </a:spcBef>
              <a:buNone/>
            </a:pPr>
            <a:r>
              <a:rPr lang="vi-VN" altLang="en-US" sz="3600" b="1" dirty="0">
                <a:solidFill>
                  <a:srgbClr val="004274"/>
                </a:solidFill>
              </a:rPr>
              <a:t>Viết thương của phép chia sau dưới dạng phân số</a:t>
            </a:r>
            <a:r>
              <a:rPr lang="en-US" altLang="en-US" sz="3600" b="1" dirty="0">
                <a:solidFill>
                  <a:srgbClr val="004274"/>
                </a:solidFill>
              </a:rPr>
              <a:t>:</a:t>
            </a:r>
          </a:p>
          <a:p>
            <a:pPr lvl="0" algn="ctr">
              <a:spcBef>
                <a:spcPct val="50000"/>
              </a:spcBef>
              <a:buNone/>
            </a:pPr>
            <a:r>
              <a:rPr lang="en-US" altLang="en-US" sz="3600" b="1" dirty="0">
                <a:solidFill>
                  <a:srgbClr val="004274"/>
                </a:solidFill>
              </a:rPr>
              <a:t>41 : 60</a:t>
            </a:r>
            <a:r>
              <a:rPr lang="vi-VN" altLang="en-US" sz="3600" b="1" dirty="0">
                <a:solidFill>
                  <a:srgbClr val="004274"/>
                </a:solidFill>
              </a:rPr>
              <a:t> </a:t>
            </a:r>
            <a:endParaRPr kumimoji="0" lang="en-US" altLang="en-US" sz="3600" b="1" i="0" u="none" strike="noStrike" kern="1200" cap="none" spc="0" normalizeH="0" baseline="0" noProof="0" dirty="0">
              <a:ln>
                <a:noFill/>
              </a:ln>
              <a:solidFill>
                <a:srgbClr val="00427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35" name="Google Shape;19;p2">
            <a:extLst>
              <a:ext uri="{FF2B5EF4-FFF2-40B4-BE49-F238E27FC236}">
                <a16:creationId xmlns:a16="http://schemas.microsoft.com/office/drawing/2014/main" id="{C3E30CD5-3131-476E-A583-FAB65856154A}"/>
              </a:ext>
            </a:extLst>
          </p:cNvPr>
          <p:cNvGrpSpPr/>
          <p:nvPr/>
        </p:nvGrpSpPr>
        <p:grpSpPr>
          <a:xfrm>
            <a:off x="4598318" y="2067972"/>
            <a:ext cx="987611" cy="4012926"/>
            <a:chOff x="8286350" y="2240498"/>
            <a:chExt cx="957493" cy="4380603"/>
          </a:xfrm>
        </p:grpSpPr>
        <p:sp>
          <p:nvSpPr>
            <p:cNvPr id="36" name="Google Shape;20;p2">
              <a:extLst>
                <a:ext uri="{FF2B5EF4-FFF2-40B4-BE49-F238E27FC236}">
                  <a16:creationId xmlns:a16="http://schemas.microsoft.com/office/drawing/2014/main" id="{A9D102FE-54C0-413F-BE2E-FECDC12B895F}"/>
                </a:ext>
              </a:extLst>
            </p:cNvPr>
            <p:cNvSpPr/>
            <p:nvPr/>
          </p:nvSpPr>
          <p:spPr>
            <a:xfrm>
              <a:off x="8286350" y="2240499"/>
              <a:ext cx="956671" cy="4377685"/>
            </a:xfrm>
            <a:custGeom>
              <a:avLst/>
              <a:gdLst/>
              <a:ahLst/>
              <a:cxnLst/>
              <a:rect l="l" t="t" r="r" b="b"/>
              <a:pathLst>
                <a:path w="420053" h="1922145" extrusionOk="0">
                  <a:moveTo>
                    <a:pt x="209550" y="0"/>
                  </a:moveTo>
                  <a:lnTo>
                    <a:pt x="210027" y="133"/>
                  </a:lnTo>
                  <a:lnTo>
                    <a:pt x="210503" y="0"/>
                  </a:lnTo>
                  <a:cubicBezTo>
                    <a:pt x="239078" y="0"/>
                    <a:pt x="262891" y="15240"/>
                    <a:pt x="274320" y="40005"/>
                  </a:cubicBezTo>
                  <a:lnTo>
                    <a:pt x="298133" y="91440"/>
                  </a:lnTo>
                  <a:lnTo>
                    <a:pt x="385763" y="279083"/>
                  </a:lnTo>
                  <a:lnTo>
                    <a:pt x="384810" y="279083"/>
                  </a:lnTo>
                  <a:lnTo>
                    <a:pt x="384810" y="1527513"/>
                  </a:lnTo>
                  <a:lnTo>
                    <a:pt x="405170" y="1536025"/>
                  </a:lnTo>
                  <a:cubicBezTo>
                    <a:pt x="414338" y="1545193"/>
                    <a:pt x="420053" y="1557814"/>
                    <a:pt x="420053" y="1571625"/>
                  </a:cubicBezTo>
                  <a:cubicBezTo>
                    <a:pt x="420053" y="1585436"/>
                    <a:pt x="414338" y="1598057"/>
                    <a:pt x="405170" y="1607224"/>
                  </a:cubicBezTo>
                  <a:lnTo>
                    <a:pt x="385763" y="1615338"/>
                  </a:lnTo>
                  <a:lnTo>
                    <a:pt x="385763" y="1746885"/>
                  </a:lnTo>
                  <a:cubicBezTo>
                    <a:pt x="385763" y="1843088"/>
                    <a:pt x="306705" y="1922145"/>
                    <a:pt x="210503" y="1922145"/>
                  </a:cubicBezTo>
                  <a:cubicBezTo>
                    <a:pt x="114300" y="1922145"/>
                    <a:pt x="35243" y="1843088"/>
                    <a:pt x="35243" y="1746885"/>
                  </a:cubicBezTo>
                  <a:lnTo>
                    <a:pt x="35243" y="1615736"/>
                  </a:lnTo>
                  <a:lnTo>
                    <a:pt x="14883" y="1607224"/>
                  </a:lnTo>
                  <a:cubicBezTo>
                    <a:pt x="5715" y="1598057"/>
                    <a:pt x="0" y="1585436"/>
                    <a:pt x="0" y="1571625"/>
                  </a:cubicBezTo>
                  <a:cubicBezTo>
                    <a:pt x="0" y="1557814"/>
                    <a:pt x="5715" y="1545193"/>
                    <a:pt x="14883" y="1536025"/>
                  </a:cubicBezTo>
                  <a:lnTo>
                    <a:pt x="34290" y="1527912"/>
                  </a:lnTo>
                  <a:lnTo>
                    <a:pt x="34290" y="279083"/>
                  </a:lnTo>
                  <a:lnTo>
                    <a:pt x="35243" y="279083"/>
                  </a:lnTo>
                  <a:lnTo>
                    <a:pt x="117535" y="102870"/>
                  </a:lnTo>
                  <a:lnTo>
                    <a:pt x="117158" y="102870"/>
                  </a:lnTo>
                  <a:lnTo>
                    <a:pt x="122873" y="91440"/>
                  </a:lnTo>
                  <a:lnTo>
                    <a:pt x="146686" y="40005"/>
                  </a:lnTo>
                  <a:cubicBezTo>
                    <a:pt x="158116" y="15240"/>
                    <a:pt x="181928" y="0"/>
                    <a:pt x="20955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7" name="Google Shape;21;p2">
              <a:extLst>
                <a:ext uri="{FF2B5EF4-FFF2-40B4-BE49-F238E27FC236}">
                  <a16:creationId xmlns:a16="http://schemas.microsoft.com/office/drawing/2014/main" id="{28AC32CE-A3E5-4E25-92C2-2D3D8829F83F}"/>
                </a:ext>
              </a:extLst>
            </p:cNvPr>
            <p:cNvSpPr/>
            <p:nvPr/>
          </p:nvSpPr>
          <p:spPr>
            <a:xfrm>
              <a:off x="8365310" y="2876473"/>
              <a:ext cx="798309" cy="2946996"/>
            </a:xfrm>
            <a:custGeom>
              <a:avLst/>
              <a:gdLst/>
              <a:ahLst/>
              <a:cxnLst/>
              <a:rect l="l" t="t" r="r" b="b"/>
              <a:pathLst>
                <a:path w="350520" h="1292542" extrusionOk="0">
                  <a:moveTo>
                    <a:pt x="0" y="0"/>
                  </a:moveTo>
                  <a:lnTo>
                    <a:pt x="350520" y="0"/>
                  </a:lnTo>
                  <a:lnTo>
                    <a:pt x="350520" y="1292543"/>
                  </a:lnTo>
                  <a:lnTo>
                    <a:pt x="0" y="129254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8" name="Google Shape;22;p2">
              <a:extLst>
                <a:ext uri="{FF2B5EF4-FFF2-40B4-BE49-F238E27FC236}">
                  <a16:creationId xmlns:a16="http://schemas.microsoft.com/office/drawing/2014/main" id="{7AC380BD-421B-4154-8EC7-E61E3C4C2C8C}"/>
                </a:ext>
              </a:extLst>
            </p:cNvPr>
            <p:cNvSpPr/>
            <p:nvPr/>
          </p:nvSpPr>
          <p:spPr>
            <a:xfrm>
              <a:off x="8953948" y="2876475"/>
              <a:ext cx="210111" cy="2946996"/>
            </a:xfrm>
            <a:custGeom>
              <a:avLst/>
              <a:gdLst/>
              <a:ahLst/>
              <a:cxnLst/>
              <a:rect l="l" t="t" r="r" b="b"/>
              <a:pathLst>
                <a:path w="162877" h="1292542" extrusionOk="0">
                  <a:moveTo>
                    <a:pt x="0" y="0"/>
                  </a:moveTo>
                  <a:lnTo>
                    <a:pt x="162878" y="0"/>
                  </a:lnTo>
                  <a:lnTo>
                    <a:pt x="162878" y="1292543"/>
                  </a:lnTo>
                  <a:lnTo>
                    <a:pt x="0" y="1292543"/>
                  </a:lnTo>
                  <a:close/>
                </a:path>
              </a:pathLst>
            </a:custGeom>
            <a:solidFill>
              <a:srgbClr val="FFFFFF">
                <a:alpha val="257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9" name="Google Shape;23;p2">
              <a:extLst>
                <a:ext uri="{FF2B5EF4-FFF2-40B4-BE49-F238E27FC236}">
                  <a16:creationId xmlns:a16="http://schemas.microsoft.com/office/drawing/2014/main" id="{B6E42927-4724-43F8-8CF7-9558562B82DE}"/>
                </a:ext>
              </a:extLst>
            </p:cNvPr>
            <p:cNvSpPr/>
            <p:nvPr/>
          </p:nvSpPr>
          <p:spPr>
            <a:xfrm>
              <a:off x="8365299" y="2876475"/>
              <a:ext cx="210111" cy="2946996"/>
            </a:xfrm>
            <a:custGeom>
              <a:avLst/>
              <a:gdLst/>
              <a:ahLst/>
              <a:cxnLst/>
              <a:rect l="l" t="t" r="r" b="b"/>
              <a:pathLst>
                <a:path w="162877" h="1292542" extrusionOk="0">
                  <a:moveTo>
                    <a:pt x="0" y="0"/>
                  </a:moveTo>
                  <a:lnTo>
                    <a:pt x="162878" y="0"/>
                  </a:lnTo>
                  <a:lnTo>
                    <a:pt x="162878" y="1292543"/>
                  </a:lnTo>
                  <a:lnTo>
                    <a:pt x="0" y="1292543"/>
                  </a:lnTo>
                  <a:close/>
                </a:path>
              </a:pathLst>
            </a:custGeom>
            <a:solidFill>
              <a:srgbClr val="FFFFFF">
                <a:alpha val="257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0" name="Google Shape;24;p2">
              <a:extLst>
                <a:ext uri="{FF2B5EF4-FFF2-40B4-BE49-F238E27FC236}">
                  <a16:creationId xmlns:a16="http://schemas.microsoft.com/office/drawing/2014/main" id="{AAA0B542-B4E3-44A0-91F7-AFA092DFF2BD}"/>
                </a:ext>
              </a:extLst>
            </p:cNvPr>
            <p:cNvSpPr/>
            <p:nvPr/>
          </p:nvSpPr>
          <p:spPr>
            <a:xfrm>
              <a:off x="8367482" y="5821918"/>
              <a:ext cx="798307" cy="799183"/>
            </a:xfrm>
            <a:custGeom>
              <a:avLst/>
              <a:gdLst/>
              <a:ahLst/>
              <a:cxnLst/>
              <a:rect l="l" t="t" r="r" b="b"/>
              <a:pathLst>
                <a:path w="350519" h="350519" extrusionOk="0">
                  <a:moveTo>
                    <a:pt x="350520" y="0"/>
                  </a:moveTo>
                  <a:lnTo>
                    <a:pt x="0" y="0"/>
                  </a:lnTo>
                  <a:lnTo>
                    <a:pt x="0" y="175260"/>
                  </a:lnTo>
                  <a:cubicBezTo>
                    <a:pt x="0" y="271463"/>
                    <a:pt x="79057" y="350520"/>
                    <a:pt x="175260" y="350520"/>
                  </a:cubicBezTo>
                  <a:lnTo>
                    <a:pt x="175260" y="350520"/>
                  </a:lnTo>
                  <a:cubicBezTo>
                    <a:pt x="271462" y="350520"/>
                    <a:pt x="350520" y="271463"/>
                    <a:pt x="350520" y="175260"/>
                  </a:cubicBezTo>
                  <a:lnTo>
                    <a:pt x="350520" y="0"/>
                  </a:lnTo>
                  <a:close/>
                </a:path>
              </a:pathLst>
            </a:custGeom>
            <a:solidFill>
              <a:srgbClr val="CD2C8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2" name="Google Shape;25;p2">
              <a:extLst>
                <a:ext uri="{FF2B5EF4-FFF2-40B4-BE49-F238E27FC236}">
                  <a16:creationId xmlns:a16="http://schemas.microsoft.com/office/drawing/2014/main" id="{66EFD900-0219-417F-839E-35F2F14F248A}"/>
                </a:ext>
              </a:extLst>
            </p:cNvPr>
            <p:cNvSpPr/>
            <p:nvPr/>
          </p:nvSpPr>
          <p:spPr>
            <a:xfrm>
              <a:off x="8287174" y="5706877"/>
              <a:ext cx="956668" cy="230198"/>
            </a:xfrm>
            <a:custGeom>
              <a:avLst/>
              <a:gdLst/>
              <a:ahLst/>
              <a:cxnLst/>
              <a:rect l="l" t="t" r="r" b="b"/>
              <a:pathLst>
                <a:path w="420052" h="100964" extrusionOk="0">
                  <a:moveTo>
                    <a:pt x="369570" y="0"/>
                  </a:moveTo>
                  <a:lnTo>
                    <a:pt x="50483" y="0"/>
                  </a:lnTo>
                  <a:cubicBezTo>
                    <a:pt x="22860" y="0"/>
                    <a:pt x="0" y="22860"/>
                    <a:pt x="0" y="50483"/>
                  </a:cubicBezTo>
                  <a:lnTo>
                    <a:pt x="0" y="50483"/>
                  </a:lnTo>
                  <a:cubicBezTo>
                    <a:pt x="0" y="78105"/>
                    <a:pt x="22860" y="100965"/>
                    <a:pt x="50483" y="100965"/>
                  </a:cubicBezTo>
                  <a:lnTo>
                    <a:pt x="369570" y="100965"/>
                  </a:lnTo>
                  <a:cubicBezTo>
                    <a:pt x="397192" y="100965"/>
                    <a:pt x="420053" y="78105"/>
                    <a:pt x="420053" y="50483"/>
                  </a:cubicBezTo>
                  <a:lnTo>
                    <a:pt x="420053" y="50483"/>
                  </a:lnTo>
                  <a:cubicBezTo>
                    <a:pt x="420053" y="22860"/>
                    <a:pt x="397192" y="0"/>
                    <a:pt x="369570" y="0"/>
                  </a:cubicBezTo>
                  <a:close/>
                </a:path>
              </a:pathLst>
            </a:custGeom>
            <a:solidFill>
              <a:srgbClr val="DED3D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3" name="Google Shape;26;p2">
              <a:extLst>
                <a:ext uri="{FF2B5EF4-FFF2-40B4-BE49-F238E27FC236}">
                  <a16:creationId xmlns:a16="http://schemas.microsoft.com/office/drawing/2014/main" id="{070C1F19-D1EA-44FF-B59A-6A3D71FD5647}"/>
                </a:ext>
              </a:extLst>
            </p:cNvPr>
            <p:cNvSpPr/>
            <p:nvPr/>
          </p:nvSpPr>
          <p:spPr>
            <a:xfrm>
              <a:off x="8367482" y="2240498"/>
              <a:ext cx="798307" cy="636307"/>
            </a:xfrm>
            <a:custGeom>
              <a:avLst/>
              <a:gdLst/>
              <a:ahLst/>
              <a:cxnLst/>
              <a:rect l="l" t="t" r="r" b="b"/>
              <a:pathLst>
                <a:path w="350519" h="279082" extrusionOk="0">
                  <a:moveTo>
                    <a:pt x="111443" y="40005"/>
                  </a:moveTo>
                  <a:lnTo>
                    <a:pt x="87630" y="91440"/>
                  </a:lnTo>
                  <a:lnTo>
                    <a:pt x="0" y="279083"/>
                  </a:lnTo>
                  <a:lnTo>
                    <a:pt x="175260" y="279083"/>
                  </a:lnTo>
                  <a:lnTo>
                    <a:pt x="350520" y="279083"/>
                  </a:lnTo>
                  <a:lnTo>
                    <a:pt x="262890" y="91440"/>
                  </a:lnTo>
                  <a:lnTo>
                    <a:pt x="239077" y="40005"/>
                  </a:lnTo>
                  <a:cubicBezTo>
                    <a:pt x="227648" y="15240"/>
                    <a:pt x="203835" y="0"/>
                    <a:pt x="175260" y="0"/>
                  </a:cubicBezTo>
                  <a:cubicBezTo>
                    <a:pt x="146685" y="0"/>
                    <a:pt x="122873" y="15240"/>
                    <a:pt x="111443" y="40005"/>
                  </a:cubicBezTo>
                  <a:close/>
                </a:path>
              </a:pathLst>
            </a:custGeom>
            <a:solidFill>
              <a:srgbClr val="F9BC6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4" name="Google Shape;27;p2">
              <a:extLst>
                <a:ext uri="{FF2B5EF4-FFF2-40B4-BE49-F238E27FC236}">
                  <a16:creationId xmlns:a16="http://schemas.microsoft.com/office/drawing/2014/main" id="{48C787C2-EA5A-47E5-8840-1DF0CDABC958}"/>
                </a:ext>
              </a:extLst>
            </p:cNvPr>
            <p:cNvSpPr/>
            <p:nvPr/>
          </p:nvSpPr>
          <p:spPr>
            <a:xfrm>
              <a:off x="8554141" y="2240498"/>
              <a:ext cx="423016" cy="234544"/>
            </a:xfrm>
            <a:custGeom>
              <a:avLst/>
              <a:gdLst/>
              <a:ahLst/>
              <a:cxnLst/>
              <a:rect l="l" t="t" r="r" b="b"/>
              <a:pathLst>
                <a:path w="185737" h="102870" extrusionOk="0">
                  <a:moveTo>
                    <a:pt x="29528" y="40005"/>
                  </a:moveTo>
                  <a:lnTo>
                    <a:pt x="5715" y="91440"/>
                  </a:lnTo>
                  <a:lnTo>
                    <a:pt x="0" y="102870"/>
                  </a:lnTo>
                  <a:lnTo>
                    <a:pt x="185738" y="102870"/>
                  </a:lnTo>
                  <a:lnTo>
                    <a:pt x="180022" y="91440"/>
                  </a:lnTo>
                  <a:lnTo>
                    <a:pt x="156210" y="40005"/>
                  </a:lnTo>
                  <a:cubicBezTo>
                    <a:pt x="144780" y="15240"/>
                    <a:pt x="120967" y="0"/>
                    <a:pt x="92392" y="0"/>
                  </a:cubicBezTo>
                  <a:cubicBezTo>
                    <a:pt x="64770" y="0"/>
                    <a:pt x="40958" y="15240"/>
                    <a:pt x="29528" y="4000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</p:grpSp>
      <p:grpSp>
        <p:nvGrpSpPr>
          <p:cNvPr id="45" name="Google Shape;28;p2">
            <a:extLst>
              <a:ext uri="{FF2B5EF4-FFF2-40B4-BE49-F238E27FC236}">
                <a16:creationId xmlns:a16="http://schemas.microsoft.com/office/drawing/2014/main" id="{AAEE93F7-51B4-48D3-819D-6F35CE70CF33}"/>
              </a:ext>
            </a:extLst>
          </p:cNvPr>
          <p:cNvGrpSpPr/>
          <p:nvPr/>
        </p:nvGrpSpPr>
        <p:grpSpPr>
          <a:xfrm rot="1692155">
            <a:off x="5867897" y="1805887"/>
            <a:ext cx="957512" cy="4380691"/>
            <a:chOff x="8286350" y="2240498"/>
            <a:chExt cx="957493" cy="4380603"/>
          </a:xfrm>
        </p:grpSpPr>
        <p:sp>
          <p:nvSpPr>
            <p:cNvPr id="46" name="Google Shape;29;p2">
              <a:extLst>
                <a:ext uri="{FF2B5EF4-FFF2-40B4-BE49-F238E27FC236}">
                  <a16:creationId xmlns:a16="http://schemas.microsoft.com/office/drawing/2014/main" id="{2EC3EF7A-FA7E-484F-8A08-041ADB64BDAD}"/>
                </a:ext>
              </a:extLst>
            </p:cNvPr>
            <p:cNvSpPr/>
            <p:nvPr/>
          </p:nvSpPr>
          <p:spPr>
            <a:xfrm>
              <a:off x="8286350" y="2240499"/>
              <a:ext cx="956671" cy="4377685"/>
            </a:xfrm>
            <a:custGeom>
              <a:avLst/>
              <a:gdLst/>
              <a:ahLst/>
              <a:cxnLst/>
              <a:rect l="l" t="t" r="r" b="b"/>
              <a:pathLst>
                <a:path w="420053" h="1922145" extrusionOk="0">
                  <a:moveTo>
                    <a:pt x="209550" y="0"/>
                  </a:moveTo>
                  <a:lnTo>
                    <a:pt x="210027" y="133"/>
                  </a:lnTo>
                  <a:lnTo>
                    <a:pt x="210503" y="0"/>
                  </a:lnTo>
                  <a:cubicBezTo>
                    <a:pt x="239078" y="0"/>
                    <a:pt x="262891" y="15240"/>
                    <a:pt x="274320" y="40005"/>
                  </a:cubicBezTo>
                  <a:lnTo>
                    <a:pt x="298133" y="91440"/>
                  </a:lnTo>
                  <a:lnTo>
                    <a:pt x="385763" y="279083"/>
                  </a:lnTo>
                  <a:lnTo>
                    <a:pt x="384810" y="279083"/>
                  </a:lnTo>
                  <a:lnTo>
                    <a:pt x="384810" y="1527513"/>
                  </a:lnTo>
                  <a:lnTo>
                    <a:pt x="405170" y="1536025"/>
                  </a:lnTo>
                  <a:cubicBezTo>
                    <a:pt x="414338" y="1545193"/>
                    <a:pt x="420053" y="1557814"/>
                    <a:pt x="420053" y="1571625"/>
                  </a:cubicBezTo>
                  <a:cubicBezTo>
                    <a:pt x="420053" y="1585436"/>
                    <a:pt x="414338" y="1598057"/>
                    <a:pt x="405170" y="1607224"/>
                  </a:cubicBezTo>
                  <a:lnTo>
                    <a:pt x="385763" y="1615338"/>
                  </a:lnTo>
                  <a:lnTo>
                    <a:pt x="385763" y="1746885"/>
                  </a:lnTo>
                  <a:cubicBezTo>
                    <a:pt x="385763" y="1843088"/>
                    <a:pt x="306705" y="1922145"/>
                    <a:pt x="210503" y="1922145"/>
                  </a:cubicBezTo>
                  <a:cubicBezTo>
                    <a:pt x="114300" y="1922145"/>
                    <a:pt x="35243" y="1843088"/>
                    <a:pt x="35243" y="1746885"/>
                  </a:cubicBezTo>
                  <a:lnTo>
                    <a:pt x="35243" y="1615736"/>
                  </a:lnTo>
                  <a:lnTo>
                    <a:pt x="14883" y="1607224"/>
                  </a:lnTo>
                  <a:cubicBezTo>
                    <a:pt x="5715" y="1598057"/>
                    <a:pt x="0" y="1585436"/>
                    <a:pt x="0" y="1571625"/>
                  </a:cubicBezTo>
                  <a:cubicBezTo>
                    <a:pt x="0" y="1557814"/>
                    <a:pt x="5715" y="1545193"/>
                    <a:pt x="14883" y="1536025"/>
                  </a:cubicBezTo>
                  <a:lnTo>
                    <a:pt x="34290" y="1527912"/>
                  </a:lnTo>
                  <a:lnTo>
                    <a:pt x="34290" y="279083"/>
                  </a:lnTo>
                  <a:lnTo>
                    <a:pt x="35243" y="279083"/>
                  </a:lnTo>
                  <a:lnTo>
                    <a:pt x="117535" y="102870"/>
                  </a:lnTo>
                  <a:lnTo>
                    <a:pt x="117158" y="102870"/>
                  </a:lnTo>
                  <a:lnTo>
                    <a:pt x="122873" y="91440"/>
                  </a:lnTo>
                  <a:lnTo>
                    <a:pt x="146686" y="40005"/>
                  </a:lnTo>
                  <a:cubicBezTo>
                    <a:pt x="158116" y="15240"/>
                    <a:pt x="181928" y="0"/>
                    <a:pt x="20955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7" name="Google Shape;30;p2">
              <a:extLst>
                <a:ext uri="{FF2B5EF4-FFF2-40B4-BE49-F238E27FC236}">
                  <a16:creationId xmlns:a16="http://schemas.microsoft.com/office/drawing/2014/main" id="{14F4F8E4-80B8-4421-AFD9-BAAF0ECD3532}"/>
                </a:ext>
              </a:extLst>
            </p:cNvPr>
            <p:cNvSpPr/>
            <p:nvPr/>
          </p:nvSpPr>
          <p:spPr>
            <a:xfrm>
              <a:off x="8365310" y="2876473"/>
              <a:ext cx="798309" cy="2946996"/>
            </a:xfrm>
            <a:custGeom>
              <a:avLst/>
              <a:gdLst/>
              <a:ahLst/>
              <a:cxnLst/>
              <a:rect l="l" t="t" r="r" b="b"/>
              <a:pathLst>
                <a:path w="350520" h="1292542" extrusionOk="0">
                  <a:moveTo>
                    <a:pt x="0" y="0"/>
                  </a:moveTo>
                  <a:lnTo>
                    <a:pt x="350520" y="0"/>
                  </a:lnTo>
                  <a:lnTo>
                    <a:pt x="350520" y="1292543"/>
                  </a:lnTo>
                  <a:lnTo>
                    <a:pt x="0" y="1292543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8" name="Google Shape;31;p2">
              <a:extLst>
                <a:ext uri="{FF2B5EF4-FFF2-40B4-BE49-F238E27FC236}">
                  <a16:creationId xmlns:a16="http://schemas.microsoft.com/office/drawing/2014/main" id="{853FC00B-BE16-4C7E-84AD-CC11DA46C6E4}"/>
                </a:ext>
              </a:extLst>
            </p:cNvPr>
            <p:cNvSpPr/>
            <p:nvPr/>
          </p:nvSpPr>
          <p:spPr>
            <a:xfrm>
              <a:off x="8953948" y="2876475"/>
              <a:ext cx="210111" cy="2946996"/>
            </a:xfrm>
            <a:custGeom>
              <a:avLst/>
              <a:gdLst/>
              <a:ahLst/>
              <a:cxnLst/>
              <a:rect l="l" t="t" r="r" b="b"/>
              <a:pathLst>
                <a:path w="162877" h="1292542" extrusionOk="0">
                  <a:moveTo>
                    <a:pt x="0" y="0"/>
                  </a:moveTo>
                  <a:lnTo>
                    <a:pt x="162878" y="0"/>
                  </a:lnTo>
                  <a:lnTo>
                    <a:pt x="162878" y="1292543"/>
                  </a:lnTo>
                  <a:lnTo>
                    <a:pt x="0" y="1292543"/>
                  </a:lnTo>
                  <a:close/>
                </a:path>
              </a:pathLst>
            </a:custGeom>
            <a:solidFill>
              <a:srgbClr val="FFFFFF">
                <a:alpha val="257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9" name="Google Shape;32;p2">
              <a:extLst>
                <a:ext uri="{FF2B5EF4-FFF2-40B4-BE49-F238E27FC236}">
                  <a16:creationId xmlns:a16="http://schemas.microsoft.com/office/drawing/2014/main" id="{E6658F62-1327-47C1-8CEB-76EB3F8FB0D3}"/>
                </a:ext>
              </a:extLst>
            </p:cNvPr>
            <p:cNvSpPr/>
            <p:nvPr/>
          </p:nvSpPr>
          <p:spPr>
            <a:xfrm>
              <a:off x="8365299" y="2876475"/>
              <a:ext cx="210111" cy="2946996"/>
            </a:xfrm>
            <a:custGeom>
              <a:avLst/>
              <a:gdLst/>
              <a:ahLst/>
              <a:cxnLst/>
              <a:rect l="l" t="t" r="r" b="b"/>
              <a:pathLst>
                <a:path w="162877" h="1292542" extrusionOk="0">
                  <a:moveTo>
                    <a:pt x="0" y="0"/>
                  </a:moveTo>
                  <a:lnTo>
                    <a:pt x="162878" y="0"/>
                  </a:lnTo>
                  <a:lnTo>
                    <a:pt x="162878" y="1292543"/>
                  </a:lnTo>
                  <a:lnTo>
                    <a:pt x="0" y="1292543"/>
                  </a:lnTo>
                  <a:close/>
                </a:path>
              </a:pathLst>
            </a:custGeom>
            <a:solidFill>
              <a:srgbClr val="FFFFFF">
                <a:alpha val="257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0" name="Google Shape;33;p2">
              <a:extLst>
                <a:ext uri="{FF2B5EF4-FFF2-40B4-BE49-F238E27FC236}">
                  <a16:creationId xmlns:a16="http://schemas.microsoft.com/office/drawing/2014/main" id="{496C3FDF-BD8A-4FD4-9290-2490A46FC2B6}"/>
                </a:ext>
              </a:extLst>
            </p:cNvPr>
            <p:cNvSpPr/>
            <p:nvPr/>
          </p:nvSpPr>
          <p:spPr>
            <a:xfrm>
              <a:off x="8367482" y="5821918"/>
              <a:ext cx="798307" cy="799183"/>
            </a:xfrm>
            <a:custGeom>
              <a:avLst/>
              <a:gdLst/>
              <a:ahLst/>
              <a:cxnLst/>
              <a:rect l="l" t="t" r="r" b="b"/>
              <a:pathLst>
                <a:path w="350519" h="350519" extrusionOk="0">
                  <a:moveTo>
                    <a:pt x="350520" y="0"/>
                  </a:moveTo>
                  <a:lnTo>
                    <a:pt x="0" y="0"/>
                  </a:lnTo>
                  <a:lnTo>
                    <a:pt x="0" y="175260"/>
                  </a:lnTo>
                  <a:cubicBezTo>
                    <a:pt x="0" y="271463"/>
                    <a:pt x="79057" y="350520"/>
                    <a:pt x="175260" y="350520"/>
                  </a:cubicBezTo>
                  <a:lnTo>
                    <a:pt x="175260" y="350520"/>
                  </a:lnTo>
                  <a:cubicBezTo>
                    <a:pt x="271462" y="350520"/>
                    <a:pt x="350520" y="271463"/>
                    <a:pt x="350520" y="175260"/>
                  </a:cubicBezTo>
                  <a:lnTo>
                    <a:pt x="350520" y="0"/>
                  </a:lnTo>
                  <a:close/>
                </a:path>
              </a:pathLst>
            </a:custGeom>
            <a:solidFill>
              <a:srgbClr val="CD2C8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1" name="Google Shape;34;p2">
              <a:extLst>
                <a:ext uri="{FF2B5EF4-FFF2-40B4-BE49-F238E27FC236}">
                  <a16:creationId xmlns:a16="http://schemas.microsoft.com/office/drawing/2014/main" id="{B4638EE4-96B8-43A5-990C-BEB3D06415F7}"/>
                </a:ext>
              </a:extLst>
            </p:cNvPr>
            <p:cNvSpPr/>
            <p:nvPr/>
          </p:nvSpPr>
          <p:spPr>
            <a:xfrm>
              <a:off x="8287174" y="5706877"/>
              <a:ext cx="956668" cy="230198"/>
            </a:xfrm>
            <a:custGeom>
              <a:avLst/>
              <a:gdLst/>
              <a:ahLst/>
              <a:cxnLst/>
              <a:rect l="l" t="t" r="r" b="b"/>
              <a:pathLst>
                <a:path w="420052" h="100964" extrusionOk="0">
                  <a:moveTo>
                    <a:pt x="369570" y="0"/>
                  </a:moveTo>
                  <a:lnTo>
                    <a:pt x="50483" y="0"/>
                  </a:lnTo>
                  <a:cubicBezTo>
                    <a:pt x="22860" y="0"/>
                    <a:pt x="0" y="22860"/>
                    <a:pt x="0" y="50483"/>
                  </a:cubicBezTo>
                  <a:lnTo>
                    <a:pt x="0" y="50483"/>
                  </a:lnTo>
                  <a:cubicBezTo>
                    <a:pt x="0" y="78105"/>
                    <a:pt x="22860" y="100965"/>
                    <a:pt x="50483" y="100965"/>
                  </a:cubicBezTo>
                  <a:lnTo>
                    <a:pt x="369570" y="100965"/>
                  </a:lnTo>
                  <a:cubicBezTo>
                    <a:pt x="397192" y="100965"/>
                    <a:pt x="420053" y="78105"/>
                    <a:pt x="420053" y="50483"/>
                  </a:cubicBezTo>
                  <a:lnTo>
                    <a:pt x="420053" y="50483"/>
                  </a:lnTo>
                  <a:cubicBezTo>
                    <a:pt x="420053" y="22860"/>
                    <a:pt x="397192" y="0"/>
                    <a:pt x="369570" y="0"/>
                  </a:cubicBezTo>
                  <a:close/>
                </a:path>
              </a:pathLst>
            </a:custGeom>
            <a:solidFill>
              <a:srgbClr val="DED3D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2" name="Google Shape;35;p2">
              <a:extLst>
                <a:ext uri="{FF2B5EF4-FFF2-40B4-BE49-F238E27FC236}">
                  <a16:creationId xmlns:a16="http://schemas.microsoft.com/office/drawing/2014/main" id="{0B323C2D-5537-4235-B9F0-E09450A9983D}"/>
                </a:ext>
              </a:extLst>
            </p:cNvPr>
            <p:cNvSpPr/>
            <p:nvPr/>
          </p:nvSpPr>
          <p:spPr>
            <a:xfrm>
              <a:off x="8367482" y="2240498"/>
              <a:ext cx="798307" cy="636307"/>
            </a:xfrm>
            <a:custGeom>
              <a:avLst/>
              <a:gdLst/>
              <a:ahLst/>
              <a:cxnLst/>
              <a:rect l="l" t="t" r="r" b="b"/>
              <a:pathLst>
                <a:path w="350519" h="279082" extrusionOk="0">
                  <a:moveTo>
                    <a:pt x="111443" y="40005"/>
                  </a:moveTo>
                  <a:lnTo>
                    <a:pt x="87630" y="91440"/>
                  </a:lnTo>
                  <a:lnTo>
                    <a:pt x="0" y="279083"/>
                  </a:lnTo>
                  <a:lnTo>
                    <a:pt x="175260" y="279083"/>
                  </a:lnTo>
                  <a:lnTo>
                    <a:pt x="350520" y="279083"/>
                  </a:lnTo>
                  <a:lnTo>
                    <a:pt x="262890" y="91440"/>
                  </a:lnTo>
                  <a:lnTo>
                    <a:pt x="239077" y="40005"/>
                  </a:lnTo>
                  <a:cubicBezTo>
                    <a:pt x="227648" y="15240"/>
                    <a:pt x="203835" y="0"/>
                    <a:pt x="175260" y="0"/>
                  </a:cubicBezTo>
                  <a:cubicBezTo>
                    <a:pt x="146685" y="0"/>
                    <a:pt x="122873" y="15240"/>
                    <a:pt x="111443" y="40005"/>
                  </a:cubicBezTo>
                  <a:close/>
                </a:path>
              </a:pathLst>
            </a:custGeom>
            <a:solidFill>
              <a:srgbClr val="F9BC6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3" name="Google Shape;36;p2">
              <a:extLst>
                <a:ext uri="{FF2B5EF4-FFF2-40B4-BE49-F238E27FC236}">
                  <a16:creationId xmlns:a16="http://schemas.microsoft.com/office/drawing/2014/main" id="{A1D6C84E-82EF-4A31-ACD6-BA2DC9356283}"/>
                </a:ext>
              </a:extLst>
            </p:cNvPr>
            <p:cNvSpPr/>
            <p:nvPr/>
          </p:nvSpPr>
          <p:spPr>
            <a:xfrm>
              <a:off x="8554141" y="2240498"/>
              <a:ext cx="423016" cy="234544"/>
            </a:xfrm>
            <a:custGeom>
              <a:avLst/>
              <a:gdLst/>
              <a:ahLst/>
              <a:cxnLst/>
              <a:rect l="l" t="t" r="r" b="b"/>
              <a:pathLst>
                <a:path w="185737" h="102870" extrusionOk="0">
                  <a:moveTo>
                    <a:pt x="29528" y="40005"/>
                  </a:moveTo>
                  <a:lnTo>
                    <a:pt x="5715" y="91440"/>
                  </a:lnTo>
                  <a:lnTo>
                    <a:pt x="0" y="102870"/>
                  </a:lnTo>
                  <a:lnTo>
                    <a:pt x="185738" y="102870"/>
                  </a:lnTo>
                  <a:lnTo>
                    <a:pt x="180022" y="91440"/>
                  </a:lnTo>
                  <a:lnTo>
                    <a:pt x="156210" y="40005"/>
                  </a:lnTo>
                  <a:cubicBezTo>
                    <a:pt x="144780" y="15240"/>
                    <a:pt x="120967" y="0"/>
                    <a:pt x="92392" y="0"/>
                  </a:cubicBezTo>
                  <a:cubicBezTo>
                    <a:pt x="64770" y="0"/>
                    <a:pt x="40958" y="15240"/>
                    <a:pt x="29528" y="4000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</p:grpSp>
      <p:grpSp>
        <p:nvGrpSpPr>
          <p:cNvPr id="54" name="Google Shape;37;p2">
            <a:extLst>
              <a:ext uri="{FF2B5EF4-FFF2-40B4-BE49-F238E27FC236}">
                <a16:creationId xmlns:a16="http://schemas.microsoft.com/office/drawing/2014/main" id="{FA4F7AD4-D9A9-48EE-AE16-53DC6E73C865}"/>
              </a:ext>
            </a:extLst>
          </p:cNvPr>
          <p:cNvGrpSpPr/>
          <p:nvPr/>
        </p:nvGrpSpPr>
        <p:grpSpPr>
          <a:xfrm rot="-10661423">
            <a:off x="7273961" y="3218250"/>
            <a:ext cx="601653" cy="2663784"/>
            <a:chOff x="8286350" y="2240498"/>
            <a:chExt cx="957493" cy="4380603"/>
          </a:xfrm>
        </p:grpSpPr>
        <p:sp>
          <p:nvSpPr>
            <p:cNvPr id="55" name="Google Shape;38;p2">
              <a:extLst>
                <a:ext uri="{FF2B5EF4-FFF2-40B4-BE49-F238E27FC236}">
                  <a16:creationId xmlns:a16="http://schemas.microsoft.com/office/drawing/2014/main" id="{246D40C9-9E54-4510-8F5E-4CE802958F8C}"/>
                </a:ext>
              </a:extLst>
            </p:cNvPr>
            <p:cNvSpPr/>
            <p:nvPr/>
          </p:nvSpPr>
          <p:spPr>
            <a:xfrm>
              <a:off x="8286350" y="2240499"/>
              <a:ext cx="956671" cy="4377685"/>
            </a:xfrm>
            <a:custGeom>
              <a:avLst/>
              <a:gdLst/>
              <a:ahLst/>
              <a:cxnLst/>
              <a:rect l="l" t="t" r="r" b="b"/>
              <a:pathLst>
                <a:path w="420053" h="1922145" extrusionOk="0">
                  <a:moveTo>
                    <a:pt x="209550" y="0"/>
                  </a:moveTo>
                  <a:lnTo>
                    <a:pt x="210027" y="133"/>
                  </a:lnTo>
                  <a:lnTo>
                    <a:pt x="210503" y="0"/>
                  </a:lnTo>
                  <a:cubicBezTo>
                    <a:pt x="239078" y="0"/>
                    <a:pt x="262891" y="15240"/>
                    <a:pt x="274320" y="40005"/>
                  </a:cubicBezTo>
                  <a:lnTo>
                    <a:pt x="298133" y="91440"/>
                  </a:lnTo>
                  <a:lnTo>
                    <a:pt x="385763" y="279083"/>
                  </a:lnTo>
                  <a:lnTo>
                    <a:pt x="384810" y="279083"/>
                  </a:lnTo>
                  <a:lnTo>
                    <a:pt x="384810" y="1527513"/>
                  </a:lnTo>
                  <a:lnTo>
                    <a:pt x="405170" y="1536025"/>
                  </a:lnTo>
                  <a:cubicBezTo>
                    <a:pt x="414338" y="1545193"/>
                    <a:pt x="420053" y="1557814"/>
                    <a:pt x="420053" y="1571625"/>
                  </a:cubicBezTo>
                  <a:cubicBezTo>
                    <a:pt x="420053" y="1585436"/>
                    <a:pt x="414338" y="1598057"/>
                    <a:pt x="405170" y="1607224"/>
                  </a:cubicBezTo>
                  <a:lnTo>
                    <a:pt x="385763" y="1615338"/>
                  </a:lnTo>
                  <a:lnTo>
                    <a:pt x="385763" y="1746885"/>
                  </a:lnTo>
                  <a:cubicBezTo>
                    <a:pt x="385763" y="1843088"/>
                    <a:pt x="306705" y="1922145"/>
                    <a:pt x="210503" y="1922145"/>
                  </a:cubicBezTo>
                  <a:cubicBezTo>
                    <a:pt x="114300" y="1922145"/>
                    <a:pt x="35243" y="1843088"/>
                    <a:pt x="35243" y="1746885"/>
                  </a:cubicBezTo>
                  <a:lnTo>
                    <a:pt x="35243" y="1615736"/>
                  </a:lnTo>
                  <a:lnTo>
                    <a:pt x="14883" y="1607224"/>
                  </a:lnTo>
                  <a:cubicBezTo>
                    <a:pt x="5715" y="1598057"/>
                    <a:pt x="0" y="1585436"/>
                    <a:pt x="0" y="1571625"/>
                  </a:cubicBezTo>
                  <a:cubicBezTo>
                    <a:pt x="0" y="1557814"/>
                    <a:pt x="5715" y="1545193"/>
                    <a:pt x="14883" y="1536025"/>
                  </a:cubicBezTo>
                  <a:lnTo>
                    <a:pt x="34290" y="1527912"/>
                  </a:lnTo>
                  <a:lnTo>
                    <a:pt x="34290" y="279083"/>
                  </a:lnTo>
                  <a:lnTo>
                    <a:pt x="35243" y="279083"/>
                  </a:lnTo>
                  <a:lnTo>
                    <a:pt x="117535" y="102870"/>
                  </a:lnTo>
                  <a:lnTo>
                    <a:pt x="117158" y="102870"/>
                  </a:lnTo>
                  <a:lnTo>
                    <a:pt x="122873" y="91440"/>
                  </a:lnTo>
                  <a:lnTo>
                    <a:pt x="146686" y="40005"/>
                  </a:lnTo>
                  <a:cubicBezTo>
                    <a:pt x="158116" y="15240"/>
                    <a:pt x="181928" y="0"/>
                    <a:pt x="20955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6" name="Google Shape;39;p2">
              <a:extLst>
                <a:ext uri="{FF2B5EF4-FFF2-40B4-BE49-F238E27FC236}">
                  <a16:creationId xmlns:a16="http://schemas.microsoft.com/office/drawing/2014/main" id="{0A122587-C6E5-499D-8F4E-E39CAEAC6F12}"/>
                </a:ext>
              </a:extLst>
            </p:cNvPr>
            <p:cNvSpPr/>
            <p:nvPr/>
          </p:nvSpPr>
          <p:spPr>
            <a:xfrm>
              <a:off x="8365310" y="2876473"/>
              <a:ext cx="798309" cy="2946996"/>
            </a:xfrm>
            <a:custGeom>
              <a:avLst/>
              <a:gdLst/>
              <a:ahLst/>
              <a:cxnLst/>
              <a:rect l="l" t="t" r="r" b="b"/>
              <a:pathLst>
                <a:path w="350520" h="1292542" extrusionOk="0">
                  <a:moveTo>
                    <a:pt x="0" y="0"/>
                  </a:moveTo>
                  <a:lnTo>
                    <a:pt x="350520" y="0"/>
                  </a:lnTo>
                  <a:lnTo>
                    <a:pt x="350520" y="1292543"/>
                  </a:lnTo>
                  <a:lnTo>
                    <a:pt x="0" y="129254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7" name="Google Shape;40;p2">
              <a:extLst>
                <a:ext uri="{FF2B5EF4-FFF2-40B4-BE49-F238E27FC236}">
                  <a16:creationId xmlns:a16="http://schemas.microsoft.com/office/drawing/2014/main" id="{A890C2EC-0537-4A00-964D-10A9E549556C}"/>
                </a:ext>
              </a:extLst>
            </p:cNvPr>
            <p:cNvSpPr/>
            <p:nvPr/>
          </p:nvSpPr>
          <p:spPr>
            <a:xfrm>
              <a:off x="8953948" y="2876475"/>
              <a:ext cx="210111" cy="2946996"/>
            </a:xfrm>
            <a:custGeom>
              <a:avLst/>
              <a:gdLst/>
              <a:ahLst/>
              <a:cxnLst/>
              <a:rect l="l" t="t" r="r" b="b"/>
              <a:pathLst>
                <a:path w="162877" h="1292542" extrusionOk="0">
                  <a:moveTo>
                    <a:pt x="0" y="0"/>
                  </a:moveTo>
                  <a:lnTo>
                    <a:pt x="162878" y="0"/>
                  </a:lnTo>
                  <a:lnTo>
                    <a:pt x="162878" y="1292543"/>
                  </a:lnTo>
                  <a:lnTo>
                    <a:pt x="0" y="1292543"/>
                  </a:lnTo>
                  <a:close/>
                </a:path>
              </a:pathLst>
            </a:custGeom>
            <a:solidFill>
              <a:srgbClr val="FFFFFF">
                <a:alpha val="257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8" name="Google Shape;41;p2">
              <a:extLst>
                <a:ext uri="{FF2B5EF4-FFF2-40B4-BE49-F238E27FC236}">
                  <a16:creationId xmlns:a16="http://schemas.microsoft.com/office/drawing/2014/main" id="{A8636F97-7133-4BFF-A012-3F00C4561223}"/>
                </a:ext>
              </a:extLst>
            </p:cNvPr>
            <p:cNvSpPr/>
            <p:nvPr/>
          </p:nvSpPr>
          <p:spPr>
            <a:xfrm>
              <a:off x="8365299" y="2876475"/>
              <a:ext cx="210111" cy="2946996"/>
            </a:xfrm>
            <a:custGeom>
              <a:avLst/>
              <a:gdLst/>
              <a:ahLst/>
              <a:cxnLst/>
              <a:rect l="l" t="t" r="r" b="b"/>
              <a:pathLst>
                <a:path w="162877" h="1292542" extrusionOk="0">
                  <a:moveTo>
                    <a:pt x="0" y="0"/>
                  </a:moveTo>
                  <a:lnTo>
                    <a:pt x="162878" y="0"/>
                  </a:lnTo>
                  <a:lnTo>
                    <a:pt x="162878" y="1292543"/>
                  </a:lnTo>
                  <a:lnTo>
                    <a:pt x="0" y="1292543"/>
                  </a:lnTo>
                  <a:close/>
                </a:path>
              </a:pathLst>
            </a:custGeom>
            <a:solidFill>
              <a:srgbClr val="FFFFFF">
                <a:alpha val="257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9" name="Google Shape;42;p2">
              <a:extLst>
                <a:ext uri="{FF2B5EF4-FFF2-40B4-BE49-F238E27FC236}">
                  <a16:creationId xmlns:a16="http://schemas.microsoft.com/office/drawing/2014/main" id="{02EA227E-1A1B-4A05-BA16-D41E12BAC4A1}"/>
                </a:ext>
              </a:extLst>
            </p:cNvPr>
            <p:cNvSpPr/>
            <p:nvPr/>
          </p:nvSpPr>
          <p:spPr>
            <a:xfrm>
              <a:off x="8367482" y="5821918"/>
              <a:ext cx="798307" cy="799183"/>
            </a:xfrm>
            <a:custGeom>
              <a:avLst/>
              <a:gdLst/>
              <a:ahLst/>
              <a:cxnLst/>
              <a:rect l="l" t="t" r="r" b="b"/>
              <a:pathLst>
                <a:path w="350519" h="350519" extrusionOk="0">
                  <a:moveTo>
                    <a:pt x="350520" y="0"/>
                  </a:moveTo>
                  <a:lnTo>
                    <a:pt x="0" y="0"/>
                  </a:lnTo>
                  <a:lnTo>
                    <a:pt x="0" y="175260"/>
                  </a:lnTo>
                  <a:cubicBezTo>
                    <a:pt x="0" y="271463"/>
                    <a:pt x="79057" y="350520"/>
                    <a:pt x="175260" y="350520"/>
                  </a:cubicBezTo>
                  <a:lnTo>
                    <a:pt x="175260" y="350520"/>
                  </a:lnTo>
                  <a:cubicBezTo>
                    <a:pt x="271462" y="350520"/>
                    <a:pt x="350520" y="271463"/>
                    <a:pt x="350520" y="175260"/>
                  </a:cubicBezTo>
                  <a:lnTo>
                    <a:pt x="350520" y="0"/>
                  </a:lnTo>
                  <a:close/>
                </a:path>
              </a:pathLst>
            </a:custGeom>
            <a:solidFill>
              <a:srgbClr val="CD2C8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60" name="Google Shape;43;p2">
              <a:extLst>
                <a:ext uri="{FF2B5EF4-FFF2-40B4-BE49-F238E27FC236}">
                  <a16:creationId xmlns:a16="http://schemas.microsoft.com/office/drawing/2014/main" id="{F0A11759-7FD9-472A-A28F-94DD1936DFB1}"/>
                </a:ext>
              </a:extLst>
            </p:cNvPr>
            <p:cNvSpPr/>
            <p:nvPr/>
          </p:nvSpPr>
          <p:spPr>
            <a:xfrm>
              <a:off x="8287174" y="5706877"/>
              <a:ext cx="956668" cy="230198"/>
            </a:xfrm>
            <a:custGeom>
              <a:avLst/>
              <a:gdLst/>
              <a:ahLst/>
              <a:cxnLst/>
              <a:rect l="l" t="t" r="r" b="b"/>
              <a:pathLst>
                <a:path w="420052" h="100964" extrusionOk="0">
                  <a:moveTo>
                    <a:pt x="369570" y="0"/>
                  </a:moveTo>
                  <a:lnTo>
                    <a:pt x="50483" y="0"/>
                  </a:lnTo>
                  <a:cubicBezTo>
                    <a:pt x="22860" y="0"/>
                    <a:pt x="0" y="22860"/>
                    <a:pt x="0" y="50483"/>
                  </a:cubicBezTo>
                  <a:lnTo>
                    <a:pt x="0" y="50483"/>
                  </a:lnTo>
                  <a:cubicBezTo>
                    <a:pt x="0" y="78105"/>
                    <a:pt x="22860" y="100965"/>
                    <a:pt x="50483" y="100965"/>
                  </a:cubicBezTo>
                  <a:lnTo>
                    <a:pt x="369570" y="100965"/>
                  </a:lnTo>
                  <a:cubicBezTo>
                    <a:pt x="397192" y="100965"/>
                    <a:pt x="420053" y="78105"/>
                    <a:pt x="420053" y="50483"/>
                  </a:cubicBezTo>
                  <a:lnTo>
                    <a:pt x="420053" y="50483"/>
                  </a:lnTo>
                  <a:cubicBezTo>
                    <a:pt x="420053" y="22860"/>
                    <a:pt x="397192" y="0"/>
                    <a:pt x="369570" y="0"/>
                  </a:cubicBezTo>
                  <a:close/>
                </a:path>
              </a:pathLst>
            </a:custGeom>
            <a:solidFill>
              <a:srgbClr val="DED3D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61" name="Google Shape;44;p2">
              <a:extLst>
                <a:ext uri="{FF2B5EF4-FFF2-40B4-BE49-F238E27FC236}">
                  <a16:creationId xmlns:a16="http://schemas.microsoft.com/office/drawing/2014/main" id="{F8D7E360-ED25-43D6-BDE6-470DE9340F3C}"/>
                </a:ext>
              </a:extLst>
            </p:cNvPr>
            <p:cNvSpPr/>
            <p:nvPr/>
          </p:nvSpPr>
          <p:spPr>
            <a:xfrm>
              <a:off x="8367482" y="2240498"/>
              <a:ext cx="798307" cy="636307"/>
            </a:xfrm>
            <a:custGeom>
              <a:avLst/>
              <a:gdLst/>
              <a:ahLst/>
              <a:cxnLst/>
              <a:rect l="l" t="t" r="r" b="b"/>
              <a:pathLst>
                <a:path w="350519" h="279082" extrusionOk="0">
                  <a:moveTo>
                    <a:pt x="111443" y="40005"/>
                  </a:moveTo>
                  <a:lnTo>
                    <a:pt x="87630" y="91440"/>
                  </a:lnTo>
                  <a:lnTo>
                    <a:pt x="0" y="279083"/>
                  </a:lnTo>
                  <a:lnTo>
                    <a:pt x="175260" y="279083"/>
                  </a:lnTo>
                  <a:lnTo>
                    <a:pt x="350520" y="279083"/>
                  </a:lnTo>
                  <a:lnTo>
                    <a:pt x="262890" y="91440"/>
                  </a:lnTo>
                  <a:lnTo>
                    <a:pt x="239077" y="40005"/>
                  </a:lnTo>
                  <a:cubicBezTo>
                    <a:pt x="227648" y="15240"/>
                    <a:pt x="203835" y="0"/>
                    <a:pt x="175260" y="0"/>
                  </a:cubicBezTo>
                  <a:cubicBezTo>
                    <a:pt x="146685" y="0"/>
                    <a:pt x="122873" y="15240"/>
                    <a:pt x="111443" y="40005"/>
                  </a:cubicBezTo>
                  <a:close/>
                </a:path>
              </a:pathLst>
            </a:custGeom>
            <a:solidFill>
              <a:srgbClr val="F9BC6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62" name="Google Shape;45;p2">
              <a:extLst>
                <a:ext uri="{FF2B5EF4-FFF2-40B4-BE49-F238E27FC236}">
                  <a16:creationId xmlns:a16="http://schemas.microsoft.com/office/drawing/2014/main" id="{103FE815-198E-41ED-BFCE-9E2B5350306E}"/>
                </a:ext>
              </a:extLst>
            </p:cNvPr>
            <p:cNvSpPr/>
            <p:nvPr/>
          </p:nvSpPr>
          <p:spPr>
            <a:xfrm>
              <a:off x="8554141" y="2240498"/>
              <a:ext cx="423016" cy="234544"/>
            </a:xfrm>
            <a:custGeom>
              <a:avLst/>
              <a:gdLst/>
              <a:ahLst/>
              <a:cxnLst/>
              <a:rect l="l" t="t" r="r" b="b"/>
              <a:pathLst>
                <a:path w="185737" h="102870" extrusionOk="0">
                  <a:moveTo>
                    <a:pt x="29528" y="40005"/>
                  </a:moveTo>
                  <a:lnTo>
                    <a:pt x="5715" y="91440"/>
                  </a:lnTo>
                  <a:lnTo>
                    <a:pt x="0" y="102870"/>
                  </a:lnTo>
                  <a:lnTo>
                    <a:pt x="185738" y="102870"/>
                  </a:lnTo>
                  <a:lnTo>
                    <a:pt x="180022" y="91440"/>
                  </a:lnTo>
                  <a:lnTo>
                    <a:pt x="156210" y="40005"/>
                  </a:lnTo>
                  <a:cubicBezTo>
                    <a:pt x="144780" y="15240"/>
                    <a:pt x="120967" y="0"/>
                    <a:pt x="92392" y="0"/>
                  </a:cubicBezTo>
                  <a:cubicBezTo>
                    <a:pt x="64770" y="0"/>
                    <a:pt x="40958" y="15240"/>
                    <a:pt x="29528" y="4000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</p:grpSp>
      <p:grpSp>
        <p:nvGrpSpPr>
          <p:cNvPr id="63" name="Google Shape;46;p2">
            <a:extLst>
              <a:ext uri="{FF2B5EF4-FFF2-40B4-BE49-F238E27FC236}">
                <a16:creationId xmlns:a16="http://schemas.microsoft.com/office/drawing/2014/main" id="{7F6A699D-B797-4E77-88EB-D4C12569C58E}"/>
              </a:ext>
            </a:extLst>
          </p:cNvPr>
          <p:cNvGrpSpPr/>
          <p:nvPr/>
        </p:nvGrpSpPr>
        <p:grpSpPr>
          <a:xfrm rot="-1341854">
            <a:off x="5970575" y="2536260"/>
            <a:ext cx="810101" cy="3457820"/>
            <a:chOff x="8286350" y="2240498"/>
            <a:chExt cx="957493" cy="4380603"/>
          </a:xfrm>
        </p:grpSpPr>
        <p:sp>
          <p:nvSpPr>
            <p:cNvPr id="64" name="Google Shape;47;p2">
              <a:extLst>
                <a:ext uri="{FF2B5EF4-FFF2-40B4-BE49-F238E27FC236}">
                  <a16:creationId xmlns:a16="http://schemas.microsoft.com/office/drawing/2014/main" id="{F0466755-A16F-4912-AE97-5788D55B979C}"/>
                </a:ext>
              </a:extLst>
            </p:cNvPr>
            <p:cNvSpPr/>
            <p:nvPr/>
          </p:nvSpPr>
          <p:spPr>
            <a:xfrm>
              <a:off x="8286350" y="2240499"/>
              <a:ext cx="956671" cy="4377685"/>
            </a:xfrm>
            <a:custGeom>
              <a:avLst/>
              <a:gdLst/>
              <a:ahLst/>
              <a:cxnLst/>
              <a:rect l="l" t="t" r="r" b="b"/>
              <a:pathLst>
                <a:path w="420053" h="1922145" extrusionOk="0">
                  <a:moveTo>
                    <a:pt x="209550" y="0"/>
                  </a:moveTo>
                  <a:lnTo>
                    <a:pt x="210027" y="133"/>
                  </a:lnTo>
                  <a:lnTo>
                    <a:pt x="210503" y="0"/>
                  </a:lnTo>
                  <a:cubicBezTo>
                    <a:pt x="239078" y="0"/>
                    <a:pt x="262891" y="15240"/>
                    <a:pt x="274320" y="40005"/>
                  </a:cubicBezTo>
                  <a:lnTo>
                    <a:pt x="298133" y="91440"/>
                  </a:lnTo>
                  <a:lnTo>
                    <a:pt x="385763" y="279083"/>
                  </a:lnTo>
                  <a:lnTo>
                    <a:pt x="384810" y="279083"/>
                  </a:lnTo>
                  <a:lnTo>
                    <a:pt x="384810" y="1527513"/>
                  </a:lnTo>
                  <a:lnTo>
                    <a:pt x="405170" y="1536025"/>
                  </a:lnTo>
                  <a:cubicBezTo>
                    <a:pt x="414338" y="1545193"/>
                    <a:pt x="420053" y="1557814"/>
                    <a:pt x="420053" y="1571625"/>
                  </a:cubicBezTo>
                  <a:cubicBezTo>
                    <a:pt x="420053" y="1585436"/>
                    <a:pt x="414338" y="1598057"/>
                    <a:pt x="405170" y="1607224"/>
                  </a:cubicBezTo>
                  <a:lnTo>
                    <a:pt x="385763" y="1615338"/>
                  </a:lnTo>
                  <a:lnTo>
                    <a:pt x="385763" y="1746885"/>
                  </a:lnTo>
                  <a:cubicBezTo>
                    <a:pt x="385763" y="1843088"/>
                    <a:pt x="306705" y="1922145"/>
                    <a:pt x="210503" y="1922145"/>
                  </a:cubicBezTo>
                  <a:cubicBezTo>
                    <a:pt x="114300" y="1922145"/>
                    <a:pt x="35243" y="1843088"/>
                    <a:pt x="35243" y="1746885"/>
                  </a:cubicBezTo>
                  <a:lnTo>
                    <a:pt x="35243" y="1615736"/>
                  </a:lnTo>
                  <a:lnTo>
                    <a:pt x="14883" y="1607224"/>
                  </a:lnTo>
                  <a:cubicBezTo>
                    <a:pt x="5715" y="1598057"/>
                    <a:pt x="0" y="1585436"/>
                    <a:pt x="0" y="1571625"/>
                  </a:cubicBezTo>
                  <a:cubicBezTo>
                    <a:pt x="0" y="1557814"/>
                    <a:pt x="5715" y="1545193"/>
                    <a:pt x="14883" y="1536025"/>
                  </a:cubicBezTo>
                  <a:lnTo>
                    <a:pt x="34290" y="1527912"/>
                  </a:lnTo>
                  <a:lnTo>
                    <a:pt x="34290" y="279083"/>
                  </a:lnTo>
                  <a:lnTo>
                    <a:pt x="35243" y="279083"/>
                  </a:lnTo>
                  <a:lnTo>
                    <a:pt x="117535" y="102870"/>
                  </a:lnTo>
                  <a:lnTo>
                    <a:pt x="117158" y="102870"/>
                  </a:lnTo>
                  <a:lnTo>
                    <a:pt x="122873" y="91440"/>
                  </a:lnTo>
                  <a:lnTo>
                    <a:pt x="146686" y="40005"/>
                  </a:lnTo>
                  <a:cubicBezTo>
                    <a:pt x="158116" y="15240"/>
                    <a:pt x="181928" y="0"/>
                    <a:pt x="20955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65" name="Google Shape;48;p2">
              <a:extLst>
                <a:ext uri="{FF2B5EF4-FFF2-40B4-BE49-F238E27FC236}">
                  <a16:creationId xmlns:a16="http://schemas.microsoft.com/office/drawing/2014/main" id="{66578BE1-DBAB-422A-A8D8-D9214DEE496B}"/>
                </a:ext>
              </a:extLst>
            </p:cNvPr>
            <p:cNvSpPr/>
            <p:nvPr/>
          </p:nvSpPr>
          <p:spPr>
            <a:xfrm>
              <a:off x="8365310" y="2876473"/>
              <a:ext cx="798309" cy="2946996"/>
            </a:xfrm>
            <a:custGeom>
              <a:avLst/>
              <a:gdLst/>
              <a:ahLst/>
              <a:cxnLst/>
              <a:rect l="l" t="t" r="r" b="b"/>
              <a:pathLst>
                <a:path w="350520" h="1292542" extrusionOk="0">
                  <a:moveTo>
                    <a:pt x="0" y="0"/>
                  </a:moveTo>
                  <a:lnTo>
                    <a:pt x="350520" y="0"/>
                  </a:lnTo>
                  <a:lnTo>
                    <a:pt x="350520" y="1292543"/>
                  </a:lnTo>
                  <a:lnTo>
                    <a:pt x="0" y="1292543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66" name="Google Shape;49;p2">
              <a:extLst>
                <a:ext uri="{FF2B5EF4-FFF2-40B4-BE49-F238E27FC236}">
                  <a16:creationId xmlns:a16="http://schemas.microsoft.com/office/drawing/2014/main" id="{5BC4D339-7DC4-4CEA-B149-081169DD4984}"/>
                </a:ext>
              </a:extLst>
            </p:cNvPr>
            <p:cNvSpPr/>
            <p:nvPr/>
          </p:nvSpPr>
          <p:spPr>
            <a:xfrm>
              <a:off x="8953948" y="2876475"/>
              <a:ext cx="210111" cy="2946996"/>
            </a:xfrm>
            <a:custGeom>
              <a:avLst/>
              <a:gdLst/>
              <a:ahLst/>
              <a:cxnLst/>
              <a:rect l="l" t="t" r="r" b="b"/>
              <a:pathLst>
                <a:path w="162877" h="1292542" extrusionOk="0">
                  <a:moveTo>
                    <a:pt x="0" y="0"/>
                  </a:moveTo>
                  <a:lnTo>
                    <a:pt x="162878" y="0"/>
                  </a:lnTo>
                  <a:lnTo>
                    <a:pt x="162878" y="1292543"/>
                  </a:lnTo>
                  <a:lnTo>
                    <a:pt x="0" y="1292543"/>
                  </a:lnTo>
                  <a:close/>
                </a:path>
              </a:pathLst>
            </a:custGeom>
            <a:solidFill>
              <a:srgbClr val="FFFFFF">
                <a:alpha val="257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67" name="Google Shape;50;p2">
              <a:extLst>
                <a:ext uri="{FF2B5EF4-FFF2-40B4-BE49-F238E27FC236}">
                  <a16:creationId xmlns:a16="http://schemas.microsoft.com/office/drawing/2014/main" id="{33A40F4B-7CF4-47EE-BC5F-852EEADF593A}"/>
                </a:ext>
              </a:extLst>
            </p:cNvPr>
            <p:cNvSpPr/>
            <p:nvPr/>
          </p:nvSpPr>
          <p:spPr>
            <a:xfrm>
              <a:off x="8365299" y="2876475"/>
              <a:ext cx="210111" cy="2946996"/>
            </a:xfrm>
            <a:custGeom>
              <a:avLst/>
              <a:gdLst/>
              <a:ahLst/>
              <a:cxnLst/>
              <a:rect l="l" t="t" r="r" b="b"/>
              <a:pathLst>
                <a:path w="162877" h="1292542" extrusionOk="0">
                  <a:moveTo>
                    <a:pt x="0" y="0"/>
                  </a:moveTo>
                  <a:lnTo>
                    <a:pt x="162878" y="0"/>
                  </a:lnTo>
                  <a:lnTo>
                    <a:pt x="162878" y="1292543"/>
                  </a:lnTo>
                  <a:lnTo>
                    <a:pt x="0" y="1292543"/>
                  </a:lnTo>
                  <a:close/>
                </a:path>
              </a:pathLst>
            </a:custGeom>
            <a:solidFill>
              <a:srgbClr val="FFFFFF">
                <a:alpha val="257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68" name="Google Shape;51;p2">
              <a:extLst>
                <a:ext uri="{FF2B5EF4-FFF2-40B4-BE49-F238E27FC236}">
                  <a16:creationId xmlns:a16="http://schemas.microsoft.com/office/drawing/2014/main" id="{480BC642-45D8-4E25-90D5-28BF0FEAB2DE}"/>
                </a:ext>
              </a:extLst>
            </p:cNvPr>
            <p:cNvSpPr/>
            <p:nvPr/>
          </p:nvSpPr>
          <p:spPr>
            <a:xfrm>
              <a:off x="8367482" y="5821918"/>
              <a:ext cx="798307" cy="799183"/>
            </a:xfrm>
            <a:custGeom>
              <a:avLst/>
              <a:gdLst/>
              <a:ahLst/>
              <a:cxnLst/>
              <a:rect l="l" t="t" r="r" b="b"/>
              <a:pathLst>
                <a:path w="350519" h="350519" extrusionOk="0">
                  <a:moveTo>
                    <a:pt x="350520" y="0"/>
                  </a:moveTo>
                  <a:lnTo>
                    <a:pt x="0" y="0"/>
                  </a:lnTo>
                  <a:lnTo>
                    <a:pt x="0" y="175260"/>
                  </a:lnTo>
                  <a:cubicBezTo>
                    <a:pt x="0" y="271463"/>
                    <a:pt x="79057" y="350520"/>
                    <a:pt x="175260" y="350520"/>
                  </a:cubicBezTo>
                  <a:lnTo>
                    <a:pt x="175260" y="350520"/>
                  </a:lnTo>
                  <a:cubicBezTo>
                    <a:pt x="271462" y="350520"/>
                    <a:pt x="350520" y="271463"/>
                    <a:pt x="350520" y="175260"/>
                  </a:cubicBezTo>
                  <a:lnTo>
                    <a:pt x="350520" y="0"/>
                  </a:lnTo>
                  <a:close/>
                </a:path>
              </a:pathLst>
            </a:custGeom>
            <a:solidFill>
              <a:srgbClr val="CD2C8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69" name="Google Shape;52;p2">
              <a:extLst>
                <a:ext uri="{FF2B5EF4-FFF2-40B4-BE49-F238E27FC236}">
                  <a16:creationId xmlns:a16="http://schemas.microsoft.com/office/drawing/2014/main" id="{56A02DA6-3D2E-4888-9AB8-4C5531C8A861}"/>
                </a:ext>
              </a:extLst>
            </p:cNvPr>
            <p:cNvSpPr/>
            <p:nvPr/>
          </p:nvSpPr>
          <p:spPr>
            <a:xfrm>
              <a:off x="8287174" y="5706877"/>
              <a:ext cx="956668" cy="230198"/>
            </a:xfrm>
            <a:custGeom>
              <a:avLst/>
              <a:gdLst/>
              <a:ahLst/>
              <a:cxnLst/>
              <a:rect l="l" t="t" r="r" b="b"/>
              <a:pathLst>
                <a:path w="420052" h="100964" extrusionOk="0">
                  <a:moveTo>
                    <a:pt x="369570" y="0"/>
                  </a:moveTo>
                  <a:lnTo>
                    <a:pt x="50483" y="0"/>
                  </a:lnTo>
                  <a:cubicBezTo>
                    <a:pt x="22860" y="0"/>
                    <a:pt x="0" y="22860"/>
                    <a:pt x="0" y="50483"/>
                  </a:cubicBezTo>
                  <a:lnTo>
                    <a:pt x="0" y="50483"/>
                  </a:lnTo>
                  <a:cubicBezTo>
                    <a:pt x="0" y="78105"/>
                    <a:pt x="22860" y="100965"/>
                    <a:pt x="50483" y="100965"/>
                  </a:cubicBezTo>
                  <a:lnTo>
                    <a:pt x="369570" y="100965"/>
                  </a:lnTo>
                  <a:cubicBezTo>
                    <a:pt x="397192" y="100965"/>
                    <a:pt x="420053" y="78105"/>
                    <a:pt x="420053" y="50483"/>
                  </a:cubicBezTo>
                  <a:lnTo>
                    <a:pt x="420053" y="50483"/>
                  </a:lnTo>
                  <a:cubicBezTo>
                    <a:pt x="420053" y="22860"/>
                    <a:pt x="397192" y="0"/>
                    <a:pt x="369570" y="0"/>
                  </a:cubicBezTo>
                  <a:close/>
                </a:path>
              </a:pathLst>
            </a:custGeom>
            <a:solidFill>
              <a:srgbClr val="DED3D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70" name="Google Shape;53;p2">
              <a:extLst>
                <a:ext uri="{FF2B5EF4-FFF2-40B4-BE49-F238E27FC236}">
                  <a16:creationId xmlns:a16="http://schemas.microsoft.com/office/drawing/2014/main" id="{3DFA819F-FE98-4D8F-BA07-1257A1348522}"/>
                </a:ext>
              </a:extLst>
            </p:cNvPr>
            <p:cNvSpPr/>
            <p:nvPr/>
          </p:nvSpPr>
          <p:spPr>
            <a:xfrm>
              <a:off x="8367482" y="2240498"/>
              <a:ext cx="798307" cy="636307"/>
            </a:xfrm>
            <a:custGeom>
              <a:avLst/>
              <a:gdLst/>
              <a:ahLst/>
              <a:cxnLst/>
              <a:rect l="l" t="t" r="r" b="b"/>
              <a:pathLst>
                <a:path w="350519" h="279082" extrusionOk="0">
                  <a:moveTo>
                    <a:pt x="111443" y="40005"/>
                  </a:moveTo>
                  <a:lnTo>
                    <a:pt x="87630" y="91440"/>
                  </a:lnTo>
                  <a:lnTo>
                    <a:pt x="0" y="279083"/>
                  </a:lnTo>
                  <a:lnTo>
                    <a:pt x="175260" y="279083"/>
                  </a:lnTo>
                  <a:lnTo>
                    <a:pt x="350520" y="279083"/>
                  </a:lnTo>
                  <a:lnTo>
                    <a:pt x="262890" y="91440"/>
                  </a:lnTo>
                  <a:lnTo>
                    <a:pt x="239077" y="40005"/>
                  </a:lnTo>
                  <a:cubicBezTo>
                    <a:pt x="227648" y="15240"/>
                    <a:pt x="203835" y="0"/>
                    <a:pt x="175260" y="0"/>
                  </a:cubicBezTo>
                  <a:cubicBezTo>
                    <a:pt x="146685" y="0"/>
                    <a:pt x="122873" y="15240"/>
                    <a:pt x="111443" y="40005"/>
                  </a:cubicBezTo>
                  <a:close/>
                </a:path>
              </a:pathLst>
            </a:custGeom>
            <a:solidFill>
              <a:srgbClr val="F9BC6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71" name="Google Shape;54;p2">
              <a:extLst>
                <a:ext uri="{FF2B5EF4-FFF2-40B4-BE49-F238E27FC236}">
                  <a16:creationId xmlns:a16="http://schemas.microsoft.com/office/drawing/2014/main" id="{7B9B063A-97C7-40BD-A672-04BF954AE8AC}"/>
                </a:ext>
              </a:extLst>
            </p:cNvPr>
            <p:cNvSpPr/>
            <p:nvPr/>
          </p:nvSpPr>
          <p:spPr>
            <a:xfrm>
              <a:off x="8554141" y="2240498"/>
              <a:ext cx="423016" cy="234544"/>
            </a:xfrm>
            <a:custGeom>
              <a:avLst/>
              <a:gdLst/>
              <a:ahLst/>
              <a:cxnLst/>
              <a:rect l="l" t="t" r="r" b="b"/>
              <a:pathLst>
                <a:path w="185737" h="102870" extrusionOk="0">
                  <a:moveTo>
                    <a:pt x="29528" y="40005"/>
                  </a:moveTo>
                  <a:lnTo>
                    <a:pt x="5715" y="91440"/>
                  </a:lnTo>
                  <a:lnTo>
                    <a:pt x="0" y="102870"/>
                  </a:lnTo>
                  <a:lnTo>
                    <a:pt x="185738" y="102870"/>
                  </a:lnTo>
                  <a:lnTo>
                    <a:pt x="180022" y="91440"/>
                  </a:lnTo>
                  <a:lnTo>
                    <a:pt x="156210" y="40005"/>
                  </a:lnTo>
                  <a:cubicBezTo>
                    <a:pt x="144780" y="15240"/>
                    <a:pt x="120967" y="0"/>
                    <a:pt x="92392" y="0"/>
                  </a:cubicBezTo>
                  <a:cubicBezTo>
                    <a:pt x="64770" y="0"/>
                    <a:pt x="40958" y="15240"/>
                    <a:pt x="29528" y="4000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24427841-8B63-28AB-3B88-E9B9162E7C30}"/>
              </a:ext>
            </a:extLst>
          </p:cNvPr>
          <p:cNvGrpSpPr/>
          <p:nvPr/>
        </p:nvGrpSpPr>
        <p:grpSpPr>
          <a:xfrm>
            <a:off x="9420226" y="3001419"/>
            <a:ext cx="1095374" cy="1461591"/>
            <a:chOff x="1666876" y="1639344"/>
            <a:chExt cx="1095374" cy="1461591"/>
          </a:xfrm>
        </p:grpSpPr>
        <p:sp>
          <p:nvSpPr>
            <p:cNvPr id="30" name="Text Box 6">
              <a:extLst>
                <a:ext uri="{FF2B5EF4-FFF2-40B4-BE49-F238E27FC236}">
                  <a16:creationId xmlns:a16="http://schemas.microsoft.com/office/drawing/2014/main" id="{7B294FE1-091A-F3A4-7898-22B929D7DB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66876" y="1639344"/>
              <a:ext cx="1095374" cy="7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4400" b="1" i="0" u="none" strike="noStrike" kern="1200" cap="none" spc="0" normalizeH="0" baseline="0" noProof="0" dirty="0">
                  <a:ln>
                    <a:noFill/>
                  </a:ln>
                  <a:solidFill>
                    <a:srgbClr val="004274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41</a:t>
              </a:r>
            </a:p>
          </p:txBody>
        </p:sp>
        <p:sp>
          <p:nvSpPr>
            <p:cNvPr id="72" name="Text Box 7">
              <a:extLst>
                <a:ext uri="{FF2B5EF4-FFF2-40B4-BE49-F238E27FC236}">
                  <a16:creationId xmlns:a16="http://schemas.microsoft.com/office/drawing/2014/main" id="{7138E2E1-17BE-B05A-FA00-93E34C703D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76400" y="2331494"/>
              <a:ext cx="1000125" cy="7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4400" b="1" i="0" u="none" strike="noStrike" kern="1200" cap="none" spc="0" normalizeH="0" baseline="0" noProof="0" dirty="0">
                  <a:ln>
                    <a:noFill/>
                  </a:ln>
                  <a:solidFill>
                    <a:srgbClr val="004274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60</a:t>
              </a:r>
            </a:p>
          </p:txBody>
        </p:sp>
        <p:sp>
          <p:nvSpPr>
            <p:cNvPr id="73" name="Line 8">
              <a:extLst>
                <a:ext uri="{FF2B5EF4-FFF2-40B4-BE49-F238E27FC236}">
                  <a16:creationId xmlns:a16="http://schemas.microsoft.com/office/drawing/2014/main" id="{1F9820BE-2AD2-6FE4-DD01-739B8FE5839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4024" y="2407693"/>
              <a:ext cx="813369" cy="2131"/>
            </a:xfrm>
            <a:prstGeom prst="line">
              <a:avLst/>
            </a:prstGeom>
            <a:noFill/>
            <a:ln w="76200">
              <a:solidFill>
                <a:srgbClr val="004274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427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92223811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4">
            <a:extLst>
              <a:ext uri="{FF2B5EF4-FFF2-40B4-BE49-F238E27FC236}">
                <a16:creationId xmlns:a16="http://schemas.microsoft.com/office/drawing/2014/main" id="{AE564741-5F73-4244-B834-662F8B4DE2F1}"/>
              </a:ext>
            </a:extLst>
          </p:cNvPr>
          <p:cNvSpPr/>
          <p:nvPr/>
        </p:nvSpPr>
        <p:spPr>
          <a:xfrm>
            <a:off x="461119" y="714827"/>
            <a:ext cx="11327172" cy="5428343"/>
          </a:xfrm>
          <a:prstGeom prst="roundRect">
            <a:avLst>
              <a:gd name="adj" fmla="val 4902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A0CE9F4D-4046-4EB3-8E03-B58F2AA641FF}"/>
              </a:ext>
            </a:extLst>
          </p:cNvPr>
          <p:cNvSpPr/>
          <p:nvPr/>
        </p:nvSpPr>
        <p:spPr>
          <a:xfrm>
            <a:off x="5838517" y="714828"/>
            <a:ext cx="514965" cy="542834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7731A0B-DD36-44FD-AC47-8C96DD657907}"/>
              </a:ext>
            </a:extLst>
          </p:cNvPr>
          <p:cNvSpPr/>
          <p:nvPr/>
        </p:nvSpPr>
        <p:spPr>
          <a:xfrm>
            <a:off x="1872721" y="714829"/>
            <a:ext cx="514965" cy="542834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03D384EC-ED13-4E2C-B46B-B6D31C6662AE}"/>
              </a:ext>
            </a:extLst>
          </p:cNvPr>
          <p:cNvSpPr>
            <a:spLocks noChangeAspect="1"/>
          </p:cNvSpPr>
          <p:nvPr/>
        </p:nvSpPr>
        <p:spPr>
          <a:xfrm rot="2700000">
            <a:off x="9435636" y="101960"/>
            <a:ext cx="1069483" cy="1069483"/>
          </a:xfrm>
          <a:custGeom>
            <a:avLst/>
            <a:gdLst>
              <a:gd name="connsiteX0" fmla="*/ 754425 w 1508849"/>
              <a:gd name="connsiteY0" fmla="*/ 1508850 h 1508850"/>
              <a:gd name="connsiteX1" fmla="*/ 754425 w 1508849"/>
              <a:gd name="connsiteY1" fmla="*/ 1508850 h 1508850"/>
              <a:gd name="connsiteX2" fmla="*/ 754426 w 1508849"/>
              <a:gd name="connsiteY2" fmla="*/ 1508850 h 1508850"/>
              <a:gd name="connsiteX3" fmla="*/ 0 w 1508849"/>
              <a:gd name="connsiteY3" fmla="*/ 754426 h 1508850"/>
              <a:gd name="connsiteX4" fmla="*/ 4742 w 1508849"/>
              <a:gd name="connsiteY4" fmla="*/ 707384 h 1508850"/>
              <a:gd name="connsiteX5" fmla="*/ 233417 w 1508849"/>
              <a:gd name="connsiteY5" fmla="*/ 521009 h 1508850"/>
              <a:gd name="connsiteX6" fmla="*/ 521009 w 1508849"/>
              <a:gd name="connsiteY6" fmla="*/ 521009 h 1508850"/>
              <a:gd name="connsiteX7" fmla="*/ 521009 w 1508849"/>
              <a:gd name="connsiteY7" fmla="*/ 233417 h 1508850"/>
              <a:gd name="connsiteX8" fmla="*/ 754426 w 1508849"/>
              <a:gd name="connsiteY8" fmla="*/ 0 h 1508850"/>
              <a:gd name="connsiteX9" fmla="*/ 754426 w 1508849"/>
              <a:gd name="connsiteY9" fmla="*/ 1 h 1508850"/>
              <a:gd name="connsiteX10" fmla="*/ 987843 w 1508849"/>
              <a:gd name="connsiteY10" fmla="*/ 233418 h 1508850"/>
              <a:gd name="connsiteX11" fmla="*/ 987842 w 1508849"/>
              <a:gd name="connsiteY11" fmla="*/ 521009 h 1508850"/>
              <a:gd name="connsiteX12" fmla="*/ 1275432 w 1508849"/>
              <a:gd name="connsiteY12" fmla="*/ 521009 h 1508850"/>
              <a:gd name="connsiteX13" fmla="*/ 1508849 w 1508849"/>
              <a:gd name="connsiteY13" fmla="*/ 754426 h 1508850"/>
              <a:gd name="connsiteX14" fmla="*/ 1508848 w 1508849"/>
              <a:gd name="connsiteY14" fmla="*/ 754426 h 1508850"/>
              <a:gd name="connsiteX15" fmla="*/ 1275431 w 1508849"/>
              <a:gd name="connsiteY15" fmla="*/ 987843 h 1508850"/>
              <a:gd name="connsiteX16" fmla="*/ 987842 w 1508849"/>
              <a:gd name="connsiteY16" fmla="*/ 987843 h 1508850"/>
              <a:gd name="connsiteX17" fmla="*/ 987842 w 1508849"/>
              <a:gd name="connsiteY17" fmla="*/ 1275433 h 1508850"/>
              <a:gd name="connsiteX18" fmla="*/ 801466 w 1508849"/>
              <a:gd name="connsiteY18" fmla="*/ 1504107 h 1508850"/>
              <a:gd name="connsiteX19" fmla="*/ 754425 w 1508849"/>
              <a:gd name="connsiteY19" fmla="*/ 1508850 h 1508850"/>
              <a:gd name="connsiteX20" fmla="*/ 707384 w 1508849"/>
              <a:gd name="connsiteY20" fmla="*/ 1504107 h 1508850"/>
              <a:gd name="connsiteX21" fmla="*/ 521008 w 1508849"/>
              <a:gd name="connsiteY21" fmla="*/ 1275433 h 1508850"/>
              <a:gd name="connsiteX22" fmla="*/ 521008 w 1508849"/>
              <a:gd name="connsiteY22" fmla="*/ 987842 h 1508850"/>
              <a:gd name="connsiteX23" fmla="*/ 233417 w 1508849"/>
              <a:gd name="connsiteY23" fmla="*/ 987842 h 1508850"/>
              <a:gd name="connsiteX24" fmla="*/ 4742 w 1508849"/>
              <a:gd name="connsiteY24" fmla="*/ 801467 h 1508850"/>
              <a:gd name="connsiteX25" fmla="*/ 0 w 1508849"/>
              <a:gd name="connsiteY25" fmla="*/ 754426 h 1508850"/>
              <a:gd name="connsiteX26" fmla="*/ 0 w 1508849"/>
              <a:gd name="connsiteY26" fmla="*/ 754425 h 1508850"/>
              <a:gd name="connsiteX27" fmla="*/ 0 w 1508849"/>
              <a:gd name="connsiteY27" fmla="*/ 754426 h 1508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508849" h="1508850">
                <a:moveTo>
                  <a:pt x="754425" y="1508850"/>
                </a:moveTo>
                <a:lnTo>
                  <a:pt x="754425" y="1508850"/>
                </a:lnTo>
                <a:lnTo>
                  <a:pt x="754426" y="1508850"/>
                </a:lnTo>
                <a:close/>
                <a:moveTo>
                  <a:pt x="0" y="754426"/>
                </a:moveTo>
                <a:lnTo>
                  <a:pt x="4742" y="707384"/>
                </a:lnTo>
                <a:cubicBezTo>
                  <a:pt x="26507" y="601020"/>
                  <a:pt x="120618" y="521009"/>
                  <a:pt x="233417" y="521009"/>
                </a:cubicBezTo>
                <a:lnTo>
                  <a:pt x="521009" y="521009"/>
                </a:lnTo>
                <a:lnTo>
                  <a:pt x="521009" y="233417"/>
                </a:lnTo>
                <a:cubicBezTo>
                  <a:pt x="521009" y="104504"/>
                  <a:pt x="625513" y="0"/>
                  <a:pt x="754426" y="0"/>
                </a:cubicBezTo>
                <a:lnTo>
                  <a:pt x="754426" y="1"/>
                </a:lnTo>
                <a:cubicBezTo>
                  <a:pt x="883339" y="1"/>
                  <a:pt x="987843" y="104505"/>
                  <a:pt x="987843" y="233418"/>
                </a:cubicBezTo>
                <a:lnTo>
                  <a:pt x="987842" y="521009"/>
                </a:lnTo>
                <a:lnTo>
                  <a:pt x="1275432" y="521009"/>
                </a:lnTo>
                <a:cubicBezTo>
                  <a:pt x="1404345" y="521009"/>
                  <a:pt x="1508849" y="625513"/>
                  <a:pt x="1508849" y="754426"/>
                </a:cubicBezTo>
                <a:lnTo>
                  <a:pt x="1508848" y="754426"/>
                </a:lnTo>
                <a:cubicBezTo>
                  <a:pt x="1508848" y="883339"/>
                  <a:pt x="1404344" y="987843"/>
                  <a:pt x="1275431" y="987843"/>
                </a:cubicBezTo>
                <a:lnTo>
                  <a:pt x="987842" y="987843"/>
                </a:lnTo>
                <a:lnTo>
                  <a:pt x="987842" y="1275433"/>
                </a:lnTo>
                <a:cubicBezTo>
                  <a:pt x="987842" y="1388232"/>
                  <a:pt x="907831" y="1482342"/>
                  <a:pt x="801466" y="1504107"/>
                </a:cubicBezTo>
                <a:lnTo>
                  <a:pt x="754425" y="1508850"/>
                </a:lnTo>
                <a:lnTo>
                  <a:pt x="707384" y="1504107"/>
                </a:lnTo>
                <a:cubicBezTo>
                  <a:pt x="601019" y="1482342"/>
                  <a:pt x="521008" y="1388232"/>
                  <a:pt x="521008" y="1275433"/>
                </a:cubicBezTo>
                <a:lnTo>
                  <a:pt x="521008" y="987842"/>
                </a:lnTo>
                <a:lnTo>
                  <a:pt x="233417" y="987842"/>
                </a:lnTo>
                <a:cubicBezTo>
                  <a:pt x="120618" y="987842"/>
                  <a:pt x="26507" y="907831"/>
                  <a:pt x="4742" y="801467"/>
                </a:cubicBezTo>
                <a:close/>
                <a:moveTo>
                  <a:pt x="0" y="754426"/>
                </a:moveTo>
                <a:lnTo>
                  <a:pt x="0" y="754425"/>
                </a:lnTo>
                <a:lnTo>
                  <a:pt x="0" y="75442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0E38AA6B-4E4C-4A86-8028-B9A1C6334420}"/>
              </a:ext>
            </a:extLst>
          </p:cNvPr>
          <p:cNvSpPr>
            <a:spLocks noChangeAspect="1"/>
          </p:cNvSpPr>
          <p:nvPr/>
        </p:nvSpPr>
        <p:spPr>
          <a:xfrm rot="14400000">
            <a:off x="1557641" y="399746"/>
            <a:ext cx="630159" cy="630159"/>
          </a:xfrm>
          <a:custGeom>
            <a:avLst/>
            <a:gdLst>
              <a:gd name="connsiteX0" fmla="*/ 754425 w 1508849"/>
              <a:gd name="connsiteY0" fmla="*/ 1508850 h 1508850"/>
              <a:gd name="connsiteX1" fmla="*/ 754425 w 1508849"/>
              <a:gd name="connsiteY1" fmla="*/ 1508850 h 1508850"/>
              <a:gd name="connsiteX2" fmla="*/ 754426 w 1508849"/>
              <a:gd name="connsiteY2" fmla="*/ 1508850 h 1508850"/>
              <a:gd name="connsiteX3" fmla="*/ 0 w 1508849"/>
              <a:gd name="connsiteY3" fmla="*/ 754426 h 1508850"/>
              <a:gd name="connsiteX4" fmla="*/ 4742 w 1508849"/>
              <a:gd name="connsiteY4" fmla="*/ 707384 h 1508850"/>
              <a:gd name="connsiteX5" fmla="*/ 233417 w 1508849"/>
              <a:gd name="connsiteY5" fmla="*/ 521009 h 1508850"/>
              <a:gd name="connsiteX6" fmla="*/ 521009 w 1508849"/>
              <a:gd name="connsiteY6" fmla="*/ 521009 h 1508850"/>
              <a:gd name="connsiteX7" fmla="*/ 521009 w 1508849"/>
              <a:gd name="connsiteY7" fmla="*/ 233417 h 1508850"/>
              <a:gd name="connsiteX8" fmla="*/ 754426 w 1508849"/>
              <a:gd name="connsiteY8" fmla="*/ 0 h 1508850"/>
              <a:gd name="connsiteX9" fmla="*/ 754426 w 1508849"/>
              <a:gd name="connsiteY9" fmla="*/ 1 h 1508850"/>
              <a:gd name="connsiteX10" fmla="*/ 987843 w 1508849"/>
              <a:gd name="connsiteY10" fmla="*/ 233418 h 1508850"/>
              <a:gd name="connsiteX11" fmla="*/ 987842 w 1508849"/>
              <a:gd name="connsiteY11" fmla="*/ 521009 h 1508850"/>
              <a:gd name="connsiteX12" fmla="*/ 1275432 w 1508849"/>
              <a:gd name="connsiteY12" fmla="*/ 521009 h 1508850"/>
              <a:gd name="connsiteX13" fmla="*/ 1508849 w 1508849"/>
              <a:gd name="connsiteY13" fmla="*/ 754426 h 1508850"/>
              <a:gd name="connsiteX14" fmla="*/ 1508848 w 1508849"/>
              <a:gd name="connsiteY14" fmla="*/ 754426 h 1508850"/>
              <a:gd name="connsiteX15" fmla="*/ 1275431 w 1508849"/>
              <a:gd name="connsiteY15" fmla="*/ 987843 h 1508850"/>
              <a:gd name="connsiteX16" fmla="*/ 987842 w 1508849"/>
              <a:gd name="connsiteY16" fmla="*/ 987843 h 1508850"/>
              <a:gd name="connsiteX17" fmla="*/ 987842 w 1508849"/>
              <a:gd name="connsiteY17" fmla="*/ 1275433 h 1508850"/>
              <a:gd name="connsiteX18" fmla="*/ 801466 w 1508849"/>
              <a:gd name="connsiteY18" fmla="*/ 1504107 h 1508850"/>
              <a:gd name="connsiteX19" fmla="*/ 754425 w 1508849"/>
              <a:gd name="connsiteY19" fmla="*/ 1508850 h 1508850"/>
              <a:gd name="connsiteX20" fmla="*/ 707384 w 1508849"/>
              <a:gd name="connsiteY20" fmla="*/ 1504107 h 1508850"/>
              <a:gd name="connsiteX21" fmla="*/ 521008 w 1508849"/>
              <a:gd name="connsiteY21" fmla="*/ 1275433 h 1508850"/>
              <a:gd name="connsiteX22" fmla="*/ 521008 w 1508849"/>
              <a:gd name="connsiteY22" fmla="*/ 987842 h 1508850"/>
              <a:gd name="connsiteX23" fmla="*/ 233417 w 1508849"/>
              <a:gd name="connsiteY23" fmla="*/ 987842 h 1508850"/>
              <a:gd name="connsiteX24" fmla="*/ 4742 w 1508849"/>
              <a:gd name="connsiteY24" fmla="*/ 801467 h 1508850"/>
              <a:gd name="connsiteX25" fmla="*/ 0 w 1508849"/>
              <a:gd name="connsiteY25" fmla="*/ 754426 h 1508850"/>
              <a:gd name="connsiteX26" fmla="*/ 0 w 1508849"/>
              <a:gd name="connsiteY26" fmla="*/ 754425 h 1508850"/>
              <a:gd name="connsiteX27" fmla="*/ 0 w 1508849"/>
              <a:gd name="connsiteY27" fmla="*/ 754426 h 1508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508849" h="1508850">
                <a:moveTo>
                  <a:pt x="754425" y="1508850"/>
                </a:moveTo>
                <a:lnTo>
                  <a:pt x="754425" y="1508850"/>
                </a:lnTo>
                <a:lnTo>
                  <a:pt x="754426" y="1508850"/>
                </a:lnTo>
                <a:close/>
                <a:moveTo>
                  <a:pt x="0" y="754426"/>
                </a:moveTo>
                <a:lnTo>
                  <a:pt x="4742" y="707384"/>
                </a:lnTo>
                <a:cubicBezTo>
                  <a:pt x="26507" y="601020"/>
                  <a:pt x="120618" y="521009"/>
                  <a:pt x="233417" y="521009"/>
                </a:cubicBezTo>
                <a:lnTo>
                  <a:pt x="521009" y="521009"/>
                </a:lnTo>
                <a:lnTo>
                  <a:pt x="521009" y="233417"/>
                </a:lnTo>
                <a:cubicBezTo>
                  <a:pt x="521009" y="104504"/>
                  <a:pt x="625513" y="0"/>
                  <a:pt x="754426" y="0"/>
                </a:cubicBezTo>
                <a:lnTo>
                  <a:pt x="754426" y="1"/>
                </a:lnTo>
                <a:cubicBezTo>
                  <a:pt x="883339" y="1"/>
                  <a:pt x="987843" y="104505"/>
                  <a:pt x="987843" y="233418"/>
                </a:cubicBezTo>
                <a:lnTo>
                  <a:pt x="987842" y="521009"/>
                </a:lnTo>
                <a:lnTo>
                  <a:pt x="1275432" y="521009"/>
                </a:lnTo>
                <a:cubicBezTo>
                  <a:pt x="1404345" y="521009"/>
                  <a:pt x="1508849" y="625513"/>
                  <a:pt x="1508849" y="754426"/>
                </a:cubicBezTo>
                <a:lnTo>
                  <a:pt x="1508848" y="754426"/>
                </a:lnTo>
                <a:cubicBezTo>
                  <a:pt x="1508848" y="883339"/>
                  <a:pt x="1404344" y="987843"/>
                  <a:pt x="1275431" y="987843"/>
                </a:cubicBezTo>
                <a:lnTo>
                  <a:pt x="987842" y="987843"/>
                </a:lnTo>
                <a:lnTo>
                  <a:pt x="987842" y="1275433"/>
                </a:lnTo>
                <a:cubicBezTo>
                  <a:pt x="987842" y="1388232"/>
                  <a:pt x="907831" y="1482342"/>
                  <a:pt x="801466" y="1504107"/>
                </a:cubicBezTo>
                <a:lnTo>
                  <a:pt x="754425" y="1508850"/>
                </a:lnTo>
                <a:lnTo>
                  <a:pt x="707384" y="1504107"/>
                </a:lnTo>
                <a:cubicBezTo>
                  <a:pt x="601019" y="1482342"/>
                  <a:pt x="521008" y="1388232"/>
                  <a:pt x="521008" y="1275433"/>
                </a:cubicBezTo>
                <a:lnTo>
                  <a:pt x="521008" y="987842"/>
                </a:lnTo>
                <a:lnTo>
                  <a:pt x="233417" y="987842"/>
                </a:lnTo>
                <a:cubicBezTo>
                  <a:pt x="120618" y="987842"/>
                  <a:pt x="26507" y="907831"/>
                  <a:pt x="4742" y="801467"/>
                </a:cubicBezTo>
                <a:close/>
                <a:moveTo>
                  <a:pt x="0" y="754426"/>
                </a:moveTo>
                <a:lnTo>
                  <a:pt x="0" y="754425"/>
                </a:lnTo>
                <a:lnTo>
                  <a:pt x="0" y="75442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VN Bach Dang" panose="02070603080706020303" pitchFamily="18" charset="0"/>
              <a:ea typeface="+mn-ea"/>
              <a:cs typeface="+mn-cs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9C0366C-CE2D-4826-AD4E-4DB6CBD757DF}"/>
              </a:ext>
            </a:extLst>
          </p:cNvPr>
          <p:cNvGrpSpPr/>
          <p:nvPr/>
        </p:nvGrpSpPr>
        <p:grpSpPr>
          <a:xfrm rot="7904407">
            <a:off x="5438775" y="409943"/>
            <a:ext cx="685196" cy="660272"/>
            <a:chOff x="4266406" y="336614"/>
            <a:chExt cx="685196" cy="660272"/>
          </a:xfrm>
        </p:grpSpPr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57EB413E-5FCD-416A-8BFE-14788BA275DE}"/>
                </a:ext>
              </a:extLst>
            </p:cNvPr>
            <p:cNvSpPr/>
            <p:nvPr/>
          </p:nvSpPr>
          <p:spPr>
            <a:xfrm>
              <a:off x="4266406" y="581025"/>
              <a:ext cx="685196" cy="171450"/>
            </a:xfrm>
            <a:prstGeom prst="roundRect">
              <a:avLst>
                <a:gd name="adj" fmla="val 5000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AC0868A-BC84-4335-B8FE-082886A7706A}"/>
                </a:ext>
              </a:extLst>
            </p:cNvPr>
            <p:cNvSpPr/>
            <p:nvPr/>
          </p:nvSpPr>
          <p:spPr>
            <a:xfrm>
              <a:off x="4490186" y="336614"/>
              <a:ext cx="215164" cy="215164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30D9C1C4-383B-4F6D-A60B-5DE30BB7D576}"/>
                </a:ext>
              </a:extLst>
            </p:cNvPr>
            <p:cNvSpPr/>
            <p:nvPr/>
          </p:nvSpPr>
          <p:spPr>
            <a:xfrm>
              <a:off x="4501421" y="781722"/>
              <a:ext cx="215164" cy="215164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8B13A928-0B76-4675-9807-E2A369888211}"/>
              </a:ext>
            </a:extLst>
          </p:cNvPr>
          <p:cNvSpPr/>
          <p:nvPr/>
        </p:nvSpPr>
        <p:spPr>
          <a:xfrm>
            <a:off x="7243781" y="3336282"/>
            <a:ext cx="4154121" cy="92718"/>
          </a:xfrm>
          <a:prstGeom prst="roundRect">
            <a:avLst>
              <a:gd name="adj" fmla="val 11053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9B7C4D0-6A50-4A9D-ABAE-0D897B001BF6}"/>
              </a:ext>
            </a:extLst>
          </p:cNvPr>
          <p:cNvSpPr txBox="1"/>
          <p:nvPr/>
        </p:nvSpPr>
        <p:spPr>
          <a:xfrm rot="900000">
            <a:off x="1062790" y="3059264"/>
            <a:ext cx="21087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4274"/>
                </a:solidFill>
                <a:effectLst/>
                <a:uLnTx/>
                <a:uFillTx/>
                <a:latin typeface="UVN Bach Dang" panose="02070603080706020303" pitchFamily="18" charset="0"/>
                <a:ea typeface="+mn-ea"/>
                <a:cs typeface="+mn-cs"/>
              </a:rPr>
              <a:t>Content 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C440FCC-F1F4-461D-AF2F-558B0C803AC0}"/>
              </a:ext>
            </a:extLst>
          </p:cNvPr>
          <p:cNvSpPr txBox="1"/>
          <p:nvPr/>
        </p:nvSpPr>
        <p:spPr>
          <a:xfrm rot="900000">
            <a:off x="5043650" y="3058704"/>
            <a:ext cx="21087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noFill/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Content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E5FD6B2-83CD-4FAD-9378-68592C388EA1}"/>
              </a:ext>
            </a:extLst>
          </p:cNvPr>
          <p:cNvSpPr txBox="1"/>
          <p:nvPr/>
        </p:nvSpPr>
        <p:spPr>
          <a:xfrm>
            <a:off x="3634303" y="1064971"/>
            <a:ext cx="50296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#9Slide07 SVNBillo" panose="00000400000000000000" pitchFamily="2" charset="0"/>
                <a:ea typeface="+mn-ea"/>
                <a:cs typeface="+mn-cs"/>
              </a:rPr>
              <a:t>AI NHANH HƠN?</a:t>
            </a:r>
          </a:p>
        </p:txBody>
      </p:sp>
      <p:sp>
        <p:nvSpPr>
          <p:cNvPr id="15" name="Freeform: Shape 14">
            <a:hlinkClick r:id="" action="ppaction://noaction"/>
            <a:extLst>
              <a:ext uri="{FF2B5EF4-FFF2-40B4-BE49-F238E27FC236}">
                <a16:creationId xmlns:a16="http://schemas.microsoft.com/office/drawing/2014/main" id="{CD3151EA-59AE-4B62-B920-0C118F3600A1}"/>
              </a:ext>
            </a:extLst>
          </p:cNvPr>
          <p:cNvSpPr/>
          <p:nvPr/>
        </p:nvSpPr>
        <p:spPr>
          <a:xfrm>
            <a:off x="11573238" y="454728"/>
            <a:ext cx="501102" cy="2601542"/>
          </a:xfrm>
          <a:custGeom>
            <a:avLst/>
            <a:gdLst>
              <a:gd name="connsiteX0" fmla="*/ 268950 w 501102"/>
              <a:gd name="connsiteY0" fmla="*/ 0 h 2601542"/>
              <a:gd name="connsiteX1" fmla="*/ 303800 w 501102"/>
              <a:gd name="connsiteY1" fmla="*/ 26741 h 2601542"/>
              <a:gd name="connsiteX2" fmla="*/ 493404 w 501102"/>
              <a:gd name="connsiteY2" fmla="*/ 355145 h 2601542"/>
              <a:gd name="connsiteX3" fmla="*/ 472397 w 501102"/>
              <a:gd name="connsiteY3" fmla="*/ 433546 h 2601542"/>
              <a:gd name="connsiteX4" fmla="*/ 393996 w 501102"/>
              <a:gd name="connsiteY4" fmla="*/ 412538 h 2601542"/>
              <a:gd name="connsiteX5" fmla="*/ 319408 w 501102"/>
              <a:gd name="connsiteY5" fmla="*/ 283348 h 2601542"/>
              <a:gd name="connsiteX6" fmla="*/ 319408 w 501102"/>
              <a:gd name="connsiteY6" fmla="*/ 2531433 h 2601542"/>
              <a:gd name="connsiteX7" fmla="*/ 249299 w 501102"/>
              <a:gd name="connsiteY7" fmla="*/ 2601542 h 2601542"/>
              <a:gd name="connsiteX8" fmla="*/ 179190 w 501102"/>
              <a:gd name="connsiteY8" fmla="*/ 2531433 h 2601542"/>
              <a:gd name="connsiteX9" fmla="*/ 179190 w 501102"/>
              <a:gd name="connsiteY9" fmla="*/ 287685 h 2601542"/>
              <a:gd name="connsiteX10" fmla="*/ 107106 w 501102"/>
              <a:gd name="connsiteY10" fmla="*/ 412538 h 2601542"/>
              <a:gd name="connsiteX11" fmla="*/ 28705 w 501102"/>
              <a:gd name="connsiteY11" fmla="*/ 433546 h 2601542"/>
              <a:gd name="connsiteX12" fmla="*/ 7698 w 501102"/>
              <a:gd name="connsiteY12" fmla="*/ 355145 h 2601542"/>
              <a:gd name="connsiteX13" fmla="*/ 197302 w 501102"/>
              <a:gd name="connsiteY13" fmla="*/ 26741 h 2601542"/>
              <a:gd name="connsiteX14" fmla="*/ 232152 w 501102"/>
              <a:gd name="connsiteY14" fmla="*/ 0 h 2601542"/>
              <a:gd name="connsiteX15" fmla="*/ 250551 w 501102"/>
              <a:gd name="connsiteY15" fmla="*/ 2422 h 26015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01102" h="2601542">
                <a:moveTo>
                  <a:pt x="268950" y="0"/>
                </a:moveTo>
                <a:cubicBezTo>
                  <a:pt x="283138" y="3802"/>
                  <a:pt x="295876" y="13016"/>
                  <a:pt x="303800" y="26741"/>
                </a:cubicBezTo>
                <a:lnTo>
                  <a:pt x="493404" y="355145"/>
                </a:lnTo>
                <a:cubicBezTo>
                  <a:pt x="509253" y="382596"/>
                  <a:pt x="499847" y="417697"/>
                  <a:pt x="472397" y="433546"/>
                </a:cubicBezTo>
                <a:cubicBezTo>
                  <a:pt x="444946" y="449394"/>
                  <a:pt x="409845" y="439989"/>
                  <a:pt x="393996" y="412538"/>
                </a:cubicBezTo>
                <a:lnTo>
                  <a:pt x="319408" y="283348"/>
                </a:lnTo>
                <a:lnTo>
                  <a:pt x="319408" y="2531433"/>
                </a:lnTo>
                <a:cubicBezTo>
                  <a:pt x="319408" y="2570153"/>
                  <a:pt x="288019" y="2601542"/>
                  <a:pt x="249299" y="2601542"/>
                </a:cubicBezTo>
                <a:cubicBezTo>
                  <a:pt x="210579" y="2601542"/>
                  <a:pt x="179190" y="2570153"/>
                  <a:pt x="179190" y="2531433"/>
                </a:cubicBezTo>
                <a:lnTo>
                  <a:pt x="179190" y="287685"/>
                </a:lnTo>
                <a:lnTo>
                  <a:pt x="107106" y="412538"/>
                </a:lnTo>
                <a:cubicBezTo>
                  <a:pt x="91257" y="439989"/>
                  <a:pt x="56156" y="449394"/>
                  <a:pt x="28705" y="433546"/>
                </a:cubicBezTo>
                <a:cubicBezTo>
                  <a:pt x="1255" y="417697"/>
                  <a:pt x="-8151" y="382596"/>
                  <a:pt x="7698" y="355145"/>
                </a:cubicBezTo>
                <a:lnTo>
                  <a:pt x="197302" y="26741"/>
                </a:lnTo>
                <a:cubicBezTo>
                  <a:pt x="205226" y="13016"/>
                  <a:pt x="217964" y="3802"/>
                  <a:pt x="232152" y="0"/>
                </a:cubicBezTo>
                <a:lnTo>
                  <a:pt x="250551" y="242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0EB20393-CC64-4E23-9731-D2ADDD43C548}"/>
              </a:ext>
            </a:extLst>
          </p:cNvPr>
          <p:cNvSpPr/>
          <p:nvPr/>
        </p:nvSpPr>
        <p:spPr>
          <a:xfrm>
            <a:off x="8165160" y="1645326"/>
            <a:ext cx="3259019" cy="4309295"/>
          </a:xfrm>
          <a:prstGeom prst="roundRect">
            <a:avLst>
              <a:gd name="adj" fmla="val 9600"/>
            </a:avLst>
          </a:prstGeom>
          <a:solidFill>
            <a:schemeClr val="accent2"/>
          </a:solidFill>
          <a:ln w="57150">
            <a:solidFill>
              <a:schemeClr val="accent2">
                <a:lumMod val="50000"/>
              </a:schemeClr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39ADCEE5-9630-4DBD-B8D3-8DF5237207B4}"/>
              </a:ext>
            </a:extLst>
          </p:cNvPr>
          <p:cNvSpPr/>
          <p:nvPr/>
        </p:nvSpPr>
        <p:spPr>
          <a:xfrm>
            <a:off x="794099" y="1645326"/>
            <a:ext cx="3259019" cy="4309295"/>
          </a:xfrm>
          <a:prstGeom prst="roundRect">
            <a:avLst>
              <a:gd name="adj" fmla="val 9600"/>
            </a:avLst>
          </a:prstGeom>
          <a:solidFill>
            <a:schemeClr val="accent2"/>
          </a:solidFill>
          <a:ln w="57150">
            <a:solidFill>
              <a:schemeClr val="accent2">
                <a:lumMod val="50000"/>
              </a:schemeClr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" name="!!5">
            <a:extLst>
              <a:ext uri="{FF2B5EF4-FFF2-40B4-BE49-F238E27FC236}">
                <a16:creationId xmlns:a16="http://schemas.microsoft.com/office/drawing/2014/main" id="{24F87FE6-EE21-4530-AA94-2C782A51CA8B}"/>
              </a:ext>
            </a:extLst>
          </p:cNvPr>
          <p:cNvSpPr/>
          <p:nvPr/>
        </p:nvSpPr>
        <p:spPr>
          <a:xfrm>
            <a:off x="8943628" y="-3409228"/>
            <a:ext cx="357188" cy="3223140"/>
          </a:xfrm>
          <a:prstGeom prst="roundRect">
            <a:avLst>
              <a:gd name="adj" fmla="val 2802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" name="!!6">
            <a:extLst>
              <a:ext uri="{FF2B5EF4-FFF2-40B4-BE49-F238E27FC236}">
                <a16:creationId xmlns:a16="http://schemas.microsoft.com/office/drawing/2014/main" id="{FA185B11-69BD-437B-8565-F5D49FF93380}"/>
              </a:ext>
            </a:extLst>
          </p:cNvPr>
          <p:cNvSpPr/>
          <p:nvPr/>
        </p:nvSpPr>
        <p:spPr>
          <a:xfrm>
            <a:off x="10117634" y="-5025561"/>
            <a:ext cx="268360" cy="1619250"/>
          </a:xfrm>
          <a:prstGeom prst="roundRect">
            <a:avLst>
              <a:gd name="adj" fmla="val 2802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" name="!!7">
            <a:extLst>
              <a:ext uri="{FF2B5EF4-FFF2-40B4-BE49-F238E27FC236}">
                <a16:creationId xmlns:a16="http://schemas.microsoft.com/office/drawing/2014/main" id="{F5A0A0F2-92DA-496B-854A-2724F9C3E09E}"/>
              </a:ext>
            </a:extLst>
          </p:cNvPr>
          <p:cNvSpPr/>
          <p:nvPr/>
        </p:nvSpPr>
        <p:spPr>
          <a:xfrm>
            <a:off x="11184507" y="-6142502"/>
            <a:ext cx="268360" cy="542926"/>
          </a:xfrm>
          <a:prstGeom prst="roundRect">
            <a:avLst>
              <a:gd name="adj" fmla="val 2802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" name="!!3">
            <a:extLst>
              <a:ext uri="{FF2B5EF4-FFF2-40B4-BE49-F238E27FC236}">
                <a16:creationId xmlns:a16="http://schemas.microsoft.com/office/drawing/2014/main" id="{3260B8F7-49A1-4C8A-8272-A527B660EC82}"/>
              </a:ext>
            </a:extLst>
          </p:cNvPr>
          <p:cNvSpPr/>
          <p:nvPr/>
        </p:nvSpPr>
        <p:spPr>
          <a:xfrm flipH="1">
            <a:off x="2522241" y="-3409228"/>
            <a:ext cx="357188" cy="3223140"/>
          </a:xfrm>
          <a:prstGeom prst="roundRect">
            <a:avLst>
              <a:gd name="adj" fmla="val 2802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" name="!!2">
            <a:extLst>
              <a:ext uri="{FF2B5EF4-FFF2-40B4-BE49-F238E27FC236}">
                <a16:creationId xmlns:a16="http://schemas.microsoft.com/office/drawing/2014/main" id="{1B8D173F-0A51-4374-9B2A-89F9F16D7880}"/>
              </a:ext>
            </a:extLst>
          </p:cNvPr>
          <p:cNvSpPr/>
          <p:nvPr/>
        </p:nvSpPr>
        <p:spPr>
          <a:xfrm flipH="1">
            <a:off x="1437063" y="-5025561"/>
            <a:ext cx="268360" cy="1619250"/>
          </a:xfrm>
          <a:prstGeom prst="roundRect">
            <a:avLst>
              <a:gd name="adj" fmla="val 2802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" name="!!1">
            <a:extLst>
              <a:ext uri="{FF2B5EF4-FFF2-40B4-BE49-F238E27FC236}">
                <a16:creationId xmlns:a16="http://schemas.microsoft.com/office/drawing/2014/main" id="{8E758645-FC1C-430E-93A3-B556880F7A0C}"/>
              </a:ext>
            </a:extLst>
          </p:cNvPr>
          <p:cNvSpPr/>
          <p:nvPr/>
        </p:nvSpPr>
        <p:spPr>
          <a:xfrm flipH="1">
            <a:off x="370190" y="-6142502"/>
            <a:ext cx="268360" cy="542926"/>
          </a:xfrm>
          <a:prstGeom prst="roundRect">
            <a:avLst>
              <a:gd name="adj" fmla="val 2802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" name="!!8">
            <a:extLst>
              <a:ext uri="{FF2B5EF4-FFF2-40B4-BE49-F238E27FC236}">
                <a16:creationId xmlns:a16="http://schemas.microsoft.com/office/drawing/2014/main" id="{F7209544-9861-4D21-B87E-55782AA9173B}"/>
              </a:ext>
            </a:extLst>
          </p:cNvPr>
          <p:cNvSpPr/>
          <p:nvPr/>
        </p:nvSpPr>
        <p:spPr>
          <a:xfrm>
            <a:off x="12860907" y="3111178"/>
            <a:ext cx="268360" cy="542926"/>
          </a:xfrm>
          <a:prstGeom prst="roundRect">
            <a:avLst>
              <a:gd name="adj" fmla="val 2802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" name="!!9">
            <a:extLst>
              <a:ext uri="{FF2B5EF4-FFF2-40B4-BE49-F238E27FC236}">
                <a16:creationId xmlns:a16="http://schemas.microsoft.com/office/drawing/2014/main" id="{CE9217C2-D3E4-4972-AC8A-620B14108AE4}"/>
              </a:ext>
            </a:extLst>
          </p:cNvPr>
          <p:cNvSpPr/>
          <p:nvPr/>
        </p:nvSpPr>
        <p:spPr>
          <a:xfrm>
            <a:off x="13332622" y="3111178"/>
            <a:ext cx="268360" cy="542926"/>
          </a:xfrm>
          <a:prstGeom prst="roundRect">
            <a:avLst>
              <a:gd name="adj" fmla="val 2802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!!10">
            <a:extLst>
              <a:ext uri="{FF2B5EF4-FFF2-40B4-BE49-F238E27FC236}">
                <a16:creationId xmlns:a16="http://schemas.microsoft.com/office/drawing/2014/main" id="{E450D97F-1A3A-4325-A767-420528B5940B}"/>
              </a:ext>
            </a:extLst>
          </p:cNvPr>
          <p:cNvSpPr/>
          <p:nvPr/>
        </p:nvSpPr>
        <p:spPr>
          <a:xfrm>
            <a:off x="13804337" y="3111178"/>
            <a:ext cx="268360" cy="542926"/>
          </a:xfrm>
          <a:prstGeom prst="roundRect">
            <a:avLst>
              <a:gd name="adj" fmla="val 2802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28" name="Picture 10" descr="Math Icon - Download in Line Style">
            <a:extLst>
              <a:ext uri="{FF2B5EF4-FFF2-40B4-BE49-F238E27FC236}">
                <a16:creationId xmlns:a16="http://schemas.microsoft.com/office/drawing/2014/main" id="{DD242269-A3E8-4C10-953D-8F3B4ADA1A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285129">
            <a:off x="10677860" y="5266221"/>
            <a:ext cx="1568468" cy="1568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8" descr="Math Symbols - Math Icon Clipart - Large Size Png Image - PikPng">
            <a:extLst>
              <a:ext uri="{FF2B5EF4-FFF2-40B4-BE49-F238E27FC236}">
                <a16:creationId xmlns:a16="http://schemas.microsoft.com/office/drawing/2014/main" id="{670769BE-19ED-4CDE-B3DF-F348360019F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986" t="72068" r="34207"/>
          <a:stretch/>
        </p:blipFill>
        <p:spPr bwMode="auto">
          <a:xfrm>
            <a:off x="477916" y="5190858"/>
            <a:ext cx="959147" cy="858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Text Box 5">
            <a:extLst>
              <a:ext uri="{FF2B5EF4-FFF2-40B4-BE49-F238E27FC236}">
                <a16:creationId xmlns:a16="http://schemas.microsoft.com/office/drawing/2014/main" id="{A663F184-89CC-4175-A71C-7112AA4F7E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0967" y="1996532"/>
            <a:ext cx="2864379" cy="3693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0" algn="ctr">
              <a:spcBef>
                <a:spcPct val="50000"/>
              </a:spcBef>
              <a:buNone/>
            </a:pPr>
            <a:r>
              <a:rPr lang="vi-VN" altLang="en-US" sz="3600" b="1" dirty="0">
                <a:solidFill>
                  <a:srgbClr val="004274"/>
                </a:solidFill>
              </a:rPr>
              <a:t>Viết thương của phép chia sau dưới dạng phân số</a:t>
            </a:r>
            <a:r>
              <a:rPr lang="en-US" altLang="en-US" sz="3600" b="1" dirty="0">
                <a:solidFill>
                  <a:srgbClr val="004274"/>
                </a:solidFill>
              </a:rPr>
              <a:t>:</a:t>
            </a:r>
          </a:p>
          <a:p>
            <a:pPr lvl="0" algn="ctr">
              <a:spcBef>
                <a:spcPct val="50000"/>
              </a:spcBef>
              <a:buNone/>
            </a:pPr>
            <a:r>
              <a:rPr lang="en-US" altLang="en-US" sz="3600" b="1" dirty="0">
                <a:solidFill>
                  <a:srgbClr val="004274"/>
                </a:solidFill>
              </a:rPr>
              <a:t>17 : 90</a:t>
            </a:r>
          </a:p>
        </p:txBody>
      </p:sp>
      <p:pic>
        <p:nvPicPr>
          <p:cNvPr id="72" name="图片 6" descr="图片包含 物体&#10;&#10;描述已自动生成">
            <a:extLst>
              <a:ext uri="{FF2B5EF4-FFF2-40B4-BE49-F238E27FC236}">
                <a16:creationId xmlns:a16="http://schemas.microsoft.com/office/drawing/2014/main" id="{B23E9BF3-61DC-4869-A3A2-8EB0DCADEC5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23" y="2846005"/>
            <a:ext cx="5151524" cy="3635125"/>
          </a:xfrm>
          <a:prstGeom prst="rect">
            <a:avLst/>
          </a:prstGeom>
        </p:spPr>
      </p:pic>
      <p:grpSp>
        <p:nvGrpSpPr>
          <p:cNvPr id="17" name="Group 16">
            <a:extLst>
              <a:ext uri="{FF2B5EF4-FFF2-40B4-BE49-F238E27FC236}">
                <a16:creationId xmlns:a16="http://schemas.microsoft.com/office/drawing/2014/main" id="{5920A05F-959E-073D-8F80-BC863B50B67D}"/>
              </a:ext>
            </a:extLst>
          </p:cNvPr>
          <p:cNvGrpSpPr/>
          <p:nvPr/>
        </p:nvGrpSpPr>
        <p:grpSpPr>
          <a:xfrm>
            <a:off x="9344025" y="3001419"/>
            <a:ext cx="1285875" cy="1461591"/>
            <a:chOff x="1590675" y="1639344"/>
            <a:chExt cx="1285875" cy="1461591"/>
          </a:xfrm>
        </p:grpSpPr>
        <p:sp>
          <p:nvSpPr>
            <p:cNvPr id="30" name="Text Box 6">
              <a:extLst>
                <a:ext uri="{FF2B5EF4-FFF2-40B4-BE49-F238E27FC236}">
                  <a16:creationId xmlns:a16="http://schemas.microsoft.com/office/drawing/2014/main" id="{2FB2E999-7717-EBD8-BF4F-00B0E8BC8F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66876" y="1639344"/>
              <a:ext cx="1095374" cy="7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4400" b="1" i="0" u="none" strike="noStrike" kern="1200" cap="none" spc="0" normalizeH="0" baseline="0" noProof="0" dirty="0">
                  <a:ln>
                    <a:noFill/>
                  </a:ln>
                  <a:solidFill>
                    <a:srgbClr val="004274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17</a:t>
              </a:r>
            </a:p>
          </p:txBody>
        </p:sp>
        <p:sp>
          <p:nvSpPr>
            <p:cNvPr id="35" name="Text Box 7">
              <a:extLst>
                <a:ext uri="{FF2B5EF4-FFF2-40B4-BE49-F238E27FC236}">
                  <a16:creationId xmlns:a16="http://schemas.microsoft.com/office/drawing/2014/main" id="{D9934A3F-9521-49B6-6304-3A6E8F7CB0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90675" y="2331494"/>
              <a:ext cx="1285875" cy="7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4400" b="1" i="0" u="none" strike="noStrike" kern="1200" cap="none" spc="0" normalizeH="0" baseline="0" noProof="0" dirty="0">
                  <a:ln>
                    <a:noFill/>
                  </a:ln>
                  <a:solidFill>
                    <a:srgbClr val="004274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90</a:t>
              </a:r>
            </a:p>
          </p:txBody>
        </p:sp>
        <p:sp>
          <p:nvSpPr>
            <p:cNvPr id="36" name="Line 8">
              <a:extLst>
                <a:ext uri="{FF2B5EF4-FFF2-40B4-BE49-F238E27FC236}">
                  <a16:creationId xmlns:a16="http://schemas.microsoft.com/office/drawing/2014/main" id="{D348AAE8-060A-3B4D-C6E6-678D769B2CC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4024" y="2407693"/>
              <a:ext cx="813369" cy="2131"/>
            </a:xfrm>
            <a:prstGeom prst="line">
              <a:avLst/>
            </a:prstGeom>
            <a:noFill/>
            <a:ln w="76200">
              <a:solidFill>
                <a:srgbClr val="004274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427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35349029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4">
            <a:extLst>
              <a:ext uri="{FF2B5EF4-FFF2-40B4-BE49-F238E27FC236}">
                <a16:creationId xmlns:a16="http://schemas.microsoft.com/office/drawing/2014/main" id="{AE564741-5F73-4244-B834-662F8B4DE2F1}"/>
              </a:ext>
            </a:extLst>
          </p:cNvPr>
          <p:cNvSpPr/>
          <p:nvPr/>
        </p:nvSpPr>
        <p:spPr>
          <a:xfrm>
            <a:off x="461119" y="714827"/>
            <a:ext cx="11327172" cy="5428343"/>
          </a:xfrm>
          <a:prstGeom prst="roundRect">
            <a:avLst>
              <a:gd name="adj" fmla="val 4902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A0CE9F4D-4046-4EB3-8E03-B58F2AA641FF}"/>
              </a:ext>
            </a:extLst>
          </p:cNvPr>
          <p:cNvSpPr/>
          <p:nvPr/>
        </p:nvSpPr>
        <p:spPr>
          <a:xfrm>
            <a:off x="5838517" y="714828"/>
            <a:ext cx="514965" cy="542834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7731A0B-DD36-44FD-AC47-8C96DD657907}"/>
              </a:ext>
            </a:extLst>
          </p:cNvPr>
          <p:cNvSpPr/>
          <p:nvPr/>
        </p:nvSpPr>
        <p:spPr>
          <a:xfrm>
            <a:off x="1872721" y="714829"/>
            <a:ext cx="514965" cy="542834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03D384EC-ED13-4E2C-B46B-B6D31C6662AE}"/>
              </a:ext>
            </a:extLst>
          </p:cNvPr>
          <p:cNvSpPr>
            <a:spLocks noChangeAspect="1"/>
          </p:cNvSpPr>
          <p:nvPr/>
        </p:nvSpPr>
        <p:spPr>
          <a:xfrm rot="2700000">
            <a:off x="9435636" y="101960"/>
            <a:ext cx="1069483" cy="1069483"/>
          </a:xfrm>
          <a:custGeom>
            <a:avLst/>
            <a:gdLst>
              <a:gd name="connsiteX0" fmla="*/ 754425 w 1508849"/>
              <a:gd name="connsiteY0" fmla="*/ 1508850 h 1508850"/>
              <a:gd name="connsiteX1" fmla="*/ 754425 w 1508849"/>
              <a:gd name="connsiteY1" fmla="*/ 1508850 h 1508850"/>
              <a:gd name="connsiteX2" fmla="*/ 754426 w 1508849"/>
              <a:gd name="connsiteY2" fmla="*/ 1508850 h 1508850"/>
              <a:gd name="connsiteX3" fmla="*/ 0 w 1508849"/>
              <a:gd name="connsiteY3" fmla="*/ 754426 h 1508850"/>
              <a:gd name="connsiteX4" fmla="*/ 4742 w 1508849"/>
              <a:gd name="connsiteY4" fmla="*/ 707384 h 1508850"/>
              <a:gd name="connsiteX5" fmla="*/ 233417 w 1508849"/>
              <a:gd name="connsiteY5" fmla="*/ 521009 h 1508850"/>
              <a:gd name="connsiteX6" fmla="*/ 521009 w 1508849"/>
              <a:gd name="connsiteY6" fmla="*/ 521009 h 1508850"/>
              <a:gd name="connsiteX7" fmla="*/ 521009 w 1508849"/>
              <a:gd name="connsiteY7" fmla="*/ 233417 h 1508850"/>
              <a:gd name="connsiteX8" fmla="*/ 754426 w 1508849"/>
              <a:gd name="connsiteY8" fmla="*/ 0 h 1508850"/>
              <a:gd name="connsiteX9" fmla="*/ 754426 w 1508849"/>
              <a:gd name="connsiteY9" fmla="*/ 1 h 1508850"/>
              <a:gd name="connsiteX10" fmla="*/ 987843 w 1508849"/>
              <a:gd name="connsiteY10" fmla="*/ 233418 h 1508850"/>
              <a:gd name="connsiteX11" fmla="*/ 987842 w 1508849"/>
              <a:gd name="connsiteY11" fmla="*/ 521009 h 1508850"/>
              <a:gd name="connsiteX12" fmla="*/ 1275432 w 1508849"/>
              <a:gd name="connsiteY12" fmla="*/ 521009 h 1508850"/>
              <a:gd name="connsiteX13" fmla="*/ 1508849 w 1508849"/>
              <a:gd name="connsiteY13" fmla="*/ 754426 h 1508850"/>
              <a:gd name="connsiteX14" fmla="*/ 1508848 w 1508849"/>
              <a:gd name="connsiteY14" fmla="*/ 754426 h 1508850"/>
              <a:gd name="connsiteX15" fmla="*/ 1275431 w 1508849"/>
              <a:gd name="connsiteY15" fmla="*/ 987843 h 1508850"/>
              <a:gd name="connsiteX16" fmla="*/ 987842 w 1508849"/>
              <a:gd name="connsiteY16" fmla="*/ 987843 h 1508850"/>
              <a:gd name="connsiteX17" fmla="*/ 987842 w 1508849"/>
              <a:gd name="connsiteY17" fmla="*/ 1275433 h 1508850"/>
              <a:gd name="connsiteX18" fmla="*/ 801466 w 1508849"/>
              <a:gd name="connsiteY18" fmla="*/ 1504107 h 1508850"/>
              <a:gd name="connsiteX19" fmla="*/ 754425 w 1508849"/>
              <a:gd name="connsiteY19" fmla="*/ 1508850 h 1508850"/>
              <a:gd name="connsiteX20" fmla="*/ 707384 w 1508849"/>
              <a:gd name="connsiteY20" fmla="*/ 1504107 h 1508850"/>
              <a:gd name="connsiteX21" fmla="*/ 521008 w 1508849"/>
              <a:gd name="connsiteY21" fmla="*/ 1275433 h 1508850"/>
              <a:gd name="connsiteX22" fmla="*/ 521008 w 1508849"/>
              <a:gd name="connsiteY22" fmla="*/ 987842 h 1508850"/>
              <a:gd name="connsiteX23" fmla="*/ 233417 w 1508849"/>
              <a:gd name="connsiteY23" fmla="*/ 987842 h 1508850"/>
              <a:gd name="connsiteX24" fmla="*/ 4742 w 1508849"/>
              <a:gd name="connsiteY24" fmla="*/ 801467 h 1508850"/>
              <a:gd name="connsiteX25" fmla="*/ 0 w 1508849"/>
              <a:gd name="connsiteY25" fmla="*/ 754426 h 1508850"/>
              <a:gd name="connsiteX26" fmla="*/ 0 w 1508849"/>
              <a:gd name="connsiteY26" fmla="*/ 754425 h 1508850"/>
              <a:gd name="connsiteX27" fmla="*/ 0 w 1508849"/>
              <a:gd name="connsiteY27" fmla="*/ 754426 h 1508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508849" h="1508850">
                <a:moveTo>
                  <a:pt x="754425" y="1508850"/>
                </a:moveTo>
                <a:lnTo>
                  <a:pt x="754425" y="1508850"/>
                </a:lnTo>
                <a:lnTo>
                  <a:pt x="754426" y="1508850"/>
                </a:lnTo>
                <a:close/>
                <a:moveTo>
                  <a:pt x="0" y="754426"/>
                </a:moveTo>
                <a:lnTo>
                  <a:pt x="4742" y="707384"/>
                </a:lnTo>
                <a:cubicBezTo>
                  <a:pt x="26507" y="601020"/>
                  <a:pt x="120618" y="521009"/>
                  <a:pt x="233417" y="521009"/>
                </a:cubicBezTo>
                <a:lnTo>
                  <a:pt x="521009" y="521009"/>
                </a:lnTo>
                <a:lnTo>
                  <a:pt x="521009" y="233417"/>
                </a:lnTo>
                <a:cubicBezTo>
                  <a:pt x="521009" y="104504"/>
                  <a:pt x="625513" y="0"/>
                  <a:pt x="754426" y="0"/>
                </a:cubicBezTo>
                <a:lnTo>
                  <a:pt x="754426" y="1"/>
                </a:lnTo>
                <a:cubicBezTo>
                  <a:pt x="883339" y="1"/>
                  <a:pt x="987843" y="104505"/>
                  <a:pt x="987843" y="233418"/>
                </a:cubicBezTo>
                <a:lnTo>
                  <a:pt x="987842" y="521009"/>
                </a:lnTo>
                <a:lnTo>
                  <a:pt x="1275432" y="521009"/>
                </a:lnTo>
                <a:cubicBezTo>
                  <a:pt x="1404345" y="521009"/>
                  <a:pt x="1508849" y="625513"/>
                  <a:pt x="1508849" y="754426"/>
                </a:cubicBezTo>
                <a:lnTo>
                  <a:pt x="1508848" y="754426"/>
                </a:lnTo>
                <a:cubicBezTo>
                  <a:pt x="1508848" y="883339"/>
                  <a:pt x="1404344" y="987843"/>
                  <a:pt x="1275431" y="987843"/>
                </a:cubicBezTo>
                <a:lnTo>
                  <a:pt x="987842" y="987843"/>
                </a:lnTo>
                <a:lnTo>
                  <a:pt x="987842" y="1275433"/>
                </a:lnTo>
                <a:cubicBezTo>
                  <a:pt x="987842" y="1388232"/>
                  <a:pt x="907831" y="1482342"/>
                  <a:pt x="801466" y="1504107"/>
                </a:cubicBezTo>
                <a:lnTo>
                  <a:pt x="754425" y="1508850"/>
                </a:lnTo>
                <a:lnTo>
                  <a:pt x="707384" y="1504107"/>
                </a:lnTo>
                <a:cubicBezTo>
                  <a:pt x="601019" y="1482342"/>
                  <a:pt x="521008" y="1388232"/>
                  <a:pt x="521008" y="1275433"/>
                </a:cubicBezTo>
                <a:lnTo>
                  <a:pt x="521008" y="987842"/>
                </a:lnTo>
                <a:lnTo>
                  <a:pt x="233417" y="987842"/>
                </a:lnTo>
                <a:cubicBezTo>
                  <a:pt x="120618" y="987842"/>
                  <a:pt x="26507" y="907831"/>
                  <a:pt x="4742" y="801467"/>
                </a:cubicBezTo>
                <a:close/>
                <a:moveTo>
                  <a:pt x="0" y="754426"/>
                </a:moveTo>
                <a:lnTo>
                  <a:pt x="0" y="754425"/>
                </a:lnTo>
                <a:lnTo>
                  <a:pt x="0" y="75442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0E38AA6B-4E4C-4A86-8028-B9A1C6334420}"/>
              </a:ext>
            </a:extLst>
          </p:cNvPr>
          <p:cNvSpPr>
            <a:spLocks noChangeAspect="1"/>
          </p:cNvSpPr>
          <p:nvPr/>
        </p:nvSpPr>
        <p:spPr>
          <a:xfrm rot="14400000">
            <a:off x="1557641" y="399746"/>
            <a:ext cx="630159" cy="630159"/>
          </a:xfrm>
          <a:custGeom>
            <a:avLst/>
            <a:gdLst>
              <a:gd name="connsiteX0" fmla="*/ 754425 w 1508849"/>
              <a:gd name="connsiteY0" fmla="*/ 1508850 h 1508850"/>
              <a:gd name="connsiteX1" fmla="*/ 754425 w 1508849"/>
              <a:gd name="connsiteY1" fmla="*/ 1508850 h 1508850"/>
              <a:gd name="connsiteX2" fmla="*/ 754426 w 1508849"/>
              <a:gd name="connsiteY2" fmla="*/ 1508850 h 1508850"/>
              <a:gd name="connsiteX3" fmla="*/ 0 w 1508849"/>
              <a:gd name="connsiteY3" fmla="*/ 754426 h 1508850"/>
              <a:gd name="connsiteX4" fmla="*/ 4742 w 1508849"/>
              <a:gd name="connsiteY4" fmla="*/ 707384 h 1508850"/>
              <a:gd name="connsiteX5" fmla="*/ 233417 w 1508849"/>
              <a:gd name="connsiteY5" fmla="*/ 521009 h 1508850"/>
              <a:gd name="connsiteX6" fmla="*/ 521009 w 1508849"/>
              <a:gd name="connsiteY6" fmla="*/ 521009 h 1508850"/>
              <a:gd name="connsiteX7" fmla="*/ 521009 w 1508849"/>
              <a:gd name="connsiteY7" fmla="*/ 233417 h 1508850"/>
              <a:gd name="connsiteX8" fmla="*/ 754426 w 1508849"/>
              <a:gd name="connsiteY8" fmla="*/ 0 h 1508850"/>
              <a:gd name="connsiteX9" fmla="*/ 754426 w 1508849"/>
              <a:gd name="connsiteY9" fmla="*/ 1 h 1508850"/>
              <a:gd name="connsiteX10" fmla="*/ 987843 w 1508849"/>
              <a:gd name="connsiteY10" fmla="*/ 233418 h 1508850"/>
              <a:gd name="connsiteX11" fmla="*/ 987842 w 1508849"/>
              <a:gd name="connsiteY11" fmla="*/ 521009 h 1508850"/>
              <a:gd name="connsiteX12" fmla="*/ 1275432 w 1508849"/>
              <a:gd name="connsiteY12" fmla="*/ 521009 h 1508850"/>
              <a:gd name="connsiteX13" fmla="*/ 1508849 w 1508849"/>
              <a:gd name="connsiteY13" fmla="*/ 754426 h 1508850"/>
              <a:gd name="connsiteX14" fmla="*/ 1508848 w 1508849"/>
              <a:gd name="connsiteY14" fmla="*/ 754426 h 1508850"/>
              <a:gd name="connsiteX15" fmla="*/ 1275431 w 1508849"/>
              <a:gd name="connsiteY15" fmla="*/ 987843 h 1508850"/>
              <a:gd name="connsiteX16" fmla="*/ 987842 w 1508849"/>
              <a:gd name="connsiteY16" fmla="*/ 987843 h 1508850"/>
              <a:gd name="connsiteX17" fmla="*/ 987842 w 1508849"/>
              <a:gd name="connsiteY17" fmla="*/ 1275433 h 1508850"/>
              <a:gd name="connsiteX18" fmla="*/ 801466 w 1508849"/>
              <a:gd name="connsiteY18" fmla="*/ 1504107 h 1508850"/>
              <a:gd name="connsiteX19" fmla="*/ 754425 w 1508849"/>
              <a:gd name="connsiteY19" fmla="*/ 1508850 h 1508850"/>
              <a:gd name="connsiteX20" fmla="*/ 707384 w 1508849"/>
              <a:gd name="connsiteY20" fmla="*/ 1504107 h 1508850"/>
              <a:gd name="connsiteX21" fmla="*/ 521008 w 1508849"/>
              <a:gd name="connsiteY21" fmla="*/ 1275433 h 1508850"/>
              <a:gd name="connsiteX22" fmla="*/ 521008 w 1508849"/>
              <a:gd name="connsiteY22" fmla="*/ 987842 h 1508850"/>
              <a:gd name="connsiteX23" fmla="*/ 233417 w 1508849"/>
              <a:gd name="connsiteY23" fmla="*/ 987842 h 1508850"/>
              <a:gd name="connsiteX24" fmla="*/ 4742 w 1508849"/>
              <a:gd name="connsiteY24" fmla="*/ 801467 h 1508850"/>
              <a:gd name="connsiteX25" fmla="*/ 0 w 1508849"/>
              <a:gd name="connsiteY25" fmla="*/ 754426 h 1508850"/>
              <a:gd name="connsiteX26" fmla="*/ 0 w 1508849"/>
              <a:gd name="connsiteY26" fmla="*/ 754425 h 1508850"/>
              <a:gd name="connsiteX27" fmla="*/ 0 w 1508849"/>
              <a:gd name="connsiteY27" fmla="*/ 754426 h 1508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508849" h="1508850">
                <a:moveTo>
                  <a:pt x="754425" y="1508850"/>
                </a:moveTo>
                <a:lnTo>
                  <a:pt x="754425" y="1508850"/>
                </a:lnTo>
                <a:lnTo>
                  <a:pt x="754426" y="1508850"/>
                </a:lnTo>
                <a:close/>
                <a:moveTo>
                  <a:pt x="0" y="754426"/>
                </a:moveTo>
                <a:lnTo>
                  <a:pt x="4742" y="707384"/>
                </a:lnTo>
                <a:cubicBezTo>
                  <a:pt x="26507" y="601020"/>
                  <a:pt x="120618" y="521009"/>
                  <a:pt x="233417" y="521009"/>
                </a:cubicBezTo>
                <a:lnTo>
                  <a:pt x="521009" y="521009"/>
                </a:lnTo>
                <a:lnTo>
                  <a:pt x="521009" y="233417"/>
                </a:lnTo>
                <a:cubicBezTo>
                  <a:pt x="521009" y="104504"/>
                  <a:pt x="625513" y="0"/>
                  <a:pt x="754426" y="0"/>
                </a:cubicBezTo>
                <a:lnTo>
                  <a:pt x="754426" y="1"/>
                </a:lnTo>
                <a:cubicBezTo>
                  <a:pt x="883339" y="1"/>
                  <a:pt x="987843" y="104505"/>
                  <a:pt x="987843" y="233418"/>
                </a:cubicBezTo>
                <a:lnTo>
                  <a:pt x="987842" y="521009"/>
                </a:lnTo>
                <a:lnTo>
                  <a:pt x="1275432" y="521009"/>
                </a:lnTo>
                <a:cubicBezTo>
                  <a:pt x="1404345" y="521009"/>
                  <a:pt x="1508849" y="625513"/>
                  <a:pt x="1508849" y="754426"/>
                </a:cubicBezTo>
                <a:lnTo>
                  <a:pt x="1508848" y="754426"/>
                </a:lnTo>
                <a:cubicBezTo>
                  <a:pt x="1508848" y="883339"/>
                  <a:pt x="1404344" y="987843"/>
                  <a:pt x="1275431" y="987843"/>
                </a:cubicBezTo>
                <a:lnTo>
                  <a:pt x="987842" y="987843"/>
                </a:lnTo>
                <a:lnTo>
                  <a:pt x="987842" y="1275433"/>
                </a:lnTo>
                <a:cubicBezTo>
                  <a:pt x="987842" y="1388232"/>
                  <a:pt x="907831" y="1482342"/>
                  <a:pt x="801466" y="1504107"/>
                </a:cubicBezTo>
                <a:lnTo>
                  <a:pt x="754425" y="1508850"/>
                </a:lnTo>
                <a:lnTo>
                  <a:pt x="707384" y="1504107"/>
                </a:lnTo>
                <a:cubicBezTo>
                  <a:pt x="601019" y="1482342"/>
                  <a:pt x="521008" y="1388232"/>
                  <a:pt x="521008" y="1275433"/>
                </a:cubicBezTo>
                <a:lnTo>
                  <a:pt x="521008" y="987842"/>
                </a:lnTo>
                <a:lnTo>
                  <a:pt x="233417" y="987842"/>
                </a:lnTo>
                <a:cubicBezTo>
                  <a:pt x="120618" y="987842"/>
                  <a:pt x="26507" y="907831"/>
                  <a:pt x="4742" y="801467"/>
                </a:cubicBezTo>
                <a:close/>
                <a:moveTo>
                  <a:pt x="0" y="754426"/>
                </a:moveTo>
                <a:lnTo>
                  <a:pt x="0" y="754425"/>
                </a:lnTo>
                <a:lnTo>
                  <a:pt x="0" y="75442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VN Bach Dang" panose="02070603080706020303" pitchFamily="18" charset="0"/>
              <a:ea typeface="+mn-ea"/>
              <a:cs typeface="+mn-cs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9C0366C-CE2D-4826-AD4E-4DB6CBD757DF}"/>
              </a:ext>
            </a:extLst>
          </p:cNvPr>
          <p:cNvGrpSpPr/>
          <p:nvPr/>
        </p:nvGrpSpPr>
        <p:grpSpPr>
          <a:xfrm rot="7904407">
            <a:off x="5438775" y="409943"/>
            <a:ext cx="685196" cy="660272"/>
            <a:chOff x="4266406" y="336614"/>
            <a:chExt cx="685196" cy="660272"/>
          </a:xfrm>
        </p:grpSpPr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57EB413E-5FCD-416A-8BFE-14788BA275DE}"/>
                </a:ext>
              </a:extLst>
            </p:cNvPr>
            <p:cNvSpPr/>
            <p:nvPr/>
          </p:nvSpPr>
          <p:spPr>
            <a:xfrm>
              <a:off x="4266406" y="581025"/>
              <a:ext cx="685196" cy="171450"/>
            </a:xfrm>
            <a:prstGeom prst="roundRect">
              <a:avLst>
                <a:gd name="adj" fmla="val 5000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AC0868A-BC84-4335-B8FE-082886A7706A}"/>
                </a:ext>
              </a:extLst>
            </p:cNvPr>
            <p:cNvSpPr/>
            <p:nvPr/>
          </p:nvSpPr>
          <p:spPr>
            <a:xfrm>
              <a:off x="4490186" y="336614"/>
              <a:ext cx="215164" cy="215164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30D9C1C4-383B-4F6D-A60B-5DE30BB7D576}"/>
                </a:ext>
              </a:extLst>
            </p:cNvPr>
            <p:cNvSpPr/>
            <p:nvPr/>
          </p:nvSpPr>
          <p:spPr>
            <a:xfrm>
              <a:off x="4501421" y="781722"/>
              <a:ext cx="215164" cy="215164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8B13A928-0B76-4675-9807-E2A369888211}"/>
              </a:ext>
            </a:extLst>
          </p:cNvPr>
          <p:cNvSpPr/>
          <p:nvPr/>
        </p:nvSpPr>
        <p:spPr>
          <a:xfrm>
            <a:off x="7243781" y="3336282"/>
            <a:ext cx="4154121" cy="92718"/>
          </a:xfrm>
          <a:prstGeom prst="roundRect">
            <a:avLst>
              <a:gd name="adj" fmla="val 11053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9B7C4D0-6A50-4A9D-ABAE-0D897B001BF6}"/>
              </a:ext>
            </a:extLst>
          </p:cNvPr>
          <p:cNvSpPr txBox="1"/>
          <p:nvPr/>
        </p:nvSpPr>
        <p:spPr>
          <a:xfrm rot="900000">
            <a:off x="1062790" y="3059264"/>
            <a:ext cx="21087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4274"/>
                </a:solidFill>
                <a:effectLst/>
                <a:uLnTx/>
                <a:uFillTx/>
                <a:latin typeface="UVN Bach Dang" panose="02070603080706020303" pitchFamily="18" charset="0"/>
                <a:ea typeface="+mn-ea"/>
                <a:cs typeface="+mn-cs"/>
              </a:rPr>
              <a:t>Content 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C440FCC-F1F4-461D-AF2F-558B0C803AC0}"/>
              </a:ext>
            </a:extLst>
          </p:cNvPr>
          <p:cNvSpPr txBox="1"/>
          <p:nvPr/>
        </p:nvSpPr>
        <p:spPr>
          <a:xfrm rot="900000">
            <a:off x="5043650" y="3058704"/>
            <a:ext cx="21087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noFill/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Content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E5FD6B2-83CD-4FAD-9378-68592C388EA1}"/>
              </a:ext>
            </a:extLst>
          </p:cNvPr>
          <p:cNvSpPr txBox="1"/>
          <p:nvPr/>
        </p:nvSpPr>
        <p:spPr>
          <a:xfrm>
            <a:off x="3634303" y="1064971"/>
            <a:ext cx="50296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#9Slide07 SVNBillo" panose="00000400000000000000" pitchFamily="2" charset="0"/>
                <a:ea typeface="+mn-ea"/>
                <a:cs typeface="+mn-cs"/>
              </a:rPr>
              <a:t>AI NHANH HƠN?</a:t>
            </a:r>
          </a:p>
        </p:txBody>
      </p:sp>
      <p:sp>
        <p:nvSpPr>
          <p:cNvPr id="15" name="Freeform: Shape 14">
            <a:hlinkClick r:id="" action="ppaction://noaction"/>
            <a:extLst>
              <a:ext uri="{FF2B5EF4-FFF2-40B4-BE49-F238E27FC236}">
                <a16:creationId xmlns:a16="http://schemas.microsoft.com/office/drawing/2014/main" id="{CD3151EA-59AE-4B62-B920-0C118F3600A1}"/>
              </a:ext>
            </a:extLst>
          </p:cNvPr>
          <p:cNvSpPr/>
          <p:nvPr/>
        </p:nvSpPr>
        <p:spPr>
          <a:xfrm>
            <a:off x="11573238" y="454728"/>
            <a:ext cx="501102" cy="2601542"/>
          </a:xfrm>
          <a:custGeom>
            <a:avLst/>
            <a:gdLst>
              <a:gd name="connsiteX0" fmla="*/ 268950 w 501102"/>
              <a:gd name="connsiteY0" fmla="*/ 0 h 2601542"/>
              <a:gd name="connsiteX1" fmla="*/ 303800 w 501102"/>
              <a:gd name="connsiteY1" fmla="*/ 26741 h 2601542"/>
              <a:gd name="connsiteX2" fmla="*/ 493404 w 501102"/>
              <a:gd name="connsiteY2" fmla="*/ 355145 h 2601542"/>
              <a:gd name="connsiteX3" fmla="*/ 472397 w 501102"/>
              <a:gd name="connsiteY3" fmla="*/ 433546 h 2601542"/>
              <a:gd name="connsiteX4" fmla="*/ 393996 w 501102"/>
              <a:gd name="connsiteY4" fmla="*/ 412538 h 2601542"/>
              <a:gd name="connsiteX5" fmla="*/ 319408 w 501102"/>
              <a:gd name="connsiteY5" fmla="*/ 283348 h 2601542"/>
              <a:gd name="connsiteX6" fmla="*/ 319408 w 501102"/>
              <a:gd name="connsiteY6" fmla="*/ 2531433 h 2601542"/>
              <a:gd name="connsiteX7" fmla="*/ 249299 w 501102"/>
              <a:gd name="connsiteY7" fmla="*/ 2601542 h 2601542"/>
              <a:gd name="connsiteX8" fmla="*/ 179190 w 501102"/>
              <a:gd name="connsiteY8" fmla="*/ 2531433 h 2601542"/>
              <a:gd name="connsiteX9" fmla="*/ 179190 w 501102"/>
              <a:gd name="connsiteY9" fmla="*/ 287685 h 2601542"/>
              <a:gd name="connsiteX10" fmla="*/ 107106 w 501102"/>
              <a:gd name="connsiteY10" fmla="*/ 412538 h 2601542"/>
              <a:gd name="connsiteX11" fmla="*/ 28705 w 501102"/>
              <a:gd name="connsiteY11" fmla="*/ 433546 h 2601542"/>
              <a:gd name="connsiteX12" fmla="*/ 7698 w 501102"/>
              <a:gd name="connsiteY12" fmla="*/ 355145 h 2601542"/>
              <a:gd name="connsiteX13" fmla="*/ 197302 w 501102"/>
              <a:gd name="connsiteY13" fmla="*/ 26741 h 2601542"/>
              <a:gd name="connsiteX14" fmla="*/ 232152 w 501102"/>
              <a:gd name="connsiteY14" fmla="*/ 0 h 2601542"/>
              <a:gd name="connsiteX15" fmla="*/ 250551 w 501102"/>
              <a:gd name="connsiteY15" fmla="*/ 2422 h 26015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01102" h="2601542">
                <a:moveTo>
                  <a:pt x="268950" y="0"/>
                </a:moveTo>
                <a:cubicBezTo>
                  <a:pt x="283138" y="3802"/>
                  <a:pt x="295876" y="13016"/>
                  <a:pt x="303800" y="26741"/>
                </a:cubicBezTo>
                <a:lnTo>
                  <a:pt x="493404" y="355145"/>
                </a:lnTo>
                <a:cubicBezTo>
                  <a:pt x="509253" y="382596"/>
                  <a:pt x="499847" y="417697"/>
                  <a:pt x="472397" y="433546"/>
                </a:cubicBezTo>
                <a:cubicBezTo>
                  <a:pt x="444946" y="449394"/>
                  <a:pt x="409845" y="439989"/>
                  <a:pt x="393996" y="412538"/>
                </a:cubicBezTo>
                <a:lnTo>
                  <a:pt x="319408" y="283348"/>
                </a:lnTo>
                <a:lnTo>
                  <a:pt x="319408" y="2531433"/>
                </a:lnTo>
                <a:cubicBezTo>
                  <a:pt x="319408" y="2570153"/>
                  <a:pt x="288019" y="2601542"/>
                  <a:pt x="249299" y="2601542"/>
                </a:cubicBezTo>
                <a:cubicBezTo>
                  <a:pt x="210579" y="2601542"/>
                  <a:pt x="179190" y="2570153"/>
                  <a:pt x="179190" y="2531433"/>
                </a:cubicBezTo>
                <a:lnTo>
                  <a:pt x="179190" y="287685"/>
                </a:lnTo>
                <a:lnTo>
                  <a:pt x="107106" y="412538"/>
                </a:lnTo>
                <a:cubicBezTo>
                  <a:pt x="91257" y="439989"/>
                  <a:pt x="56156" y="449394"/>
                  <a:pt x="28705" y="433546"/>
                </a:cubicBezTo>
                <a:cubicBezTo>
                  <a:pt x="1255" y="417697"/>
                  <a:pt x="-8151" y="382596"/>
                  <a:pt x="7698" y="355145"/>
                </a:cubicBezTo>
                <a:lnTo>
                  <a:pt x="197302" y="26741"/>
                </a:lnTo>
                <a:cubicBezTo>
                  <a:pt x="205226" y="13016"/>
                  <a:pt x="217964" y="3802"/>
                  <a:pt x="232152" y="0"/>
                </a:cubicBezTo>
                <a:lnTo>
                  <a:pt x="250551" y="242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0EB20393-CC64-4E23-9731-D2ADDD43C548}"/>
              </a:ext>
            </a:extLst>
          </p:cNvPr>
          <p:cNvSpPr/>
          <p:nvPr/>
        </p:nvSpPr>
        <p:spPr>
          <a:xfrm>
            <a:off x="8165160" y="1645326"/>
            <a:ext cx="3259019" cy="4309295"/>
          </a:xfrm>
          <a:prstGeom prst="roundRect">
            <a:avLst>
              <a:gd name="adj" fmla="val 9600"/>
            </a:avLst>
          </a:prstGeom>
          <a:solidFill>
            <a:schemeClr val="accent2"/>
          </a:solidFill>
          <a:ln w="57150">
            <a:solidFill>
              <a:schemeClr val="accent2">
                <a:lumMod val="50000"/>
              </a:schemeClr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39ADCEE5-9630-4DBD-B8D3-8DF5237207B4}"/>
              </a:ext>
            </a:extLst>
          </p:cNvPr>
          <p:cNvSpPr/>
          <p:nvPr/>
        </p:nvSpPr>
        <p:spPr>
          <a:xfrm>
            <a:off x="794099" y="1645326"/>
            <a:ext cx="3259019" cy="4309295"/>
          </a:xfrm>
          <a:prstGeom prst="roundRect">
            <a:avLst>
              <a:gd name="adj" fmla="val 9600"/>
            </a:avLst>
          </a:prstGeom>
          <a:solidFill>
            <a:schemeClr val="accent2"/>
          </a:solidFill>
          <a:ln w="57150">
            <a:solidFill>
              <a:schemeClr val="accent2">
                <a:lumMod val="50000"/>
              </a:schemeClr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" name="!!5">
            <a:extLst>
              <a:ext uri="{FF2B5EF4-FFF2-40B4-BE49-F238E27FC236}">
                <a16:creationId xmlns:a16="http://schemas.microsoft.com/office/drawing/2014/main" id="{24F87FE6-EE21-4530-AA94-2C782A51CA8B}"/>
              </a:ext>
            </a:extLst>
          </p:cNvPr>
          <p:cNvSpPr/>
          <p:nvPr/>
        </p:nvSpPr>
        <p:spPr>
          <a:xfrm>
            <a:off x="8943628" y="-3409228"/>
            <a:ext cx="357188" cy="3223140"/>
          </a:xfrm>
          <a:prstGeom prst="roundRect">
            <a:avLst>
              <a:gd name="adj" fmla="val 2802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" name="!!6">
            <a:extLst>
              <a:ext uri="{FF2B5EF4-FFF2-40B4-BE49-F238E27FC236}">
                <a16:creationId xmlns:a16="http://schemas.microsoft.com/office/drawing/2014/main" id="{FA185B11-69BD-437B-8565-F5D49FF93380}"/>
              </a:ext>
            </a:extLst>
          </p:cNvPr>
          <p:cNvSpPr/>
          <p:nvPr/>
        </p:nvSpPr>
        <p:spPr>
          <a:xfrm>
            <a:off x="10117634" y="-5025561"/>
            <a:ext cx="268360" cy="1619250"/>
          </a:xfrm>
          <a:prstGeom prst="roundRect">
            <a:avLst>
              <a:gd name="adj" fmla="val 2802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" name="!!7">
            <a:extLst>
              <a:ext uri="{FF2B5EF4-FFF2-40B4-BE49-F238E27FC236}">
                <a16:creationId xmlns:a16="http://schemas.microsoft.com/office/drawing/2014/main" id="{F5A0A0F2-92DA-496B-854A-2724F9C3E09E}"/>
              </a:ext>
            </a:extLst>
          </p:cNvPr>
          <p:cNvSpPr/>
          <p:nvPr/>
        </p:nvSpPr>
        <p:spPr>
          <a:xfrm>
            <a:off x="11184507" y="-6142502"/>
            <a:ext cx="268360" cy="542926"/>
          </a:xfrm>
          <a:prstGeom prst="roundRect">
            <a:avLst>
              <a:gd name="adj" fmla="val 2802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" name="!!3">
            <a:extLst>
              <a:ext uri="{FF2B5EF4-FFF2-40B4-BE49-F238E27FC236}">
                <a16:creationId xmlns:a16="http://schemas.microsoft.com/office/drawing/2014/main" id="{3260B8F7-49A1-4C8A-8272-A527B660EC82}"/>
              </a:ext>
            </a:extLst>
          </p:cNvPr>
          <p:cNvSpPr/>
          <p:nvPr/>
        </p:nvSpPr>
        <p:spPr>
          <a:xfrm flipH="1">
            <a:off x="2522241" y="-3409228"/>
            <a:ext cx="357188" cy="3223140"/>
          </a:xfrm>
          <a:prstGeom prst="roundRect">
            <a:avLst>
              <a:gd name="adj" fmla="val 2802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" name="!!2">
            <a:extLst>
              <a:ext uri="{FF2B5EF4-FFF2-40B4-BE49-F238E27FC236}">
                <a16:creationId xmlns:a16="http://schemas.microsoft.com/office/drawing/2014/main" id="{1B8D173F-0A51-4374-9B2A-89F9F16D7880}"/>
              </a:ext>
            </a:extLst>
          </p:cNvPr>
          <p:cNvSpPr/>
          <p:nvPr/>
        </p:nvSpPr>
        <p:spPr>
          <a:xfrm flipH="1">
            <a:off x="1437063" y="-5025561"/>
            <a:ext cx="268360" cy="1619250"/>
          </a:xfrm>
          <a:prstGeom prst="roundRect">
            <a:avLst>
              <a:gd name="adj" fmla="val 2802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" name="!!1">
            <a:extLst>
              <a:ext uri="{FF2B5EF4-FFF2-40B4-BE49-F238E27FC236}">
                <a16:creationId xmlns:a16="http://schemas.microsoft.com/office/drawing/2014/main" id="{8E758645-FC1C-430E-93A3-B556880F7A0C}"/>
              </a:ext>
            </a:extLst>
          </p:cNvPr>
          <p:cNvSpPr/>
          <p:nvPr/>
        </p:nvSpPr>
        <p:spPr>
          <a:xfrm flipH="1">
            <a:off x="370190" y="-6142502"/>
            <a:ext cx="268360" cy="542926"/>
          </a:xfrm>
          <a:prstGeom prst="roundRect">
            <a:avLst>
              <a:gd name="adj" fmla="val 2802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" name="!!8">
            <a:extLst>
              <a:ext uri="{FF2B5EF4-FFF2-40B4-BE49-F238E27FC236}">
                <a16:creationId xmlns:a16="http://schemas.microsoft.com/office/drawing/2014/main" id="{F7209544-9861-4D21-B87E-55782AA9173B}"/>
              </a:ext>
            </a:extLst>
          </p:cNvPr>
          <p:cNvSpPr/>
          <p:nvPr/>
        </p:nvSpPr>
        <p:spPr>
          <a:xfrm>
            <a:off x="12860907" y="3111178"/>
            <a:ext cx="268360" cy="542926"/>
          </a:xfrm>
          <a:prstGeom prst="roundRect">
            <a:avLst>
              <a:gd name="adj" fmla="val 2802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" name="!!9">
            <a:extLst>
              <a:ext uri="{FF2B5EF4-FFF2-40B4-BE49-F238E27FC236}">
                <a16:creationId xmlns:a16="http://schemas.microsoft.com/office/drawing/2014/main" id="{CE9217C2-D3E4-4972-AC8A-620B14108AE4}"/>
              </a:ext>
            </a:extLst>
          </p:cNvPr>
          <p:cNvSpPr/>
          <p:nvPr/>
        </p:nvSpPr>
        <p:spPr>
          <a:xfrm>
            <a:off x="13332622" y="3111178"/>
            <a:ext cx="268360" cy="542926"/>
          </a:xfrm>
          <a:prstGeom prst="roundRect">
            <a:avLst>
              <a:gd name="adj" fmla="val 2802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!!10">
            <a:extLst>
              <a:ext uri="{FF2B5EF4-FFF2-40B4-BE49-F238E27FC236}">
                <a16:creationId xmlns:a16="http://schemas.microsoft.com/office/drawing/2014/main" id="{E450D97F-1A3A-4325-A767-420528B5940B}"/>
              </a:ext>
            </a:extLst>
          </p:cNvPr>
          <p:cNvSpPr/>
          <p:nvPr/>
        </p:nvSpPr>
        <p:spPr>
          <a:xfrm>
            <a:off x="13804337" y="3111178"/>
            <a:ext cx="268360" cy="542926"/>
          </a:xfrm>
          <a:prstGeom prst="roundRect">
            <a:avLst>
              <a:gd name="adj" fmla="val 2802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28" name="Picture 10" descr="Math Icon - Download in Line Style">
            <a:extLst>
              <a:ext uri="{FF2B5EF4-FFF2-40B4-BE49-F238E27FC236}">
                <a16:creationId xmlns:a16="http://schemas.microsoft.com/office/drawing/2014/main" id="{DD242269-A3E8-4C10-953D-8F3B4ADA1A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285129">
            <a:off x="10677860" y="5266221"/>
            <a:ext cx="1568468" cy="1568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8" descr="Math Symbols - Math Icon Clipart - Large Size Png Image - PikPng">
            <a:extLst>
              <a:ext uri="{FF2B5EF4-FFF2-40B4-BE49-F238E27FC236}">
                <a16:creationId xmlns:a16="http://schemas.microsoft.com/office/drawing/2014/main" id="{670769BE-19ED-4CDE-B3DF-F348360019F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986" t="72068" r="34207"/>
          <a:stretch/>
        </p:blipFill>
        <p:spPr bwMode="auto">
          <a:xfrm>
            <a:off x="477916" y="5190858"/>
            <a:ext cx="959147" cy="858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Text Box 5">
            <a:extLst>
              <a:ext uri="{FF2B5EF4-FFF2-40B4-BE49-F238E27FC236}">
                <a16:creationId xmlns:a16="http://schemas.microsoft.com/office/drawing/2014/main" id="{A663F184-89CC-4175-A71C-7112AA4F7E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0967" y="1996532"/>
            <a:ext cx="2864379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0" algn="ctr">
              <a:spcBef>
                <a:spcPct val="50000"/>
              </a:spcBef>
              <a:buNone/>
            </a:pPr>
            <a:r>
              <a:rPr lang="vi-VN" altLang="en-US" sz="3600" b="1" dirty="0">
                <a:solidFill>
                  <a:srgbClr val="004274"/>
                </a:solidFill>
              </a:rPr>
              <a:t>Nêu mối quan hệ giữa phép chia số tự nhiên và phân số?</a:t>
            </a:r>
            <a:endParaRPr kumimoji="0" lang="en-US" altLang="en-US" sz="3600" b="1" i="0" u="none" strike="noStrike" kern="1200" cap="none" spc="0" normalizeH="0" baseline="0" noProof="0" dirty="0">
              <a:ln>
                <a:noFill/>
              </a:ln>
              <a:solidFill>
                <a:srgbClr val="00427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72" name="图片 6" descr="图片包含 物体&#10;&#10;描述已自动生成">
            <a:extLst>
              <a:ext uri="{FF2B5EF4-FFF2-40B4-BE49-F238E27FC236}">
                <a16:creationId xmlns:a16="http://schemas.microsoft.com/office/drawing/2014/main" id="{B23E9BF3-61DC-4869-A3A2-8EB0DCADEC5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23" y="2846005"/>
            <a:ext cx="5151524" cy="3635125"/>
          </a:xfrm>
          <a:prstGeom prst="rect">
            <a:avLst/>
          </a:prstGeom>
        </p:spPr>
      </p:pic>
      <p:sp>
        <p:nvSpPr>
          <p:cNvPr id="32" name="Text Box 5">
            <a:extLst>
              <a:ext uri="{FF2B5EF4-FFF2-40B4-BE49-F238E27FC236}">
                <a16:creationId xmlns:a16="http://schemas.microsoft.com/office/drawing/2014/main" id="{66FEE6D2-C05A-EBF6-AA6B-372EF3F70B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47592" y="1967957"/>
            <a:ext cx="2972858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0" algn="ctr">
              <a:spcBef>
                <a:spcPct val="50000"/>
              </a:spcBef>
              <a:buNone/>
            </a:pPr>
            <a:r>
              <a:rPr lang="vi-VN" altLang="en-US" sz="2800" b="1" dirty="0">
                <a:solidFill>
                  <a:srgbClr val="FF0000"/>
                </a:solidFill>
              </a:rPr>
              <a:t>Thương của phép chia số tự nhiên cho số tự nhiên có thể viết dưới dạng phân số với tử số là số bị chia, mẫu số là số chia.</a:t>
            </a:r>
            <a:endParaRPr kumimoji="0" lang="en-US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339924762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31" grpId="0"/>
      <p:bldP spid="3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Freeform: Shape 107">
            <a:extLst>
              <a:ext uri="{FF2B5EF4-FFF2-40B4-BE49-F238E27FC236}">
                <a16:creationId xmlns:a16="http://schemas.microsoft.com/office/drawing/2014/main" id="{C2FEC19E-11AD-44E1-8EA7-6F095DD71BB6}"/>
              </a:ext>
            </a:extLst>
          </p:cNvPr>
          <p:cNvSpPr/>
          <p:nvPr/>
        </p:nvSpPr>
        <p:spPr>
          <a:xfrm>
            <a:off x="4349632" y="2870410"/>
            <a:ext cx="7393378" cy="1002154"/>
          </a:xfrm>
          <a:custGeom>
            <a:avLst/>
            <a:gdLst>
              <a:gd name="connsiteX0" fmla="*/ 460418 w 6952355"/>
              <a:gd name="connsiteY0" fmla="*/ 0 h 920836"/>
              <a:gd name="connsiteX1" fmla="*/ 6045263 w 6952355"/>
              <a:gd name="connsiteY1" fmla="*/ 0 h 920836"/>
              <a:gd name="connsiteX2" fmla="*/ 6427049 w 6952355"/>
              <a:gd name="connsiteY2" fmla="*/ 202994 h 920836"/>
              <a:gd name="connsiteX3" fmla="*/ 6448821 w 6952355"/>
              <a:gd name="connsiteY3" fmla="*/ 243106 h 920836"/>
              <a:gd name="connsiteX4" fmla="*/ 6884789 w 6952355"/>
              <a:gd name="connsiteY4" fmla="*/ 243106 h 920836"/>
              <a:gd name="connsiteX5" fmla="*/ 6952355 w 6952355"/>
              <a:gd name="connsiteY5" fmla="*/ 310672 h 920836"/>
              <a:gd name="connsiteX6" fmla="*/ 6932566 w 6952355"/>
              <a:gd name="connsiteY6" fmla="*/ 358449 h 920836"/>
              <a:gd name="connsiteX7" fmla="*/ 6920899 w 6952355"/>
              <a:gd name="connsiteY7" fmla="*/ 366314 h 920836"/>
              <a:gd name="connsiteX8" fmla="*/ 6404565 w 6952355"/>
              <a:gd name="connsiteY8" fmla="*/ 366314 h 920836"/>
              <a:gd name="connsiteX9" fmla="*/ 6361132 w 6952355"/>
              <a:gd name="connsiteY9" fmla="*/ 384305 h 920836"/>
              <a:gd name="connsiteX10" fmla="*/ 6343141 w 6952355"/>
              <a:gd name="connsiteY10" fmla="*/ 427738 h 920836"/>
              <a:gd name="connsiteX11" fmla="*/ 6343141 w 6952355"/>
              <a:gd name="connsiteY11" fmla="*/ 427737 h 920836"/>
              <a:gd name="connsiteX12" fmla="*/ 6343141 w 6952355"/>
              <a:gd name="connsiteY12" fmla="*/ 427738 h 920836"/>
              <a:gd name="connsiteX13" fmla="*/ 6343141 w 6952355"/>
              <a:gd name="connsiteY13" fmla="*/ 427738 h 920836"/>
              <a:gd name="connsiteX14" fmla="*/ 6361132 w 6952355"/>
              <a:gd name="connsiteY14" fmla="*/ 471171 h 920836"/>
              <a:gd name="connsiteX15" fmla="*/ 6404565 w 6952355"/>
              <a:gd name="connsiteY15" fmla="*/ 489161 h 920836"/>
              <a:gd name="connsiteX16" fmla="*/ 6599830 w 6952355"/>
              <a:gd name="connsiteY16" fmla="*/ 489161 h 920836"/>
              <a:gd name="connsiteX17" fmla="*/ 6608907 w 6952355"/>
              <a:gd name="connsiteY17" fmla="*/ 490994 h 920836"/>
              <a:gd name="connsiteX18" fmla="*/ 6650173 w 6952355"/>
              <a:gd name="connsiteY18" fmla="*/ 553250 h 920836"/>
              <a:gd name="connsiteX19" fmla="*/ 6630384 w 6952355"/>
              <a:gd name="connsiteY19" fmla="*/ 601027 h 920836"/>
              <a:gd name="connsiteX20" fmla="*/ 6608994 w 6952355"/>
              <a:gd name="connsiteY20" fmla="*/ 615448 h 920836"/>
              <a:gd name="connsiteX21" fmla="*/ 6727099 w 6952355"/>
              <a:gd name="connsiteY21" fmla="*/ 615448 h 920836"/>
              <a:gd name="connsiteX22" fmla="*/ 6794665 w 6952355"/>
              <a:gd name="connsiteY22" fmla="*/ 683014 h 920836"/>
              <a:gd name="connsiteX23" fmla="*/ 6727099 w 6952355"/>
              <a:gd name="connsiteY23" fmla="*/ 750580 h 920836"/>
              <a:gd name="connsiteX24" fmla="*/ 6402185 w 6952355"/>
              <a:gd name="connsiteY24" fmla="*/ 750580 h 920836"/>
              <a:gd name="connsiteX25" fmla="*/ 6400543 w 6952355"/>
              <a:gd name="connsiteY25" fmla="*/ 753287 h 920836"/>
              <a:gd name="connsiteX26" fmla="*/ 6045262 w 6952355"/>
              <a:gd name="connsiteY26" fmla="*/ 920836 h 920836"/>
              <a:gd name="connsiteX27" fmla="*/ 460418 w 6952355"/>
              <a:gd name="connsiteY27" fmla="*/ 920835 h 920836"/>
              <a:gd name="connsiteX28" fmla="*/ 9354 w 6952355"/>
              <a:gd name="connsiteY28" fmla="*/ 553207 h 920836"/>
              <a:gd name="connsiteX29" fmla="*/ 0 w 6952355"/>
              <a:gd name="connsiteY29" fmla="*/ 460418 h 920836"/>
              <a:gd name="connsiteX30" fmla="*/ 9354 w 6952355"/>
              <a:gd name="connsiteY30" fmla="*/ 367628 h 920836"/>
              <a:gd name="connsiteX31" fmla="*/ 460418 w 6952355"/>
              <a:gd name="connsiteY31" fmla="*/ 0 h 920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6952355" h="920836">
                <a:moveTo>
                  <a:pt x="460418" y="0"/>
                </a:moveTo>
                <a:lnTo>
                  <a:pt x="6045263" y="0"/>
                </a:lnTo>
                <a:cubicBezTo>
                  <a:pt x="6204189" y="0"/>
                  <a:pt x="6344308" y="80522"/>
                  <a:pt x="6427049" y="202994"/>
                </a:cubicBezTo>
                <a:lnTo>
                  <a:pt x="6448821" y="243106"/>
                </a:lnTo>
                <a:lnTo>
                  <a:pt x="6884789" y="243106"/>
                </a:lnTo>
                <a:cubicBezTo>
                  <a:pt x="6922105" y="243106"/>
                  <a:pt x="6952355" y="273356"/>
                  <a:pt x="6952355" y="310672"/>
                </a:cubicBezTo>
                <a:cubicBezTo>
                  <a:pt x="6952355" y="329330"/>
                  <a:pt x="6944793" y="346222"/>
                  <a:pt x="6932566" y="358449"/>
                </a:cubicBezTo>
                <a:lnTo>
                  <a:pt x="6920899" y="366314"/>
                </a:lnTo>
                <a:lnTo>
                  <a:pt x="6404565" y="366314"/>
                </a:lnTo>
                <a:cubicBezTo>
                  <a:pt x="6387603" y="366314"/>
                  <a:pt x="6372247" y="373189"/>
                  <a:pt x="6361132" y="384305"/>
                </a:cubicBezTo>
                <a:lnTo>
                  <a:pt x="6343141" y="427738"/>
                </a:lnTo>
                <a:lnTo>
                  <a:pt x="6343141" y="427737"/>
                </a:lnTo>
                <a:lnTo>
                  <a:pt x="6343141" y="427738"/>
                </a:lnTo>
                <a:lnTo>
                  <a:pt x="6343141" y="427738"/>
                </a:lnTo>
                <a:lnTo>
                  <a:pt x="6361132" y="471171"/>
                </a:lnTo>
                <a:cubicBezTo>
                  <a:pt x="6372247" y="482286"/>
                  <a:pt x="6387603" y="489161"/>
                  <a:pt x="6404565" y="489161"/>
                </a:cubicBezTo>
                <a:lnTo>
                  <a:pt x="6599830" y="489161"/>
                </a:lnTo>
                <a:lnTo>
                  <a:pt x="6608907" y="490994"/>
                </a:lnTo>
                <a:cubicBezTo>
                  <a:pt x="6633157" y="501251"/>
                  <a:pt x="6650173" y="525263"/>
                  <a:pt x="6650173" y="553250"/>
                </a:cubicBezTo>
                <a:cubicBezTo>
                  <a:pt x="6650173" y="571908"/>
                  <a:pt x="6642611" y="588800"/>
                  <a:pt x="6630384" y="601027"/>
                </a:cubicBezTo>
                <a:lnTo>
                  <a:pt x="6608994" y="615448"/>
                </a:lnTo>
                <a:lnTo>
                  <a:pt x="6727099" y="615448"/>
                </a:lnTo>
                <a:cubicBezTo>
                  <a:pt x="6764415" y="615448"/>
                  <a:pt x="6794665" y="645698"/>
                  <a:pt x="6794665" y="683014"/>
                </a:cubicBezTo>
                <a:cubicBezTo>
                  <a:pt x="6794665" y="720330"/>
                  <a:pt x="6764415" y="750580"/>
                  <a:pt x="6727099" y="750580"/>
                </a:cubicBezTo>
                <a:lnTo>
                  <a:pt x="6402185" y="750580"/>
                </a:lnTo>
                <a:lnTo>
                  <a:pt x="6400543" y="753287"/>
                </a:lnTo>
                <a:cubicBezTo>
                  <a:pt x="6316095" y="855613"/>
                  <a:pt x="6188295" y="920836"/>
                  <a:pt x="6045262" y="920836"/>
                </a:cubicBezTo>
                <a:lnTo>
                  <a:pt x="460418" y="920835"/>
                </a:lnTo>
                <a:cubicBezTo>
                  <a:pt x="237922" y="920835"/>
                  <a:pt x="52287" y="763012"/>
                  <a:pt x="9354" y="553207"/>
                </a:cubicBezTo>
                <a:lnTo>
                  <a:pt x="0" y="460418"/>
                </a:lnTo>
                <a:lnTo>
                  <a:pt x="9354" y="367628"/>
                </a:lnTo>
                <a:cubicBezTo>
                  <a:pt x="52287" y="157823"/>
                  <a:pt x="237922" y="0"/>
                  <a:pt x="460418" y="0"/>
                </a:cubicBezTo>
                <a:close/>
              </a:path>
            </a:pathLst>
          </a:custGeom>
          <a:solidFill>
            <a:srgbClr val="007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9" name="!!22222">
            <a:extLst>
              <a:ext uri="{FF2B5EF4-FFF2-40B4-BE49-F238E27FC236}">
                <a16:creationId xmlns:a16="http://schemas.microsoft.com/office/drawing/2014/main" id="{F1A6BB08-DB18-47C1-B3FB-BFF7BE4B524E}"/>
              </a:ext>
            </a:extLst>
          </p:cNvPr>
          <p:cNvSpPr/>
          <p:nvPr/>
        </p:nvSpPr>
        <p:spPr>
          <a:xfrm>
            <a:off x="5683521" y="3872564"/>
            <a:ext cx="3772330" cy="456111"/>
          </a:xfrm>
          <a:custGeom>
            <a:avLst/>
            <a:gdLst>
              <a:gd name="connsiteX0" fmla="*/ 0 w 3547305"/>
              <a:gd name="connsiteY0" fmla="*/ 0 h 419100"/>
              <a:gd name="connsiteX1" fmla="*/ 3531846 w 3547305"/>
              <a:gd name="connsiteY1" fmla="*/ 0 h 419100"/>
              <a:gd name="connsiteX2" fmla="*/ 3547305 w 3547305"/>
              <a:gd name="connsiteY2" fmla="*/ 1558 h 419100"/>
              <a:gd name="connsiteX3" fmla="*/ 3520531 w 3547305"/>
              <a:gd name="connsiteY3" fmla="*/ 4257 h 419100"/>
              <a:gd name="connsiteX4" fmla="*/ 3353213 w 3547305"/>
              <a:gd name="connsiteY4" fmla="*/ 209550 h 419100"/>
              <a:gd name="connsiteX5" fmla="*/ 3520531 w 3547305"/>
              <a:gd name="connsiteY5" fmla="*/ 414843 h 419100"/>
              <a:gd name="connsiteX6" fmla="*/ 3547305 w 3547305"/>
              <a:gd name="connsiteY6" fmla="*/ 417542 h 419100"/>
              <a:gd name="connsiteX7" fmla="*/ 3531846 w 3547305"/>
              <a:gd name="connsiteY7" fmla="*/ 419100 h 419100"/>
              <a:gd name="connsiteX8" fmla="*/ 0 w 3547305"/>
              <a:gd name="connsiteY8" fmla="*/ 419100 h 419100"/>
              <a:gd name="connsiteX9" fmla="*/ 209550 w 3547305"/>
              <a:gd name="connsiteY9" fmla="*/ 209550 h 419100"/>
              <a:gd name="connsiteX10" fmla="*/ 0 w 3547305"/>
              <a:gd name="connsiteY10" fmla="*/ 0 h 419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547305" h="419100">
                <a:moveTo>
                  <a:pt x="0" y="0"/>
                </a:moveTo>
                <a:lnTo>
                  <a:pt x="3531846" y="0"/>
                </a:lnTo>
                <a:lnTo>
                  <a:pt x="3547305" y="1558"/>
                </a:lnTo>
                <a:lnTo>
                  <a:pt x="3520531" y="4257"/>
                </a:lnTo>
                <a:cubicBezTo>
                  <a:pt x="3425043" y="23797"/>
                  <a:pt x="3353213" y="108286"/>
                  <a:pt x="3353213" y="209550"/>
                </a:cubicBezTo>
                <a:cubicBezTo>
                  <a:pt x="3353213" y="310815"/>
                  <a:pt x="3425043" y="395303"/>
                  <a:pt x="3520531" y="414843"/>
                </a:cubicBezTo>
                <a:lnTo>
                  <a:pt x="3547305" y="417542"/>
                </a:lnTo>
                <a:lnTo>
                  <a:pt x="3531846" y="419100"/>
                </a:lnTo>
                <a:lnTo>
                  <a:pt x="0" y="419100"/>
                </a:lnTo>
                <a:cubicBezTo>
                  <a:pt x="115731" y="419100"/>
                  <a:pt x="209550" y="325281"/>
                  <a:pt x="209550" y="209550"/>
                </a:cubicBezTo>
                <a:cubicBezTo>
                  <a:pt x="209550" y="93819"/>
                  <a:pt x="115731" y="0"/>
                  <a:pt x="0" y="0"/>
                </a:cubicBezTo>
                <a:close/>
              </a:path>
            </a:pathLst>
          </a:custGeom>
          <a:solidFill>
            <a:srgbClr val="007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5" name="Rectangle: Rounded Corners 104">
            <a:extLst>
              <a:ext uri="{FF2B5EF4-FFF2-40B4-BE49-F238E27FC236}">
                <a16:creationId xmlns:a16="http://schemas.microsoft.com/office/drawing/2014/main" id="{EDF81873-00E5-4D70-8B33-FE489C4CEAB3}"/>
              </a:ext>
            </a:extLst>
          </p:cNvPr>
          <p:cNvSpPr/>
          <p:nvPr/>
        </p:nvSpPr>
        <p:spPr>
          <a:xfrm>
            <a:off x="4507822" y="4328674"/>
            <a:ext cx="5898808" cy="224203"/>
          </a:xfrm>
          <a:prstGeom prst="roundRect">
            <a:avLst>
              <a:gd name="adj" fmla="val 50000"/>
            </a:avLst>
          </a:prstGeom>
          <a:solidFill>
            <a:srgbClr val="007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6" name="Rectangle: Rounded Corners 105">
            <a:extLst>
              <a:ext uri="{FF2B5EF4-FFF2-40B4-BE49-F238E27FC236}">
                <a16:creationId xmlns:a16="http://schemas.microsoft.com/office/drawing/2014/main" id="{B732D516-3BA7-4875-AD5F-A7CEB66DFA8E}"/>
              </a:ext>
            </a:extLst>
          </p:cNvPr>
          <p:cNvSpPr/>
          <p:nvPr/>
        </p:nvSpPr>
        <p:spPr>
          <a:xfrm>
            <a:off x="7075387" y="4476251"/>
            <a:ext cx="3027020" cy="224203"/>
          </a:xfrm>
          <a:prstGeom prst="roundRect">
            <a:avLst>
              <a:gd name="adj" fmla="val 50000"/>
            </a:avLst>
          </a:prstGeom>
          <a:solidFill>
            <a:srgbClr val="007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4" name="Freeform: Shape 113">
            <a:extLst>
              <a:ext uri="{FF2B5EF4-FFF2-40B4-BE49-F238E27FC236}">
                <a16:creationId xmlns:a16="http://schemas.microsoft.com/office/drawing/2014/main" id="{344AC395-7986-4855-83F0-4C41728285FA}"/>
              </a:ext>
            </a:extLst>
          </p:cNvPr>
          <p:cNvSpPr/>
          <p:nvPr/>
        </p:nvSpPr>
        <p:spPr>
          <a:xfrm>
            <a:off x="3894073" y="1972012"/>
            <a:ext cx="6208334" cy="456111"/>
          </a:xfrm>
          <a:custGeom>
            <a:avLst/>
            <a:gdLst>
              <a:gd name="connsiteX0" fmla="*/ 209550 w 5838000"/>
              <a:gd name="connsiteY0" fmla="*/ 0 h 419100"/>
              <a:gd name="connsiteX1" fmla="*/ 5403850 w 5838000"/>
              <a:gd name="connsiteY1" fmla="*/ 0 h 419100"/>
              <a:gd name="connsiteX2" fmla="*/ 5521011 w 5838000"/>
              <a:gd name="connsiteY2" fmla="*/ 35788 h 419100"/>
              <a:gd name="connsiteX3" fmla="*/ 5528791 w 5838000"/>
              <a:gd name="connsiteY3" fmla="*/ 42857 h 419100"/>
              <a:gd name="connsiteX4" fmla="*/ 5659841 w 5838000"/>
              <a:gd name="connsiteY4" fmla="*/ 42857 h 419100"/>
              <a:gd name="connsiteX5" fmla="*/ 5709412 w 5838000"/>
              <a:gd name="connsiteY5" fmla="*/ 92428 h 419100"/>
              <a:gd name="connsiteX6" fmla="*/ 5694893 w 5838000"/>
              <a:gd name="connsiteY6" fmla="*/ 127480 h 419100"/>
              <a:gd name="connsiteX7" fmla="*/ 5681367 w 5838000"/>
              <a:gd name="connsiteY7" fmla="*/ 136599 h 419100"/>
              <a:gd name="connsiteX8" fmla="*/ 5788429 w 5838000"/>
              <a:gd name="connsiteY8" fmla="*/ 136599 h 419100"/>
              <a:gd name="connsiteX9" fmla="*/ 5838000 w 5838000"/>
              <a:gd name="connsiteY9" fmla="*/ 186170 h 419100"/>
              <a:gd name="connsiteX10" fmla="*/ 5788429 w 5838000"/>
              <a:gd name="connsiteY10" fmla="*/ 235741 h 419100"/>
              <a:gd name="connsiteX11" fmla="*/ 5608112 w 5838000"/>
              <a:gd name="connsiteY11" fmla="*/ 235741 h 419100"/>
              <a:gd name="connsiteX12" fmla="*/ 5596932 w 5838000"/>
              <a:gd name="connsiteY12" fmla="*/ 291116 h 419100"/>
              <a:gd name="connsiteX13" fmla="*/ 5403850 w 5838000"/>
              <a:gd name="connsiteY13" fmla="*/ 419100 h 419100"/>
              <a:gd name="connsiteX14" fmla="*/ 209550 w 5838000"/>
              <a:gd name="connsiteY14" fmla="*/ 419100 h 419100"/>
              <a:gd name="connsiteX15" fmla="*/ 0 w 5838000"/>
              <a:gd name="connsiteY15" fmla="*/ 209550 h 419100"/>
              <a:gd name="connsiteX16" fmla="*/ 209550 w 5838000"/>
              <a:gd name="connsiteY16" fmla="*/ 0 h 419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838000" h="419100">
                <a:moveTo>
                  <a:pt x="209550" y="0"/>
                </a:moveTo>
                <a:lnTo>
                  <a:pt x="5403850" y="0"/>
                </a:lnTo>
                <a:cubicBezTo>
                  <a:pt x="5447249" y="0"/>
                  <a:pt x="5487567" y="13193"/>
                  <a:pt x="5521011" y="35788"/>
                </a:cubicBezTo>
                <a:lnTo>
                  <a:pt x="5528791" y="42857"/>
                </a:lnTo>
                <a:lnTo>
                  <a:pt x="5659841" y="42857"/>
                </a:lnTo>
                <a:cubicBezTo>
                  <a:pt x="5687218" y="42857"/>
                  <a:pt x="5709412" y="65051"/>
                  <a:pt x="5709412" y="92428"/>
                </a:cubicBezTo>
                <a:cubicBezTo>
                  <a:pt x="5709412" y="106116"/>
                  <a:pt x="5703864" y="118509"/>
                  <a:pt x="5694893" y="127480"/>
                </a:cubicBezTo>
                <a:lnTo>
                  <a:pt x="5681367" y="136599"/>
                </a:lnTo>
                <a:lnTo>
                  <a:pt x="5788429" y="136599"/>
                </a:lnTo>
                <a:cubicBezTo>
                  <a:pt x="5815806" y="136599"/>
                  <a:pt x="5838000" y="158793"/>
                  <a:pt x="5838000" y="186170"/>
                </a:cubicBezTo>
                <a:cubicBezTo>
                  <a:pt x="5838000" y="213547"/>
                  <a:pt x="5815806" y="235741"/>
                  <a:pt x="5788429" y="235741"/>
                </a:cubicBezTo>
                <a:lnTo>
                  <a:pt x="5608112" y="235741"/>
                </a:lnTo>
                <a:lnTo>
                  <a:pt x="5596932" y="291116"/>
                </a:lnTo>
                <a:cubicBezTo>
                  <a:pt x="5565121" y="366327"/>
                  <a:pt x="5490648" y="419100"/>
                  <a:pt x="5403850" y="419100"/>
                </a:cubicBezTo>
                <a:lnTo>
                  <a:pt x="209550" y="419100"/>
                </a:lnTo>
                <a:cubicBezTo>
                  <a:pt x="93819" y="419100"/>
                  <a:pt x="0" y="325281"/>
                  <a:pt x="0" y="209550"/>
                </a:cubicBezTo>
                <a:cubicBezTo>
                  <a:pt x="0" y="93819"/>
                  <a:pt x="93819" y="0"/>
                  <a:pt x="209550" y="0"/>
                </a:cubicBezTo>
                <a:close/>
              </a:path>
            </a:pathLst>
          </a:custGeom>
          <a:solidFill>
            <a:srgbClr val="007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9" name="!!2222222">
            <a:extLst>
              <a:ext uri="{FF2B5EF4-FFF2-40B4-BE49-F238E27FC236}">
                <a16:creationId xmlns:a16="http://schemas.microsoft.com/office/drawing/2014/main" id="{336B72C8-ABEE-40CF-9BCB-34BC5069709C}"/>
              </a:ext>
            </a:extLst>
          </p:cNvPr>
          <p:cNvSpPr/>
          <p:nvPr/>
        </p:nvSpPr>
        <p:spPr>
          <a:xfrm>
            <a:off x="4365476" y="2414302"/>
            <a:ext cx="6629176" cy="456111"/>
          </a:xfrm>
          <a:custGeom>
            <a:avLst/>
            <a:gdLst>
              <a:gd name="connsiteX0" fmla="*/ 527608 w 6233739"/>
              <a:gd name="connsiteY0" fmla="*/ 0 h 419100"/>
              <a:gd name="connsiteX1" fmla="*/ 5721908 w 6233739"/>
              <a:gd name="connsiteY1" fmla="*/ 0 h 419100"/>
              <a:gd name="connsiteX2" fmla="*/ 5870082 w 6233739"/>
              <a:gd name="connsiteY2" fmla="*/ 61376 h 419100"/>
              <a:gd name="connsiteX3" fmla="*/ 5905527 w 6233739"/>
              <a:gd name="connsiteY3" fmla="*/ 113947 h 419100"/>
              <a:gd name="connsiteX4" fmla="*/ 6184168 w 6233739"/>
              <a:gd name="connsiteY4" fmla="*/ 113947 h 419100"/>
              <a:gd name="connsiteX5" fmla="*/ 6233739 w 6233739"/>
              <a:gd name="connsiteY5" fmla="*/ 163518 h 419100"/>
              <a:gd name="connsiteX6" fmla="*/ 6184168 w 6233739"/>
              <a:gd name="connsiteY6" fmla="*/ 213089 h 419100"/>
              <a:gd name="connsiteX7" fmla="*/ 6033028 w 6233739"/>
              <a:gd name="connsiteY7" fmla="*/ 213089 h 419100"/>
              <a:gd name="connsiteX8" fmla="*/ 6082599 w 6233739"/>
              <a:gd name="connsiteY8" fmla="*/ 262660 h 419100"/>
              <a:gd name="connsiteX9" fmla="*/ 6033028 w 6233739"/>
              <a:gd name="connsiteY9" fmla="*/ 312231 h 419100"/>
              <a:gd name="connsiteX10" fmla="*/ 5900754 w 6233739"/>
              <a:gd name="connsiteY10" fmla="*/ 312231 h 419100"/>
              <a:gd name="connsiteX11" fmla="*/ 5870082 w 6233739"/>
              <a:gd name="connsiteY11" fmla="*/ 357724 h 419100"/>
              <a:gd name="connsiteX12" fmla="*/ 5721908 w 6233739"/>
              <a:gd name="connsiteY12" fmla="*/ 419100 h 419100"/>
              <a:gd name="connsiteX13" fmla="*/ 527608 w 6233739"/>
              <a:gd name="connsiteY13" fmla="*/ 419100 h 419100"/>
              <a:gd name="connsiteX14" fmla="*/ 485377 w 6233739"/>
              <a:gd name="connsiteY14" fmla="*/ 414843 h 419100"/>
              <a:gd name="connsiteX15" fmla="*/ 481469 w 6233739"/>
              <a:gd name="connsiteY15" fmla="*/ 413630 h 419100"/>
              <a:gd name="connsiteX16" fmla="*/ 836350 w 6233739"/>
              <a:gd name="connsiteY16" fmla="*/ 413630 h 419100"/>
              <a:gd name="connsiteX17" fmla="*/ 968006 w 6233739"/>
              <a:gd name="connsiteY17" fmla="*/ 281974 h 419100"/>
              <a:gd name="connsiteX18" fmla="*/ 968007 w 6233739"/>
              <a:gd name="connsiteY18" fmla="*/ 281974 h 419100"/>
              <a:gd name="connsiteX19" fmla="*/ 836351 w 6233739"/>
              <a:gd name="connsiteY19" fmla="*/ 150318 h 419100"/>
              <a:gd name="connsiteX20" fmla="*/ 330017 w 6233739"/>
              <a:gd name="connsiteY20" fmla="*/ 150318 h 419100"/>
              <a:gd name="connsiteX21" fmla="*/ 330017 w 6233739"/>
              <a:gd name="connsiteY21" fmla="*/ 150317 h 419100"/>
              <a:gd name="connsiteX22" fmla="*/ 69027 w 6233739"/>
              <a:gd name="connsiteY22" fmla="*/ 150317 h 419100"/>
              <a:gd name="connsiteX23" fmla="*/ 0 w 6233739"/>
              <a:gd name="connsiteY23" fmla="*/ 81290 h 419100"/>
              <a:gd name="connsiteX24" fmla="*/ 69027 w 6233739"/>
              <a:gd name="connsiteY24" fmla="*/ 12263 h 419100"/>
              <a:gd name="connsiteX25" fmla="*/ 459587 w 6233739"/>
              <a:gd name="connsiteY25" fmla="*/ 12263 h 419100"/>
              <a:gd name="connsiteX26" fmla="*/ 485377 w 6233739"/>
              <a:gd name="connsiteY26" fmla="*/ 4257 h 419100"/>
              <a:gd name="connsiteX27" fmla="*/ 527608 w 6233739"/>
              <a:gd name="connsiteY27" fmla="*/ 0 h 419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6233739" h="419100">
                <a:moveTo>
                  <a:pt x="527608" y="0"/>
                </a:moveTo>
                <a:lnTo>
                  <a:pt x="5721908" y="0"/>
                </a:lnTo>
                <a:cubicBezTo>
                  <a:pt x="5779773" y="0"/>
                  <a:pt x="5832161" y="23455"/>
                  <a:pt x="5870082" y="61376"/>
                </a:cubicBezTo>
                <a:lnTo>
                  <a:pt x="5905527" y="113947"/>
                </a:lnTo>
                <a:lnTo>
                  <a:pt x="6184168" y="113947"/>
                </a:lnTo>
                <a:cubicBezTo>
                  <a:pt x="6211545" y="113947"/>
                  <a:pt x="6233739" y="136141"/>
                  <a:pt x="6233739" y="163518"/>
                </a:cubicBezTo>
                <a:cubicBezTo>
                  <a:pt x="6233739" y="190895"/>
                  <a:pt x="6211545" y="213089"/>
                  <a:pt x="6184168" y="213089"/>
                </a:cubicBezTo>
                <a:lnTo>
                  <a:pt x="6033028" y="213089"/>
                </a:lnTo>
                <a:cubicBezTo>
                  <a:pt x="6060405" y="213089"/>
                  <a:pt x="6082599" y="235283"/>
                  <a:pt x="6082599" y="262660"/>
                </a:cubicBezTo>
                <a:cubicBezTo>
                  <a:pt x="6082599" y="290037"/>
                  <a:pt x="6060405" y="312231"/>
                  <a:pt x="6033028" y="312231"/>
                </a:cubicBezTo>
                <a:lnTo>
                  <a:pt x="5900754" y="312231"/>
                </a:lnTo>
                <a:lnTo>
                  <a:pt x="5870082" y="357724"/>
                </a:lnTo>
                <a:cubicBezTo>
                  <a:pt x="5832161" y="395645"/>
                  <a:pt x="5779774" y="419100"/>
                  <a:pt x="5721908" y="419100"/>
                </a:cubicBezTo>
                <a:lnTo>
                  <a:pt x="527608" y="419100"/>
                </a:lnTo>
                <a:cubicBezTo>
                  <a:pt x="513142" y="419100"/>
                  <a:pt x="499018" y="417634"/>
                  <a:pt x="485377" y="414843"/>
                </a:cubicBezTo>
                <a:lnTo>
                  <a:pt x="481469" y="413630"/>
                </a:lnTo>
                <a:lnTo>
                  <a:pt x="836350" y="413630"/>
                </a:lnTo>
                <a:cubicBezTo>
                  <a:pt x="909062" y="413630"/>
                  <a:pt x="968006" y="354686"/>
                  <a:pt x="968006" y="281974"/>
                </a:cubicBezTo>
                <a:lnTo>
                  <a:pt x="968007" y="281974"/>
                </a:lnTo>
                <a:cubicBezTo>
                  <a:pt x="968007" y="209262"/>
                  <a:pt x="909063" y="150318"/>
                  <a:pt x="836351" y="150318"/>
                </a:cubicBezTo>
                <a:lnTo>
                  <a:pt x="330017" y="150318"/>
                </a:lnTo>
                <a:lnTo>
                  <a:pt x="330017" y="150317"/>
                </a:lnTo>
                <a:lnTo>
                  <a:pt x="69027" y="150317"/>
                </a:lnTo>
                <a:cubicBezTo>
                  <a:pt x="30904" y="150317"/>
                  <a:pt x="0" y="119413"/>
                  <a:pt x="0" y="81290"/>
                </a:cubicBezTo>
                <a:cubicBezTo>
                  <a:pt x="0" y="43167"/>
                  <a:pt x="30904" y="12263"/>
                  <a:pt x="69027" y="12263"/>
                </a:cubicBezTo>
                <a:lnTo>
                  <a:pt x="459587" y="12263"/>
                </a:lnTo>
                <a:lnTo>
                  <a:pt x="485377" y="4257"/>
                </a:lnTo>
                <a:cubicBezTo>
                  <a:pt x="499018" y="1466"/>
                  <a:pt x="513142" y="0"/>
                  <a:pt x="527608" y="0"/>
                </a:cubicBezTo>
                <a:close/>
              </a:path>
            </a:pathLst>
          </a:custGeom>
          <a:solidFill>
            <a:srgbClr val="007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0" name="Rectangle: Rounded Corners 119">
            <a:extLst>
              <a:ext uri="{FF2B5EF4-FFF2-40B4-BE49-F238E27FC236}">
                <a16:creationId xmlns:a16="http://schemas.microsoft.com/office/drawing/2014/main" id="{B9A30C1E-D081-421D-B5CA-C8C1F2C7EDE9}"/>
              </a:ext>
            </a:extLst>
          </p:cNvPr>
          <p:cNvSpPr/>
          <p:nvPr/>
        </p:nvSpPr>
        <p:spPr>
          <a:xfrm>
            <a:off x="5683521" y="1753053"/>
            <a:ext cx="2501670" cy="224203"/>
          </a:xfrm>
          <a:prstGeom prst="roundRect">
            <a:avLst>
              <a:gd name="adj" fmla="val 50000"/>
            </a:avLst>
          </a:prstGeom>
          <a:solidFill>
            <a:srgbClr val="007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1" name="Rectangle: Rounded Corners 120">
            <a:extLst>
              <a:ext uri="{FF2B5EF4-FFF2-40B4-BE49-F238E27FC236}">
                <a16:creationId xmlns:a16="http://schemas.microsoft.com/office/drawing/2014/main" id="{EBBE2901-8DB4-46FF-BA8B-07E0651BE488}"/>
              </a:ext>
            </a:extLst>
          </p:cNvPr>
          <p:cNvSpPr/>
          <p:nvPr/>
        </p:nvSpPr>
        <p:spPr>
          <a:xfrm>
            <a:off x="6353482" y="1548322"/>
            <a:ext cx="1038742" cy="224203"/>
          </a:xfrm>
          <a:prstGeom prst="roundRect">
            <a:avLst>
              <a:gd name="adj" fmla="val 50000"/>
            </a:avLst>
          </a:prstGeom>
          <a:solidFill>
            <a:srgbClr val="007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4" name="Graphic 213">
            <a:extLst>
              <a:ext uri="{FF2B5EF4-FFF2-40B4-BE49-F238E27FC236}">
                <a16:creationId xmlns:a16="http://schemas.microsoft.com/office/drawing/2014/main" id="{F8D574BC-EB51-4313-A770-B78C2BAC4347}"/>
              </a:ext>
            </a:extLst>
          </p:cNvPr>
          <p:cNvSpPr/>
          <p:nvPr/>
        </p:nvSpPr>
        <p:spPr>
          <a:xfrm>
            <a:off x="949436" y="1691500"/>
            <a:ext cx="2786947" cy="2654469"/>
          </a:xfrm>
          <a:custGeom>
            <a:avLst/>
            <a:gdLst>
              <a:gd name="connsiteX0" fmla="*/ 862943 w 880994"/>
              <a:gd name="connsiteY0" fmla="*/ 209257 h 848653"/>
              <a:gd name="connsiteX1" fmla="*/ 712448 w 880994"/>
              <a:gd name="connsiteY1" fmla="*/ 648359 h 848653"/>
              <a:gd name="connsiteX2" fmla="*/ 136185 w 880994"/>
              <a:gd name="connsiteY2" fmla="*/ 813142 h 848653"/>
              <a:gd name="connsiteX3" fmla="*/ 51412 w 880994"/>
              <a:gd name="connsiteY3" fmla="*/ 222592 h 848653"/>
              <a:gd name="connsiteX4" fmla="*/ 513375 w 880994"/>
              <a:gd name="connsiteY4" fmla="*/ 1612 h 848653"/>
              <a:gd name="connsiteX5" fmla="*/ 862943 w 880994"/>
              <a:gd name="connsiteY5" fmla="*/ 209257 h 848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80994" h="848653">
                <a:moveTo>
                  <a:pt x="862943" y="209257"/>
                </a:moveTo>
                <a:cubicBezTo>
                  <a:pt x="909615" y="332129"/>
                  <a:pt x="868657" y="503579"/>
                  <a:pt x="712448" y="648359"/>
                </a:cubicBezTo>
                <a:cubicBezTo>
                  <a:pt x="556238" y="793139"/>
                  <a:pt x="284775" y="910297"/>
                  <a:pt x="136185" y="813142"/>
                </a:cubicBezTo>
                <a:cubicBezTo>
                  <a:pt x="-12405" y="715987"/>
                  <a:pt x="-37170" y="404519"/>
                  <a:pt x="51412" y="222592"/>
                </a:cubicBezTo>
                <a:cubicBezTo>
                  <a:pt x="140947" y="41617"/>
                  <a:pt x="344782" y="-9818"/>
                  <a:pt x="513375" y="1612"/>
                </a:cubicBezTo>
                <a:cubicBezTo>
                  <a:pt x="681968" y="13042"/>
                  <a:pt x="816270" y="86384"/>
                  <a:pt x="862943" y="209257"/>
                </a:cubicBezTo>
                <a:close/>
              </a:path>
            </a:pathLst>
          </a:custGeom>
          <a:solidFill>
            <a:srgbClr val="FF65A3">
              <a:alpha val="46000"/>
            </a:srgbClr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235" name="Group 234">
            <a:extLst>
              <a:ext uri="{FF2B5EF4-FFF2-40B4-BE49-F238E27FC236}">
                <a16:creationId xmlns:a16="http://schemas.microsoft.com/office/drawing/2014/main" id="{B65170EE-7906-4EB7-8537-BEB57C21C100}"/>
              </a:ext>
            </a:extLst>
          </p:cNvPr>
          <p:cNvGrpSpPr/>
          <p:nvPr/>
        </p:nvGrpSpPr>
        <p:grpSpPr>
          <a:xfrm>
            <a:off x="314122" y="1519771"/>
            <a:ext cx="3264570" cy="3482759"/>
            <a:chOff x="3527222" y="1038225"/>
            <a:chExt cx="4430211" cy="4726306"/>
          </a:xfrm>
        </p:grpSpPr>
        <p:sp>
          <p:nvSpPr>
            <p:cNvPr id="215" name="Graphic 213">
              <a:extLst>
                <a:ext uri="{FF2B5EF4-FFF2-40B4-BE49-F238E27FC236}">
                  <a16:creationId xmlns:a16="http://schemas.microsoft.com/office/drawing/2014/main" id="{BA253324-4D3D-4198-AE96-7AA834360538}"/>
                </a:ext>
              </a:extLst>
            </p:cNvPr>
            <p:cNvSpPr/>
            <p:nvPr/>
          </p:nvSpPr>
          <p:spPr>
            <a:xfrm>
              <a:off x="4175385" y="1433831"/>
              <a:ext cx="3782048" cy="3602268"/>
            </a:xfrm>
            <a:custGeom>
              <a:avLst/>
              <a:gdLst>
                <a:gd name="connsiteX0" fmla="*/ 862943 w 880994"/>
                <a:gd name="connsiteY0" fmla="*/ 209257 h 848653"/>
                <a:gd name="connsiteX1" fmla="*/ 712448 w 880994"/>
                <a:gd name="connsiteY1" fmla="*/ 648359 h 848653"/>
                <a:gd name="connsiteX2" fmla="*/ 136185 w 880994"/>
                <a:gd name="connsiteY2" fmla="*/ 813142 h 848653"/>
                <a:gd name="connsiteX3" fmla="*/ 51412 w 880994"/>
                <a:gd name="connsiteY3" fmla="*/ 222592 h 848653"/>
                <a:gd name="connsiteX4" fmla="*/ 513375 w 880994"/>
                <a:gd name="connsiteY4" fmla="*/ 1612 h 848653"/>
                <a:gd name="connsiteX5" fmla="*/ 862943 w 880994"/>
                <a:gd name="connsiteY5" fmla="*/ 209257 h 848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80994" h="848653">
                  <a:moveTo>
                    <a:pt x="862943" y="209257"/>
                  </a:moveTo>
                  <a:cubicBezTo>
                    <a:pt x="909615" y="332129"/>
                    <a:pt x="868657" y="503579"/>
                    <a:pt x="712448" y="648359"/>
                  </a:cubicBezTo>
                  <a:cubicBezTo>
                    <a:pt x="556238" y="793139"/>
                    <a:pt x="284775" y="910297"/>
                    <a:pt x="136185" y="813142"/>
                  </a:cubicBezTo>
                  <a:cubicBezTo>
                    <a:pt x="-12405" y="715987"/>
                    <a:pt x="-37170" y="404519"/>
                    <a:pt x="51412" y="222592"/>
                  </a:cubicBezTo>
                  <a:cubicBezTo>
                    <a:pt x="140947" y="41617"/>
                    <a:pt x="344782" y="-9818"/>
                    <a:pt x="513375" y="1612"/>
                  </a:cubicBezTo>
                  <a:cubicBezTo>
                    <a:pt x="681968" y="13042"/>
                    <a:pt x="816270" y="86384"/>
                    <a:pt x="862943" y="209257"/>
                  </a:cubicBezTo>
                  <a:close/>
                </a:path>
              </a:pathLst>
            </a:custGeom>
            <a:solidFill>
              <a:srgbClr val="FF3B8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216" name="Picture 18" descr="Bow Compass School Illustration Transparent PNG &amp;amp; SVG Vector">
              <a:extLst>
                <a:ext uri="{FF2B5EF4-FFF2-40B4-BE49-F238E27FC236}">
                  <a16:creationId xmlns:a16="http://schemas.microsoft.com/office/drawing/2014/main" id="{58978599-9EE6-472F-8150-145A4010B63B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501" t="2824" r="21092" b="15779"/>
            <a:stretch/>
          </p:blipFill>
          <p:spPr bwMode="auto">
            <a:xfrm>
              <a:off x="4781550" y="1038225"/>
              <a:ext cx="2686050" cy="3743325"/>
            </a:xfrm>
            <a:prstGeom prst="rect">
              <a:avLst/>
            </a:prstGeom>
            <a:noFill/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28" name="Picture 2" descr="Calculator Card - Assistive Cards">
              <a:extLst>
                <a:ext uri="{FF2B5EF4-FFF2-40B4-BE49-F238E27FC236}">
                  <a16:creationId xmlns:a16="http://schemas.microsoft.com/office/drawing/2014/main" id="{0CC412EF-1CDC-45C4-8F8C-323415FB0AC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46703" y="1955800"/>
              <a:ext cx="2176298" cy="31108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19" name="Freeform: Shape 218">
              <a:extLst>
                <a:ext uri="{FF2B5EF4-FFF2-40B4-BE49-F238E27FC236}">
                  <a16:creationId xmlns:a16="http://schemas.microsoft.com/office/drawing/2014/main" id="{FC47A8B9-CBF1-4888-AAFC-DA31FA59934D}"/>
                </a:ext>
              </a:extLst>
            </p:cNvPr>
            <p:cNvSpPr/>
            <p:nvPr/>
          </p:nvSpPr>
          <p:spPr>
            <a:xfrm rot="20176134">
              <a:off x="5792805" y="4410564"/>
              <a:ext cx="1930179" cy="1353967"/>
            </a:xfrm>
            <a:custGeom>
              <a:avLst/>
              <a:gdLst>
                <a:gd name="connsiteX0" fmla="*/ 1930179 w 1930179"/>
                <a:gd name="connsiteY0" fmla="*/ 0 h 1353967"/>
                <a:gd name="connsiteX1" fmla="*/ 1930179 w 1930179"/>
                <a:gd name="connsiteY1" fmla="*/ 1353967 h 1353967"/>
                <a:gd name="connsiteX2" fmla="*/ 0 w 1930179"/>
                <a:gd name="connsiteY2" fmla="*/ 1353967 h 1353967"/>
                <a:gd name="connsiteX3" fmla="*/ 0 w 1930179"/>
                <a:gd name="connsiteY3" fmla="*/ 178344 h 1353967"/>
                <a:gd name="connsiteX4" fmla="*/ 150803 w 1930179"/>
                <a:gd name="connsiteY4" fmla="*/ 208833 h 1353967"/>
                <a:gd name="connsiteX5" fmla="*/ 1765938 w 1930179"/>
                <a:gd name="connsiteY5" fmla="*/ 61677 h 1353967"/>
                <a:gd name="connsiteX6" fmla="*/ 1922636 w 1930179"/>
                <a:gd name="connsiteY6" fmla="*/ 3330 h 13539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30179" h="1353967">
                  <a:moveTo>
                    <a:pt x="1930179" y="0"/>
                  </a:moveTo>
                  <a:lnTo>
                    <a:pt x="1930179" y="1353967"/>
                  </a:lnTo>
                  <a:lnTo>
                    <a:pt x="0" y="1353967"/>
                  </a:lnTo>
                  <a:lnTo>
                    <a:pt x="0" y="178344"/>
                  </a:lnTo>
                  <a:lnTo>
                    <a:pt x="150803" y="208833"/>
                  </a:lnTo>
                  <a:cubicBezTo>
                    <a:pt x="668686" y="294006"/>
                    <a:pt x="1281503" y="226323"/>
                    <a:pt x="1765938" y="61677"/>
                  </a:cubicBezTo>
                  <a:cubicBezTo>
                    <a:pt x="1819763" y="43383"/>
                    <a:pt x="1871998" y="23907"/>
                    <a:pt x="1922636" y="3330"/>
                  </a:cubicBezTo>
                  <a:close/>
                </a:path>
              </a:pathLst>
            </a:custGeom>
            <a:solidFill>
              <a:srgbClr val="00427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34" name="Freeform: Shape 233">
              <a:extLst>
                <a:ext uri="{FF2B5EF4-FFF2-40B4-BE49-F238E27FC236}">
                  <a16:creationId xmlns:a16="http://schemas.microsoft.com/office/drawing/2014/main" id="{888F5C91-3075-4F0B-B7B6-0D9121707CC4}"/>
                </a:ext>
              </a:extLst>
            </p:cNvPr>
            <p:cNvSpPr/>
            <p:nvPr/>
          </p:nvSpPr>
          <p:spPr>
            <a:xfrm rot="2009711">
              <a:off x="3527222" y="3902856"/>
              <a:ext cx="2647950" cy="1602666"/>
            </a:xfrm>
            <a:custGeom>
              <a:avLst/>
              <a:gdLst>
                <a:gd name="connsiteX0" fmla="*/ 0 w 2647950"/>
                <a:gd name="connsiteY0" fmla="*/ 543 h 1602666"/>
                <a:gd name="connsiteX1" fmla="*/ 56435 w 2647950"/>
                <a:gd name="connsiteY1" fmla="*/ 93996 h 1602666"/>
                <a:gd name="connsiteX2" fmla="*/ 1361909 w 2647950"/>
                <a:gd name="connsiteY2" fmla="*/ 1008336 h 1602666"/>
                <a:gd name="connsiteX3" fmla="*/ 2611865 w 2647950"/>
                <a:gd name="connsiteY3" fmla="*/ 62035 h 1602666"/>
                <a:gd name="connsiteX4" fmla="*/ 2647950 w 2647950"/>
                <a:gd name="connsiteY4" fmla="*/ 0 h 1602666"/>
                <a:gd name="connsiteX5" fmla="*/ 2647950 w 2647950"/>
                <a:gd name="connsiteY5" fmla="*/ 1602666 h 1602666"/>
                <a:gd name="connsiteX6" fmla="*/ 0 w 2647950"/>
                <a:gd name="connsiteY6" fmla="*/ 1602666 h 16026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47950" h="1602666">
                  <a:moveTo>
                    <a:pt x="0" y="543"/>
                  </a:moveTo>
                  <a:lnTo>
                    <a:pt x="56435" y="93996"/>
                  </a:lnTo>
                  <a:cubicBezTo>
                    <a:pt x="389541" y="607558"/>
                    <a:pt x="887196" y="1013411"/>
                    <a:pt x="1361909" y="1008336"/>
                  </a:cubicBezTo>
                  <a:cubicBezTo>
                    <a:pt x="1836622" y="1003260"/>
                    <a:pt x="2287060" y="588136"/>
                    <a:pt x="2611865" y="62035"/>
                  </a:cubicBezTo>
                  <a:lnTo>
                    <a:pt x="2647950" y="0"/>
                  </a:lnTo>
                  <a:lnTo>
                    <a:pt x="2647950" y="1602666"/>
                  </a:lnTo>
                  <a:lnTo>
                    <a:pt x="0" y="1602666"/>
                  </a:lnTo>
                  <a:close/>
                </a:path>
              </a:pathLst>
            </a:custGeom>
            <a:solidFill>
              <a:srgbClr val="00427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23" name="Graphic 213">
            <a:extLst>
              <a:ext uri="{FF2B5EF4-FFF2-40B4-BE49-F238E27FC236}">
                <a16:creationId xmlns:a16="http://schemas.microsoft.com/office/drawing/2014/main" id="{5FB27A1F-480E-49C8-94BD-174BDC877CF0}"/>
              </a:ext>
            </a:extLst>
          </p:cNvPr>
          <p:cNvSpPr/>
          <p:nvPr/>
        </p:nvSpPr>
        <p:spPr>
          <a:xfrm>
            <a:off x="655598" y="1740868"/>
            <a:ext cx="3154085" cy="2959586"/>
          </a:xfrm>
          <a:custGeom>
            <a:avLst/>
            <a:gdLst>
              <a:gd name="connsiteX0" fmla="*/ 862943 w 880994"/>
              <a:gd name="connsiteY0" fmla="*/ 209257 h 848653"/>
              <a:gd name="connsiteX1" fmla="*/ 712448 w 880994"/>
              <a:gd name="connsiteY1" fmla="*/ 648359 h 848653"/>
              <a:gd name="connsiteX2" fmla="*/ 136185 w 880994"/>
              <a:gd name="connsiteY2" fmla="*/ 813142 h 848653"/>
              <a:gd name="connsiteX3" fmla="*/ 51412 w 880994"/>
              <a:gd name="connsiteY3" fmla="*/ 222592 h 848653"/>
              <a:gd name="connsiteX4" fmla="*/ 513375 w 880994"/>
              <a:gd name="connsiteY4" fmla="*/ 1612 h 848653"/>
              <a:gd name="connsiteX5" fmla="*/ 862943 w 880994"/>
              <a:gd name="connsiteY5" fmla="*/ 209257 h 848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80994" h="848653">
                <a:moveTo>
                  <a:pt x="862943" y="209257"/>
                </a:moveTo>
                <a:cubicBezTo>
                  <a:pt x="909615" y="332129"/>
                  <a:pt x="868657" y="503579"/>
                  <a:pt x="712448" y="648359"/>
                </a:cubicBezTo>
                <a:cubicBezTo>
                  <a:pt x="556238" y="793139"/>
                  <a:pt x="284775" y="910297"/>
                  <a:pt x="136185" y="813142"/>
                </a:cubicBezTo>
                <a:cubicBezTo>
                  <a:pt x="-12405" y="715987"/>
                  <a:pt x="-37170" y="404519"/>
                  <a:pt x="51412" y="222592"/>
                </a:cubicBezTo>
                <a:cubicBezTo>
                  <a:pt x="140947" y="41617"/>
                  <a:pt x="344782" y="-9818"/>
                  <a:pt x="513375" y="1612"/>
                </a:cubicBezTo>
                <a:cubicBezTo>
                  <a:pt x="681968" y="13042"/>
                  <a:pt x="816270" y="86384"/>
                  <a:pt x="862943" y="209257"/>
                </a:cubicBezTo>
                <a:close/>
              </a:path>
            </a:pathLst>
          </a:custGeom>
          <a:noFill/>
          <a:ln w="28575" cap="flat">
            <a:solidFill>
              <a:srgbClr val="15C2FF"/>
            </a:solidFill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5" name="Isosceles Triangle 224">
            <a:extLst>
              <a:ext uri="{FF2B5EF4-FFF2-40B4-BE49-F238E27FC236}">
                <a16:creationId xmlns:a16="http://schemas.microsoft.com/office/drawing/2014/main" id="{D388D7D6-491D-4E25-A486-9766612C4FA6}"/>
              </a:ext>
            </a:extLst>
          </p:cNvPr>
          <p:cNvSpPr/>
          <p:nvPr/>
        </p:nvSpPr>
        <p:spPr>
          <a:xfrm rot="2700000">
            <a:off x="603671" y="3081711"/>
            <a:ext cx="254848" cy="236716"/>
          </a:xfrm>
          <a:custGeom>
            <a:avLst/>
            <a:gdLst>
              <a:gd name="connsiteX0" fmla="*/ 0 w 1280160"/>
              <a:gd name="connsiteY0" fmla="*/ 1103586 h 1103586"/>
              <a:gd name="connsiteX1" fmla="*/ 640080 w 1280160"/>
              <a:gd name="connsiteY1" fmla="*/ 0 h 1103586"/>
              <a:gd name="connsiteX2" fmla="*/ 1280160 w 1280160"/>
              <a:gd name="connsiteY2" fmla="*/ 1103586 h 1103586"/>
              <a:gd name="connsiteX3" fmla="*/ 0 w 1280160"/>
              <a:gd name="connsiteY3" fmla="*/ 1103586 h 1103586"/>
              <a:gd name="connsiteX0" fmla="*/ 0 w 1280160"/>
              <a:gd name="connsiteY0" fmla="*/ 1103680 h 1103680"/>
              <a:gd name="connsiteX1" fmla="*/ 640080 w 1280160"/>
              <a:gd name="connsiteY1" fmla="*/ 94 h 1103680"/>
              <a:gd name="connsiteX2" fmla="*/ 1280160 w 1280160"/>
              <a:gd name="connsiteY2" fmla="*/ 1103680 h 1103680"/>
              <a:gd name="connsiteX3" fmla="*/ 0 w 1280160"/>
              <a:gd name="connsiteY3" fmla="*/ 1103680 h 1103680"/>
              <a:gd name="connsiteX0" fmla="*/ 0 w 1303138"/>
              <a:gd name="connsiteY0" fmla="*/ 1103680 h 1179120"/>
              <a:gd name="connsiteX1" fmla="*/ 640080 w 1303138"/>
              <a:gd name="connsiteY1" fmla="*/ 94 h 1179120"/>
              <a:gd name="connsiteX2" fmla="*/ 1280160 w 1303138"/>
              <a:gd name="connsiteY2" fmla="*/ 1103680 h 1179120"/>
              <a:gd name="connsiteX3" fmla="*/ 0 w 1303138"/>
              <a:gd name="connsiteY3" fmla="*/ 1103680 h 1179120"/>
              <a:gd name="connsiteX0" fmla="*/ 15212 w 1318350"/>
              <a:gd name="connsiteY0" fmla="*/ 1103660 h 1224550"/>
              <a:gd name="connsiteX1" fmla="*/ 655292 w 1318350"/>
              <a:gd name="connsiteY1" fmla="*/ 74 h 1224550"/>
              <a:gd name="connsiteX2" fmla="*/ 1295372 w 1318350"/>
              <a:gd name="connsiteY2" fmla="*/ 1103660 h 1224550"/>
              <a:gd name="connsiteX3" fmla="*/ 15212 w 1318350"/>
              <a:gd name="connsiteY3" fmla="*/ 1103660 h 122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18350" h="1224550">
                <a:moveTo>
                  <a:pt x="15212" y="1103660"/>
                </a:moveTo>
                <a:cubicBezTo>
                  <a:pt x="-91468" y="951260"/>
                  <a:pt x="388592" y="-9648"/>
                  <a:pt x="655292" y="74"/>
                </a:cubicBezTo>
                <a:cubicBezTo>
                  <a:pt x="921992" y="9796"/>
                  <a:pt x="1432532" y="933918"/>
                  <a:pt x="1295372" y="1103660"/>
                </a:cubicBezTo>
                <a:cubicBezTo>
                  <a:pt x="1158212" y="1273402"/>
                  <a:pt x="121892" y="1256060"/>
                  <a:pt x="15212" y="1103660"/>
                </a:cubicBezTo>
                <a:close/>
              </a:path>
            </a:pathLst>
          </a:cu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6" name="Isosceles Triangle 224">
            <a:extLst>
              <a:ext uri="{FF2B5EF4-FFF2-40B4-BE49-F238E27FC236}">
                <a16:creationId xmlns:a16="http://schemas.microsoft.com/office/drawing/2014/main" id="{66E8E1BE-8519-4E0F-AD29-9E8FB99CB8A5}"/>
              </a:ext>
            </a:extLst>
          </p:cNvPr>
          <p:cNvSpPr/>
          <p:nvPr/>
        </p:nvSpPr>
        <p:spPr>
          <a:xfrm rot="13007934">
            <a:off x="3457047" y="3363116"/>
            <a:ext cx="342778" cy="307922"/>
          </a:xfrm>
          <a:custGeom>
            <a:avLst/>
            <a:gdLst>
              <a:gd name="connsiteX0" fmla="*/ 0 w 1280160"/>
              <a:gd name="connsiteY0" fmla="*/ 1103586 h 1103586"/>
              <a:gd name="connsiteX1" fmla="*/ 640080 w 1280160"/>
              <a:gd name="connsiteY1" fmla="*/ 0 h 1103586"/>
              <a:gd name="connsiteX2" fmla="*/ 1280160 w 1280160"/>
              <a:gd name="connsiteY2" fmla="*/ 1103586 h 1103586"/>
              <a:gd name="connsiteX3" fmla="*/ 0 w 1280160"/>
              <a:gd name="connsiteY3" fmla="*/ 1103586 h 1103586"/>
              <a:gd name="connsiteX0" fmla="*/ 0 w 1280160"/>
              <a:gd name="connsiteY0" fmla="*/ 1103680 h 1103680"/>
              <a:gd name="connsiteX1" fmla="*/ 640080 w 1280160"/>
              <a:gd name="connsiteY1" fmla="*/ 94 h 1103680"/>
              <a:gd name="connsiteX2" fmla="*/ 1280160 w 1280160"/>
              <a:gd name="connsiteY2" fmla="*/ 1103680 h 1103680"/>
              <a:gd name="connsiteX3" fmla="*/ 0 w 1280160"/>
              <a:gd name="connsiteY3" fmla="*/ 1103680 h 1103680"/>
              <a:gd name="connsiteX0" fmla="*/ 0 w 1303138"/>
              <a:gd name="connsiteY0" fmla="*/ 1103680 h 1179120"/>
              <a:gd name="connsiteX1" fmla="*/ 640080 w 1303138"/>
              <a:gd name="connsiteY1" fmla="*/ 94 h 1179120"/>
              <a:gd name="connsiteX2" fmla="*/ 1280160 w 1303138"/>
              <a:gd name="connsiteY2" fmla="*/ 1103680 h 1179120"/>
              <a:gd name="connsiteX3" fmla="*/ 0 w 1303138"/>
              <a:gd name="connsiteY3" fmla="*/ 1103680 h 1179120"/>
              <a:gd name="connsiteX0" fmla="*/ 15212 w 1318350"/>
              <a:gd name="connsiteY0" fmla="*/ 1103660 h 1224550"/>
              <a:gd name="connsiteX1" fmla="*/ 655292 w 1318350"/>
              <a:gd name="connsiteY1" fmla="*/ 74 h 1224550"/>
              <a:gd name="connsiteX2" fmla="*/ 1295372 w 1318350"/>
              <a:gd name="connsiteY2" fmla="*/ 1103660 h 1224550"/>
              <a:gd name="connsiteX3" fmla="*/ 15212 w 1318350"/>
              <a:gd name="connsiteY3" fmla="*/ 1103660 h 1224550"/>
              <a:gd name="connsiteX0" fmla="*/ 26976 w 1330114"/>
              <a:gd name="connsiteY0" fmla="*/ 1103668 h 1267179"/>
              <a:gd name="connsiteX1" fmla="*/ 667056 w 1330114"/>
              <a:gd name="connsiteY1" fmla="*/ 82 h 1267179"/>
              <a:gd name="connsiteX2" fmla="*/ 1307136 w 1330114"/>
              <a:gd name="connsiteY2" fmla="*/ 1103668 h 1267179"/>
              <a:gd name="connsiteX3" fmla="*/ 26976 w 1330114"/>
              <a:gd name="connsiteY3" fmla="*/ 1103668 h 1267179"/>
              <a:gd name="connsiteX0" fmla="*/ 26976 w 1326725"/>
              <a:gd name="connsiteY0" fmla="*/ 1103668 h 1299085"/>
              <a:gd name="connsiteX1" fmla="*/ 667056 w 1326725"/>
              <a:gd name="connsiteY1" fmla="*/ 82 h 1299085"/>
              <a:gd name="connsiteX2" fmla="*/ 1307136 w 1326725"/>
              <a:gd name="connsiteY2" fmla="*/ 1103668 h 1299085"/>
              <a:gd name="connsiteX3" fmla="*/ 26976 w 1326725"/>
              <a:gd name="connsiteY3" fmla="*/ 1103668 h 1299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26725" h="1299085">
                <a:moveTo>
                  <a:pt x="26976" y="1103668"/>
                </a:moveTo>
                <a:cubicBezTo>
                  <a:pt x="-124635" y="842155"/>
                  <a:pt x="400356" y="-9640"/>
                  <a:pt x="667056" y="82"/>
                </a:cubicBezTo>
                <a:cubicBezTo>
                  <a:pt x="933756" y="9804"/>
                  <a:pt x="1431456" y="844063"/>
                  <a:pt x="1307136" y="1103668"/>
                </a:cubicBezTo>
                <a:cubicBezTo>
                  <a:pt x="1182816" y="1363273"/>
                  <a:pt x="178587" y="1365181"/>
                  <a:pt x="26976" y="1103668"/>
                </a:cubicBezTo>
                <a:close/>
              </a:path>
            </a:pathLst>
          </a:custGeom>
          <a:solidFill>
            <a:srgbClr val="15C2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7" name="Isosceles Triangle 224">
            <a:extLst>
              <a:ext uri="{FF2B5EF4-FFF2-40B4-BE49-F238E27FC236}">
                <a16:creationId xmlns:a16="http://schemas.microsoft.com/office/drawing/2014/main" id="{B1B8B3B5-30C2-4A62-8116-3E97C7707FBA}"/>
              </a:ext>
            </a:extLst>
          </p:cNvPr>
          <p:cNvSpPr/>
          <p:nvPr/>
        </p:nvSpPr>
        <p:spPr>
          <a:xfrm rot="6206713">
            <a:off x="809117" y="2534761"/>
            <a:ext cx="219581" cy="183222"/>
          </a:xfrm>
          <a:custGeom>
            <a:avLst/>
            <a:gdLst>
              <a:gd name="connsiteX0" fmla="*/ 0 w 1280160"/>
              <a:gd name="connsiteY0" fmla="*/ 1103586 h 1103586"/>
              <a:gd name="connsiteX1" fmla="*/ 640080 w 1280160"/>
              <a:gd name="connsiteY1" fmla="*/ 0 h 1103586"/>
              <a:gd name="connsiteX2" fmla="*/ 1280160 w 1280160"/>
              <a:gd name="connsiteY2" fmla="*/ 1103586 h 1103586"/>
              <a:gd name="connsiteX3" fmla="*/ 0 w 1280160"/>
              <a:gd name="connsiteY3" fmla="*/ 1103586 h 1103586"/>
              <a:gd name="connsiteX0" fmla="*/ 0 w 1280160"/>
              <a:gd name="connsiteY0" fmla="*/ 1103680 h 1103680"/>
              <a:gd name="connsiteX1" fmla="*/ 640080 w 1280160"/>
              <a:gd name="connsiteY1" fmla="*/ 94 h 1103680"/>
              <a:gd name="connsiteX2" fmla="*/ 1280160 w 1280160"/>
              <a:gd name="connsiteY2" fmla="*/ 1103680 h 1103680"/>
              <a:gd name="connsiteX3" fmla="*/ 0 w 1280160"/>
              <a:gd name="connsiteY3" fmla="*/ 1103680 h 1103680"/>
              <a:gd name="connsiteX0" fmla="*/ 0 w 1303138"/>
              <a:gd name="connsiteY0" fmla="*/ 1103680 h 1179120"/>
              <a:gd name="connsiteX1" fmla="*/ 640080 w 1303138"/>
              <a:gd name="connsiteY1" fmla="*/ 94 h 1179120"/>
              <a:gd name="connsiteX2" fmla="*/ 1280160 w 1303138"/>
              <a:gd name="connsiteY2" fmla="*/ 1103680 h 1179120"/>
              <a:gd name="connsiteX3" fmla="*/ 0 w 1303138"/>
              <a:gd name="connsiteY3" fmla="*/ 1103680 h 1179120"/>
              <a:gd name="connsiteX0" fmla="*/ 15212 w 1318350"/>
              <a:gd name="connsiteY0" fmla="*/ 1103660 h 1224550"/>
              <a:gd name="connsiteX1" fmla="*/ 655292 w 1318350"/>
              <a:gd name="connsiteY1" fmla="*/ 74 h 1224550"/>
              <a:gd name="connsiteX2" fmla="*/ 1295372 w 1318350"/>
              <a:gd name="connsiteY2" fmla="*/ 1103660 h 1224550"/>
              <a:gd name="connsiteX3" fmla="*/ 15212 w 1318350"/>
              <a:gd name="connsiteY3" fmla="*/ 1103660 h 1224550"/>
              <a:gd name="connsiteX0" fmla="*/ 26976 w 1330114"/>
              <a:gd name="connsiteY0" fmla="*/ 1103668 h 1267179"/>
              <a:gd name="connsiteX1" fmla="*/ 667056 w 1330114"/>
              <a:gd name="connsiteY1" fmla="*/ 82 h 1267179"/>
              <a:gd name="connsiteX2" fmla="*/ 1307136 w 1330114"/>
              <a:gd name="connsiteY2" fmla="*/ 1103668 h 1267179"/>
              <a:gd name="connsiteX3" fmla="*/ 26976 w 1330114"/>
              <a:gd name="connsiteY3" fmla="*/ 1103668 h 1267179"/>
              <a:gd name="connsiteX0" fmla="*/ 26976 w 1326725"/>
              <a:gd name="connsiteY0" fmla="*/ 1103668 h 1299085"/>
              <a:gd name="connsiteX1" fmla="*/ 667056 w 1326725"/>
              <a:gd name="connsiteY1" fmla="*/ 82 h 1299085"/>
              <a:gd name="connsiteX2" fmla="*/ 1307136 w 1326725"/>
              <a:gd name="connsiteY2" fmla="*/ 1103668 h 1299085"/>
              <a:gd name="connsiteX3" fmla="*/ 26976 w 1326725"/>
              <a:gd name="connsiteY3" fmla="*/ 1103668 h 1299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26725" h="1299085">
                <a:moveTo>
                  <a:pt x="26976" y="1103668"/>
                </a:moveTo>
                <a:cubicBezTo>
                  <a:pt x="-124635" y="842155"/>
                  <a:pt x="400356" y="-9640"/>
                  <a:pt x="667056" y="82"/>
                </a:cubicBezTo>
                <a:cubicBezTo>
                  <a:pt x="933756" y="9804"/>
                  <a:pt x="1431456" y="844063"/>
                  <a:pt x="1307136" y="1103668"/>
                </a:cubicBezTo>
                <a:cubicBezTo>
                  <a:pt x="1182816" y="1363273"/>
                  <a:pt x="178587" y="1365181"/>
                  <a:pt x="26976" y="1103668"/>
                </a:cubicBezTo>
                <a:close/>
              </a:path>
            </a:pathLst>
          </a:cu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2" name="Freeform: Shape 131">
            <a:extLst>
              <a:ext uri="{FF2B5EF4-FFF2-40B4-BE49-F238E27FC236}">
                <a16:creationId xmlns:a16="http://schemas.microsoft.com/office/drawing/2014/main" id="{EAE5A9EF-426F-4B2C-A73D-456D96A1A02A}"/>
              </a:ext>
            </a:extLst>
          </p:cNvPr>
          <p:cNvSpPr/>
          <p:nvPr/>
        </p:nvSpPr>
        <p:spPr>
          <a:xfrm>
            <a:off x="7216939" y="1438383"/>
            <a:ext cx="442252" cy="867451"/>
          </a:xfrm>
          <a:custGeom>
            <a:avLst/>
            <a:gdLst>
              <a:gd name="connsiteX0" fmla="*/ 556403 w 556403"/>
              <a:gd name="connsiteY0" fmla="*/ 0 h 1091351"/>
              <a:gd name="connsiteX1" fmla="*/ 556403 w 556403"/>
              <a:gd name="connsiteY1" fmla="*/ 246018 h 1091351"/>
              <a:gd name="connsiteX2" fmla="*/ 367598 w 556403"/>
              <a:gd name="connsiteY2" fmla="*/ 340421 h 1091351"/>
              <a:gd name="connsiteX3" fmla="*/ 310385 w 556403"/>
              <a:gd name="connsiteY3" fmla="*/ 529226 h 1091351"/>
              <a:gd name="connsiteX4" fmla="*/ 556403 w 556403"/>
              <a:gd name="connsiteY4" fmla="*/ 529226 h 1091351"/>
              <a:gd name="connsiteX5" fmla="*/ 556403 w 556403"/>
              <a:gd name="connsiteY5" fmla="*/ 1091351 h 1091351"/>
              <a:gd name="connsiteX6" fmla="*/ 0 w 556403"/>
              <a:gd name="connsiteY6" fmla="*/ 1091351 h 1091351"/>
              <a:gd name="connsiteX7" fmla="*/ 0 w 556403"/>
              <a:gd name="connsiteY7" fmla="*/ 550681 h 1091351"/>
              <a:gd name="connsiteX8" fmla="*/ 144465 w 556403"/>
              <a:gd name="connsiteY8" fmla="*/ 177362 h 1091351"/>
              <a:gd name="connsiteX9" fmla="*/ 556403 w 556403"/>
              <a:gd name="connsiteY9" fmla="*/ 0 h 1091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56403" h="1091351">
                <a:moveTo>
                  <a:pt x="556403" y="0"/>
                </a:moveTo>
                <a:lnTo>
                  <a:pt x="556403" y="246018"/>
                </a:lnTo>
                <a:cubicBezTo>
                  <a:pt x="468675" y="265090"/>
                  <a:pt x="405740" y="296558"/>
                  <a:pt x="367598" y="340421"/>
                </a:cubicBezTo>
                <a:cubicBezTo>
                  <a:pt x="329456" y="384285"/>
                  <a:pt x="310385" y="447220"/>
                  <a:pt x="310385" y="529226"/>
                </a:cubicBezTo>
                <a:lnTo>
                  <a:pt x="556403" y="529226"/>
                </a:lnTo>
                <a:lnTo>
                  <a:pt x="556403" y="1091351"/>
                </a:lnTo>
                <a:lnTo>
                  <a:pt x="0" y="1091351"/>
                </a:lnTo>
                <a:lnTo>
                  <a:pt x="0" y="550681"/>
                </a:lnTo>
                <a:cubicBezTo>
                  <a:pt x="0" y="397158"/>
                  <a:pt x="48155" y="272719"/>
                  <a:pt x="144465" y="177362"/>
                </a:cubicBezTo>
                <a:cubicBezTo>
                  <a:pt x="240775" y="82006"/>
                  <a:pt x="378087" y="22885"/>
                  <a:pt x="556403" y="0"/>
                </a:cubicBezTo>
                <a:close/>
              </a:path>
            </a:pathLst>
          </a:custGeom>
          <a:solidFill>
            <a:schemeClr val="bg1"/>
          </a:solidFill>
          <a:ln w="73025"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3" name="Freeform: Shape 132">
            <a:extLst>
              <a:ext uri="{FF2B5EF4-FFF2-40B4-BE49-F238E27FC236}">
                <a16:creationId xmlns:a16="http://schemas.microsoft.com/office/drawing/2014/main" id="{ABBF6CC3-EC06-4908-8AB9-11EE4848D1AF}"/>
              </a:ext>
            </a:extLst>
          </p:cNvPr>
          <p:cNvSpPr/>
          <p:nvPr/>
        </p:nvSpPr>
        <p:spPr>
          <a:xfrm>
            <a:off x="7874932" y="1443790"/>
            <a:ext cx="442252" cy="867451"/>
          </a:xfrm>
          <a:custGeom>
            <a:avLst/>
            <a:gdLst>
              <a:gd name="connsiteX0" fmla="*/ 556403 w 556403"/>
              <a:gd name="connsiteY0" fmla="*/ 0 h 1091351"/>
              <a:gd name="connsiteX1" fmla="*/ 556403 w 556403"/>
              <a:gd name="connsiteY1" fmla="*/ 246018 h 1091351"/>
              <a:gd name="connsiteX2" fmla="*/ 367598 w 556403"/>
              <a:gd name="connsiteY2" fmla="*/ 340421 h 1091351"/>
              <a:gd name="connsiteX3" fmla="*/ 310385 w 556403"/>
              <a:gd name="connsiteY3" fmla="*/ 529226 h 1091351"/>
              <a:gd name="connsiteX4" fmla="*/ 556403 w 556403"/>
              <a:gd name="connsiteY4" fmla="*/ 529226 h 1091351"/>
              <a:gd name="connsiteX5" fmla="*/ 556403 w 556403"/>
              <a:gd name="connsiteY5" fmla="*/ 1091351 h 1091351"/>
              <a:gd name="connsiteX6" fmla="*/ 0 w 556403"/>
              <a:gd name="connsiteY6" fmla="*/ 1091351 h 1091351"/>
              <a:gd name="connsiteX7" fmla="*/ 0 w 556403"/>
              <a:gd name="connsiteY7" fmla="*/ 550681 h 1091351"/>
              <a:gd name="connsiteX8" fmla="*/ 144465 w 556403"/>
              <a:gd name="connsiteY8" fmla="*/ 177362 h 1091351"/>
              <a:gd name="connsiteX9" fmla="*/ 556403 w 556403"/>
              <a:gd name="connsiteY9" fmla="*/ 0 h 1091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56403" h="1091351">
                <a:moveTo>
                  <a:pt x="556403" y="0"/>
                </a:moveTo>
                <a:lnTo>
                  <a:pt x="556403" y="246018"/>
                </a:lnTo>
                <a:cubicBezTo>
                  <a:pt x="468675" y="265090"/>
                  <a:pt x="405740" y="296558"/>
                  <a:pt x="367598" y="340421"/>
                </a:cubicBezTo>
                <a:cubicBezTo>
                  <a:pt x="329456" y="384285"/>
                  <a:pt x="310385" y="447220"/>
                  <a:pt x="310385" y="529226"/>
                </a:cubicBezTo>
                <a:lnTo>
                  <a:pt x="556403" y="529226"/>
                </a:lnTo>
                <a:lnTo>
                  <a:pt x="556403" y="1091351"/>
                </a:lnTo>
                <a:lnTo>
                  <a:pt x="0" y="1091351"/>
                </a:lnTo>
                <a:lnTo>
                  <a:pt x="0" y="550681"/>
                </a:lnTo>
                <a:cubicBezTo>
                  <a:pt x="0" y="397158"/>
                  <a:pt x="48155" y="272719"/>
                  <a:pt x="144465" y="177362"/>
                </a:cubicBezTo>
                <a:cubicBezTo>
                  <a:pt x="240775" y="82006"/>
                  <a:pt x="378087" y="22885"/>
                  <a:pt x="556403" y="0"/>
                </a:cubicBezTo>
                <a:close/>
              </a:path>
            </a:pathLst>
          </a:custGeom>
          <a:solidFill>
            <a:schemeClr val="bg1"/>
          </a:solidFill>
          <a:ln w="73025"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E1859173-7AE8-45D0-94B9-3D2F6C918E3C}"/>
              </a:ext>
            </a:extLst>
          </p:cNvPr>
          <p:cNvSpPr/>
          <p:nvPr/>
        </p:nvSpPr>
        <p:spPr>
          <a:xfrm>
            <a:off x="9804313" y="-10858031"/>
            <a:ext cx="514965" cy="5428343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02932B6A-2411-49E5-9DAD-249F171CF904}"/>
              </a:ext>
            </a:extLst>
          </p:cNvPr>
          <p:cNvSpPr/>
          <p:nvPr/>
        </p:nvSpPr>
        <p:spPr>
          <a:xfrm>
            <a:off x="5838517" y="-9291573"/>
            <a:ext cx="514965" cy="542834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85FC668B-86E4-48C7-99A0-B5F2254E594A}"/>
              </a:ext>
            </a:extLst>
          </p:cNvPr>
          <p:cNvSpPr/>
          <p:nvPr/>
        </p:nvSpPr>
        <p:spPr>
          <a:xfrm>
            <a:off x="1872721" y="-5977547"/>
            <a:ext cx="514965" cy="5428343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377C3FF3-2549-4DA1-A840-E7A8BAB6BCB7}"/>
              </a:ext>
            </a:extLst>
          </p:cNvPr>
          <p:cNvSpPr>
            <a:spLocks noChangeAspect="1"/>
          </p:cNvSpPr>
          <p:nvPr/>
        </p:nvSpPr>
        <p:spPr>
          <a:xfrm rot="5400000">
            <a:off x="1557641" y="-6292630"/>
            <a:ext cx="630159" cy="630159"/>
          </a:xfrm>
          <a:custGeom>
            <a:avLst/>
            <a:gdLst>
              <a:gd name="connsiteX0" fmla="*/ 754425 w 1508849"/>
              <a:gd name="connsiteY0" fmla="*/ 1508850 h 1508850"/>
              <a:gd name="connsiteX1" fmla="*/ 754425 w 1508849"/>
              <a:gd name="connsiteY1" fmla="*/ 1508850 h 1508850"/>
              <a:gd name="connsiteX2" fmla="*/ 754426 w 1508849"/>
              <a:gd name="connsiteY2" fmla="*/ 1508850 h 1508850"/>
              <a:gd name="connsiteX3" fmla="*/ 0 w 1508849"/>
              <a:gd name="connsiteY3" fmla="*/ 754426 h 1508850"/>
              <a:gd name="connsiteX4" fmla="*/ 4742 w 1508849"/>
              <a:gd name="connsiteY4" fmla="*/ 707384 h 1508850"/>
              <a:gd name="connsiteX5" fmla="*/ 233417 w 1508849"/>
              <a:gd name="connsiteY5" fmla="*/ 521009 h 1508850"/>
              <a:gd name="connsiteX6" fmla="*/ 521009 w 1508849"/>
              <a:gd name="connsiteY6" fmla="*/ 521009 h 1508850"/>
              <a:gd name="connsiteX7" fmla="*/ 521009 w 1508849"/>
              <a:gd name="connsiteY7" fmla="*/ 233417 h 1508850"/>
              <a:gd name="connsiteX8" fmla="*/ 754426 w 1508849"/>
              <a:gd name="connsiteY8" fmla="*/ 0 h 1508850"/>
              <a:gd name="connsiteX9" fmla="*/ 754426 w 1508849"/>
              <a:gd name="connsiteY9" fmla="*/ 1 h 1508850"/>
              <a:gd name="connsiteX10" fmla="*/ 987843 w 1508849"/>
              <a:gd name="connsiteY10" fmla="*/ 233418 h 1508850"/>
              <a:gd name="connsiteX11" fmla="*/ 987842 w 1508849"/>
              <a:gd name="connsiteY11" fmla="*/ 521009 h 1508850"/>
              <a:gd name="connsiteX12" fmla="*/ 1275432 w 1508849"/>
              <a:gd name="connsiteY12" fmla="*/ 521009 h 1508850"/>
              <a:gd name="connsiteX13" fmla="*/ 1508849 w 1508849"/>
              <a:gd name="connsiteY13" fmla="*/ 754426 h 1508850"/>
              <a:gd name="connsiteX14" fmla="*/ 1508848 w 1508849"/>
              <a:gd name="connsiteY14" fmla="*/ 754426 h 1508850"/>
              <a:gd name="connsiteX15" fmla="*/ 1275431 w 1508849"/>
              <a:gd name="connsiteY15" fmla="*/ 987843 h 1508850"/>
              <a:gd name="connsiteX16" fmla="*/ 987842 w 1508849"/>
              <a:gd name="connsiteY16" fmla="*/ 987843 h 1508850"/>
              <a:gd name="connsiteX17" fmla="*/ 987842 w 1508849"/>
              <a:gd name="connsiteY17" fmla="*/ 1275433 h 1508850"/>
              <a:gd name="connsiteX18" fmla="*/ 801466 w 1508849"/>
              <a:gd name="connsiteY18" fmla="*/ 1504107 h 1508850"/>
              <a:gd name="connsiteX19" fmla="*/ 754425 w 1508849"/>
              <a:gd name="connsiteY19" fmla="*/ 1508850 h 1508850"/>
              <a:gd name="connsiteX20" fmla="*/ 707384 w 1508849"/>
              <a:gd name="connsiteY20" fmla="*/ 1504107 h 1508850"/>
              <a:gd name="connsiteX21" fmla="*/ 521008 w 1508849"/>
              <a:gd name="connsiteY21" fmla="*/ 1275433 h 1508850"/>
              <a:gd name="connsiteX22" fmla="*/ 521008 w 1508849"/>
              <a:gd name="connsiteY22" fmla="*/ 987842 h 1508850"/>
              <a:gd name="connsiteX23" fmla="*/ 233417 w 1508849"/>
              <a:gd name="connsiteY23" fmla="*/ 987842 h 1508850"/>
              <a:gd name="connsiteX24" fmla="*/ 4742 w 1508849"/>
              <a:gd name="connsiteY24" fmla="*/ 801467 h 1508850"/>
              <a:gd name="connsiteX25" fmla="*/ 0 w 1508849"/>
              <a:gd name="connsiteY25" fmla="*/ 754426 h 1508850"/>
              <a:gd name="connsiteX26" fmla="*/ 0 w 1508849"/>
              <a:gd name="connsiteY26" fmla="*/ 754425 h 1508850"/>
              <a:gd name="connsiteX27" fmla="*/ 0 w 1508849"/>
              <a:gd name="connsiteY27" fmla="*/ 754426 h 1508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508849" h="1508850">
                <a:moveTo>
                  <a:pt x="754425" y="1508850"/>
                </a:moveTo>
                <a:lnTo>
                  <a:pt x="754425" y="1508850"/>
                </a:lnTo>
                <a:lnTo>
                  <a:pt x="754426" y="1508850"/>
                </a:lnTo>
                <a:close/>
                <a:moveTo>
                  <a:pt x="0" y="754426"/>
                </a:moveTo>
                <a:lnTo>
                  <a:pt x="4742" y="707384"/>
                </a:lnTo>
                <a:cubicBezTo>
                  <a:pt x="26507" y="601020"/>
                  <a:pt x="120618" y="521009"/>
                  <a:pt x="233417" y="521009"/>
                </a:cubicBezTo>
                <a:lnTo>
                  <a:pt x="521009" y="521009"/>
                </a:lnTo>
                <a:lnTo>
                  <a:pt x="521009" y="233417"/>
                </a:lnTo>
                <a:cubicBezTo>
                  <a:pt x="521009" y="104504"/>
                  <a:pt x="625513" y="0"/>
                  <a:pt x="754426" y="0"/>
                </a:cubicBezTo>
                <a:lnTo>
                  <a:pt x="754426" y="1"/>
                </a:lnTo>
                <a:cubicBezTo>
                  <a:pt x="883339" y="1"/>
                  <a:pt x="987843" y="104505"/>
                  <a:pt x="987843" y="233418"/>
                </a:cubicBezTo>
                <a:lnTo>
                  <a:pt x="987842" y="521009"/>
                </a:lnTo>
                <a:lnTo>
                  <a:pt x="1275432" y="521009"/>
                </a:lnTo>
                <a:cubicBezTo>
                  <a:pt x="1404345" y="521009"/>
                  <a:pt x="1508849" y="625513"/>
                  <a:pt x="1508849" y="754426"/>
                </a:cubicBezTo>
                <a:lnTo>
                  <a:pt x="1508848" y="754426"/>
                </a:lnTo>
                <a:cubicBezTo>
                  <a:pt x="1508848" y="883339"/>
                  <a:pt x="1404344" y="987843"/>
                  <a:pt x="1275431" y="987843"/>
                </a:cubicBezTo>
                <a:lnTo>
                  <a:pt x="987842" y="987843"/>
                </a:lnTo>
                <a:lnTo>
                  <a:pt x="987842" y="1275433"/>
                </a:lnTo>
                <a:cubicBezTo>
                  <a:pt x="987842" y="1388232"/>
                  <a:pt x="907831" y="1482342"/>
                  <a:pt x="801466" y="1504107"/>
                </a:cubicBezTo>
                <a:lnTo>
                  <a:pt x="754425" y="1508850"/>
                </a:lnTo>
                <a:lnTo>
                  <a:pt x="707384" y="1504107"/>
                </a:lnTo>
                <a:cubicBezTo>
                  <a:pt x="601019" y="1482342"/>
                  <a:pt x="521008" y="1388232"/>
                  <a:pt x="521008" y="1275433"/>
                </a:cubicBezTo>
                <a:lnTo>
                  <a:pt x="521008" y="987842"/>
                </a:lnTo>
                <a:lnTo>
                  <a:pt x="233417" y="987842"/>
                </a:lnTo>
                <a:cubicBezTo>
                  <a:pt x="120618" y="987842"/>
                  <a:pt x="26507" y="907831"/>
                  <a:pt x="4742" y="801467"/>
                </a:cubicBezTo>
                <a:close/>
                <a:moveTo>
                  <a:pt x="0" y="754426"/>
                </a:moveTo>
                <a:lnTo>
                  <a:pt x="0" y="754425"/>
                </a:lnTo>
                <a:lnTo>
                  <a:pt x="0" y="75442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B0A97C76-B64D-4878-A82F-7663F12CEE38}"/>
              </a:ext>
            </a:extLst>
          </p:cNvPr>
          <p:cNvGrpSpPr/>
          <p:nvPr/>
        </p:nvGrpSpPr>
        <p:grpSpPr>
          <a:xfrm rot="20504407">
            <a:off x="5438775" y="-9596458"/>
            <a:ext cx="685196" cy="660272"/>
            <a:chOff x="4266406" y="336614"/>
            <a:chExt cx="685196" cy="660272"/>
          </a:xfrm>
        </p:grpSpPr>
        <p:sp>
          <p:nvSpPr>
            <p:cNvPr id="30" name="Rectangle: Rounded Corners 29">
              <a:extLst>
                <a:ext uri="{FF2B5EF4-FFF2-40B4-BE49-F238E27FC236}">
                  <a16:creationId xmlns:a16="http://schemas.microsoft.com/office/drawing/2014/main" id="{47BD4BEE-837E-4048-B682-7953F92E69EB}"/>
                </a:ext>
              </a:extLst>
            </p:cNvPr>
            <p:cNvSpPr/>
            <p:nvPr/>
          </p:nvSpPr>
          <p:spPr>
            <a:xfrm>
              <a:off x="4266406" y="581025"/>
              <a:ext cx="685196" cy="171450"/>
            </a:xfrm>
            <a:prstGeom prst="roundRect">
              <a:avLst>
                <a:gd name="adj" fmla="val 5000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6549FB08-6844-412B-8600-3779169FED96}"/>
                </a:ext>
              </a:extLst>
            </p:cNvPr>
            <p:cNvSpPr/>
            <p:nvPr/>
          </p:nvSpPr>
          <p:spPr>
            <a:xfrm>
              <a:off x="4490186" y="336614"/>
              <a:ext cx="215164" cy="215164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3961161F-E73D-4954-B2B4-E338AED2A921}"/>
                </a:ext>
              </a:extLst>
            </p:cNvPr>
            <p:cNvSpPr/>
            <p:nvPr/>
          </p:nvSpPr>
          <p:spPr>
            <a:xfrm>
              <a:off x="4501421" y="781722"/>
              <a:ext cx="215164" cy="215164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0459A5C5-977A-495D-8DA9-CD0093F61E65}"/>
              </a:ext>
            </a:extLst>
          </p:cNvPr>
          <p:cNvSpPr>
            <a:spLocks noChangeAspect="1"/>
          </p:cNvSpPr>
          <p:nvPr/>
        </p:nvSpPr>
        <p:spPr>
          <a:xfrm rot="2700000">
            <a:off x="9489234" y="-11302509"/>
            <a:ext cx="630159" cy="630159"/>
          </a:xfrm>
          <a:custGeom>
            <a:avLst/>
            <a:gdLst>
              <a:gd name="connsiteX0" fmla="*/ 754425 w 1508849"/>
              <a:gd name="connsiteY0" fmla="*/ 1508850 h 1508850"/>
              <a:gd name="connsiteX1" fmla="*/ 754425 w 1508849"/>
              <a:gd name="connsiteY1" fmla="*/ 1508850 h 1508850"/>
              <a:gd name="connsiteX2" fmla="*/ 754426 w 1508849"/>
              <a:gd name="connsiteY2" fmla="*/ 1508850 h 1508850"/>
              <a:gd name="connsiteX3" fmla="*/ 0 w 1508849"/>
              <a:gd name="connsiteY3" fmla="*/ 754426 h 1508850"/>
              <a:gd name="connsiteX4" fmla="*/ 4742 w 1508849"/>
              <a:gd name="connsiteY4" fmla="*/ 707384 h 1508850"/>
              <a:gd name="connsiteX5" fmla="*/ 233417 w 1508849"/>
              <a:gd name="connsiteY5" fmla="*/ 521009 h 1508850"/>
              <a:gd name="connsiteX6" fmla="*/ 521009 w 1508849"/>
              <a:gd name="connsiteY6" fmla="*/ 521009 h 1508850"/>
              <a:gd name="connsiteX7" fmla="*/ 521009 w 1508849"/>
              <a:gd name="connsiteY7" fmla="*/ 233417 h 1508850"/>
              <a:gd name="connsiteX8" fmla="*/ 754426 w 1508849"/>
              <a:gd name="connsiteY8" fmla="*/ 0 h 1508850"/>
              <a:gd name="connsiteX9" fmla="*/ 754426 w 1508849"/>
              <a:gd name="connsiteY9" fmla="*/ 1 h 1508850"/>
              <a:gd name="connsiteX10" fmla="*/ 987843 w 1508849"/>
              <a:gd name="connsiteY10" fmla="*/ 233418 h 1508850"/>
              <a:gd name="connsiteX11" fmla="*/ 987842 w 1508849"/>
              <a:gd name="connsiteY11" fmla="*/ 521009 h 1508850"/>
              <a:gd name="connsiteX12" fmla="*/ 1275432 w 1508849"/>
              <a:gd name="connsiteY12" fmla="*/ 521009 h 1508850"/>
              <a:gd name="connsiteX13" fmla="*/ 1508849 w 1508849"/>
              <a:gd name="connsiteY13" fmla="*/ 754426 h 1508850"/>
              <a:gd name="connsiteX14" fmla="*/ 1508848 w 1508849"/>
              <a:gd name="connsiteY14" fmla="*/ 754426 h 1508850"/>
              <a:gd name="connsiteX15" fmla="*/ 1275431 w 1508849"/>
              <a:gd name="connsiteY15" fmla="*/ 987843 h 1508850"/>
              <a:gd name="connsiteX16" fmla="*/ 987842 w 1508849"/>
              <a:gd name="connsiteY16" fmla="*/ 987843 h 1508850"/>
              <a:gd name="connsiteX17" fmla="*/ 987842 w 1508849"/>
              <a:gd name="connsiteY17" fmla="*/ 1275433 h 1508850"/>
              <a:gd name="connsiteX18" fmla="*/ 801466 w 1508849"/>
              <a:gd name="connsiteY18" fmla="*/ 1504107 h 1508850"/>
              <a:gd name="connsiteX19" fmla="*/ 754425 w 1508849"/>
              <a:gd name="connsiteY19" fmla="*/ 1508850 h 1508850"/>
              <a:gd name="connsiteX20" fmla="*/ 707384 w 1508849"/>
              <a:gd name="connsiteY20" fmla="*/ 1504107 h 1508850"/>
              <a:gd name="connsiteX21" fmla="*/ 521008 w 1508849"/>
              <a:gd name="connsiteY21" fmla="*/ 1275433 h 1508850"/>
              <a:gd name="connsiteX22" fmla="*/ 521008 w 1508849"/>
              <a:gd name="connsiteY22" fmla="*/ 987842 h 1508850"/>
              <a:gd name="connsiteX23" fmla="*/ 233417 w 1508849"/>
              <a:gd name="connsiteY23" fmla="*/ 987842 h 1508850"/>
              <a:gd name="connsiteX24" fmla="*/ 4742 w 1508849"/>
              <a:gd name="connsiteY24" fmla="*/ 801467 h 1508850"/>
              <a:gd name="connsiteX25" fmla="*/ 0 w 1508849"/>
              <a:gd name="connsiteY25" fmla="*/ 754426 h 1508850"/>
              <a:gd name="connsiteX26" fmla="*/ 0 w 1508849"/>
              <a:gd name="connsiteY26" fmla="*/ 754425 h 1508850"/>
              <a:gd name="connsiteX27" fmla="*/ 0 w 1508849"/>
              <a:gd name="connsiteY27" fmla="*/ 754426 h 1508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508849" h="1508850">
                <a:moveTo>
                  <a:pt x="754425" y="1508850"/>
                </a:moveTo>
                <a:lnTo>
                  <a:pt x="754425" y="1508850"/>
                </a:lnTo>
                <a:lnTo>
                  <a:pt x="754426" y="1508850"/>
                </a:lnTo>
                <a:close/>
                <a:moveTo>
                  <a:pt x="0" y="754426"/>
                </a:moveTo>
                <a:lnTo>
                  <a:pt x="4742" y="707384"/>
                </a:lnTo>
                <a:cubicBezTo>
                  <a:pt x="26507" y="601020"/>
                  <a:pt x="120618" y="521009"/>
                  <a:pt x="233417" y="521009"/>
                </a:cubicBezTo>
                <a:lnTo>
                  <a:pt x="521009" y="521009"/>
                </a:lnTo>
                <a:lnTo>
                  <a:pt x="521009" y="233417"/>
                </a:lnTo>
                <a:cubicBezTo>
                  <a:pt x="521009" y="104504"/>
                  <a:pt x="625513" y="0"/>
                  <a:pt x="754426" y="0"/>
                </a:cubicBezTo>
                <a:lnTo>
                  <a:pt x="754426" y="1"/>
                </a:lnTo>
                <a:cubicBezTo>
                  <a:pt x="883339" y="1"/>
                  <a:pt x="987843" y="104505"/>
                  <a:pt x="987843" y="233418"/>
                </a:cubicBezTo>
                <a:lnTo>
                  <a:pt x="987842" y="521009"/>
                </a:lnTo>
                <a:lnTo>
                  <a:pt x="1275432" y="521009"/>
                </a:lnTo>
                <a:cubicBezTo>
                  <a:pt x="1404345" y="521009"/>
                  <a:pt x="1508849" y="625513"/>
                  <a:pt x="1508849" y="754426"/>
                </a:cubicBezTo>
                <a:lnTo>
                  <a:pt x="1508848" y="754426"/>
                </a:lnTo>
                <a:cubicBezTo>
                  <a:pt x="1508848" y="883339"/>
                  <a:pt x="1404344" y="987843"/>
                  <a:pt x="1275431" y="987843"/>
                </a:cubicBezTo>
                <a:lnTo>
                  <a:pt x="987842" y="987843"/>
                </a:lnTo>
                <a:lnTo>
                  <a:pt x="987842" y="1275433"/>
                </a:lnTo>
                <a:cubicBezTo>
                  <a:pt x="987842" y="1388232"/>
                  <a:pt x="907831" y="1482342"/>
                  <a:pt x="801466" y="1504107"/>
                </a:cubicBezTo>
                <a:lnTo>
                  <a:pt x="754425" y="1508850"/>
                </a:lnTo>
                <a:lnTo>
                  <a:pt x="707384" y="1504107"/>
                </a:lnTo>
                <a:cubicBezTo>
                  <a:pt x="601019" y="1482342"/>
                  <a:pt x="521008" y="1388232"/>
                  <a:pt x="521008" y="1275433"/>
                </a:cubicBezTo>
                <a:lnTo>
                  <a:pt x="521008" y="987842"/>
                </a:lnTo>
                <a:lnTo>
                  <a:pt x="233417" y="987842"/>
                </a:lnTo>
                <a:cubicBezTo>
                  <a:pt x="120618" y="987842"/>
                  <a:pt x="26507" y="907831"/>
                  <a:pt x="4742" y="801467"/>
                </a:cubicBezTo>
                <a:close/>
                <a:moveTo>
                  <a:pt x="0" y="754426"/>
                </a:moveTo>
                <a:lnTo>
                  <a:pt x="0" y="754425"/>
                </a:lnTo>
                <a:lnTo>
                  <a:pt x="0" y="75442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37" name="Picture 8" descr="Math Symbols - Math Icon Clipart - Large Size Png Image - PikPng">
            <a:extLst>
              <a:ext uri="{FF2B5EF4-FFF2-40B4-BE49-F238E27FC236}">
                <a16:creationId xmlns:a16="http://schemas.microsoft.com/office/drawing/2014/main" id="{9D2B572D-3543-43FD-BC9F-1BCCC6FA6C5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986" t="72068" r="34207"/>
          <a:stretch/>
        </p:blipFill>
        <p:spPr bwMode="auto">
          <a:xfrm rot="10800000">
            <a:off x="4207430" y="8979791"/>
            <a:ext cx="959147" cy="858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8" descr="Math Symbols - Math Icon Clipart - Large Size Png Image - PikPng">
            <a:extLst>
              <a:ext uri="{FF2B5EF4-FFF2-40B4-BE49-F238E27FC236}">
                <a16:creationId xmlns:a16="http://schemas.microsoft.com/office/drawing/2014/main" id="{9EA96873-D07F-4A0E-BAD0-E386F777406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804" t="73837" r="-4611" b="-1769"/>
          <a:stretch/>
        </p:blipFill>
        <p:spPr bwMode="auto">
          <a:xfrm rot="11700000">
            <a:off x="7639896" y="-1785822"/>
            <a:ext cx="959147" cy="858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8" descr="Math Symbols - Math Icon Clipart - Large Size Png Image - PikPng">
            <a:extLst>
              <a:ext uri="{FF2B5EF4-FFF2-40B4-BE49-F238E27FC236}">
                <a16:creationId xmlns:a16="http://schemas.microsoft.com/office/drawing/2014/main" id="{EF60E3D4-A2C4-4B94-AE49-9CB587B9B72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113" t="37145" r="36080" b="34923"/>
          <a:stretch/>
        </p:blipFill>
        <p:spPr bwMode="auto">
          <a:xfrm rot="9258396">
            <a:off x="2810650" y="-2286543"/>
            <a:ext cx="658469" cy="589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5D88B326-E90C-46C3-92D1-D6909D360C4C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b="35542"/>
          <a:stretch/>
        </p:blipFill>
        <p:spPr>
          <a:xfrm>
            <a:off x="3925077" y="3879267"/>
            <a:ext cx="2206943" cy="2094527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8386D825-F384-4AD9-AD2D-201DA1BAB34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608014" y="4265977"/>
            <a:ext cx="2274005" cy="1591194"/>
          </a:xfrm>
          <a:prstGeom prst="rect">
            <a:avLst/>
          </a:prstGeom>
        </p:spPr>
      </p:pic>
      <p:grpSp>
        <p:nvGrpSpPr>
          <p:cNvPr id="43" name="Group 42">
            <a:extLst>
              <a:ext uri="{FF2B5EF4-FFF2-40B4-BE49-F238E27FC236}">
                <a16:creationId xmlns:a16="http://schemas.microsoft.com/office/drawing/2014/main" id="{6890CA1F-463A-4A10-884F-862EF6E9C5DF}"/>
              </a:ext>
            </a:extLst>
          </p:cNvPr>
          <p:cNvGrpSpPr/>
          <p:nvPr/>
        </p:nvGrpSpPr>
        <p:grpSpPr>
          <a:xfrm>
            <a:off x="3799623" y="5857171"/>
            <a:ext cx="7315206" cy="1553372"/>
            <a:chOff x="2353339" y="5846164"/>
            <a:chExt cx="7315206" cy="1553372"/>
          </a:xfrm>
        </p:grpSpPr>
        <p:grpSp>
          <p:nvGrpSpPr>
            <p:cNvPr id="44" name="Google Shape;579;p27">
              <a:extLst>
                <a:ext uri="{FF2B5EF4-FFF2-40B4-BE49-F238E27FC236}">
                  <a16:creationId xmlns:a16="http://schemas.microsoft.com/office/drawing/2014/main" id="{9F5AB6FA-4EA1-4171-A485-D8515771455D}"/>
                </a:ext>
              </a:extLst>
            </p:cNvPr>
            <p:cNvGrpSpPr/>
            <p:nvPr/>
          </p:nvGrpSpPr>
          <p:grpSpPr>
            <a:xfrm>
              <a:off x="2353339" y="5846164"/>
              <a:ext cx="7315206" cy="1231195"/>
              <a:chOff x="929285" y="5051507"/>
              <a:chExt cx="7315206" cy="1231195"/>
            </a:xfrm>
          </p:grpSpPr>
          <p:sp>
            <p:nvSpPr>
              <p:cNvPr id="46" name="Google Shape;580;p27">
                <a:extLst>
                  <a:ext uri="{FF2B5EF4-FFF2-40B4-BE49-F238E27FC236}">
                    <a16:creationId xmlns:a16="http://schemas.microsoft.com/office/drawing/2014/main" id="{32395030-EA3F-4AA6-932C-E240E7189D03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  <p:sp>
            <p:nvSpPr>
              <p:cNvPr id="47" name="Google Shape;581;p27">
                <a:extLst>
                  <a:ext uri="{FF2B5EF4-FFF2-40B4-BE49-F238E27FC236}">
                    <a16:creationId xmlns:a16="http://schemas.microsoft.com/office/drawing/2014/main" id="{EABD6A92-2AD2-4EFD-BBC7-7D3A871EA553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  <p:sp>
            <p:nvSpPr>
              <p:cNvPr id="48" name="Google Shape;582;p27">
                <a:extLst>
                  <a:ext uri="{FF2B5EF4-FFF2-40B4-BE49-F238E27FC236}">
                    <a16:creationId xmlns:a16="http://schemas.microsoft.com/office/drawing/2014/main" id="{5B6BA261-C185-4899-AE1B-227E00DCF079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  <p:sp>
            <p:nvSpPr>
              <p:cNvPr id="49" name="Google Shape;583;p27">
                <a:extLst>
                  <a:ext uri="{FF2B5EF4-FFF2-40B4-BE49-F238E27FC236}">
                    <a16:creationId xmlns:a16="http://schemas.microsoft.com/office/drawing/2014/main" id="{45767AF5-B2A2-44DD-8115-C9A0ACB2484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  <p:sp>
            <p:nvSpPr>
              <p:cNvPr id="50" name="Google Shape;584;p27">
                <a:extLst>
                  <a:ext uri="{FF2B5EF4-FFF2-40B4-BE49-F238E27FC236}">
                    <a16:creationId xmlns:a16="http://schemas.microsoft.com/office/drawing/2014/main" id="{708D42A4-9947-4CA4-A900-04015625D924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  <p:sp>
            <p:nvSpPr>
              <p:cNvPr id="51" name="Google Shape;585;p27">
                <a:extLst>
                  <a:ext uri="{FF2B5EF4-FFF2-40B4-BE49-F238E27FC236}">
                    <a16:creationId xmlns:a16="http://schemas.microsoft.com/office/drawing/2014/main" id="{C1521F57-2383-41E7-ADE1-6504671BF792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</p:grpSp>
        <p:pic>
          <p:nvPicPr>
            <p:cNvPr id="45" name="Picture 44">
              <a:extLst>
                <a:ext uri="{FF2B5EF4-FFF2-40B4-BE49-F238E27FC236}">
                  <a16:creationId xmlns:a16="http://schemas.microsoft.com/office/drawing/2014/main" id="{69F8DF0A-60AC-4B39-BA34-281D1708EFF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/>
            <a:srcRect l="33566" t="82000" r="39503" b="-9787"/>
            <a:stretch/>
          </p:blipFill>
          <p:spPr>
            <a:xfrm>
              <a:off x="3619289" y="6496622"/>
              <a:ext cx="594353" cy="902914"/>
            </a:xfrm>
            <a:prstGeom prst="rect">
              <a:avLst/>
            </a:prstGeom>
          </p:spPr>
        </p:pic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id="{78584B07-43BB-3FBF-500F-32D3EF6BE91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434902" y="2134241"/>
            <a:ext cx="10370195" cy="2780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206392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122</Words>
  <Application>Microsoft Office PowerPoint</Application>
  <PresentationFormat>Widescreen</PresentationFormat>
  <Paragraphs>25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#9Slide07 SVNBillo</vt:lpstr>
      <vt:lpstr>Arial</vt:lpstr>
      <vt:lpstr>Calibri</vt:lpstr>
      <vt:lpstr>Calibri Light</vt:lpstr>
      <vt:lpstr>Montserrat</vt:lpstr>
      <vt:lpstr>UVN Bach Dang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Administrator</cp:lastModifiedBy>
  <cp:revision>1</cp:revision>
  <dcterms:created xsi:type="dcterms:W3CDTF">2026-03-10T07:19:10Z</dcterms:created>
  <dcterms:modified xsi:type="dcterms:W3CDTF">2026-03-10T07:20:41Z</dcterms:modified>
</cp:coreProperties>
</file>