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33" r:id="rId2"/>
    <p:sldId id="334"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1F369-9145-425A-848F-47F88F43EC44}"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68E1A-8120-4A9A-B948-EBF0C9AFD0E5}" type="slidenum">
              <a:rPr lang="en-US" smtClean="0"/>
              <a:t>‹#›</a:t>
            </a:fld>
            <a:endParaRPr lang="en-US"/>
          </a:p>
        </p:txBody>
      </p:sp>
    </p:spTree>
    <p:extLst>
      <p:ext uri="{BB962C8B-B14F-4D97-AF65-F5344CB8AC3E}">
        <p14:creationId xmlns:p14="http://schemas.microsoft.com/office/powerpoint/2010/main" val="1945431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Dẫn</a:t>
            </a:r>
            <a:r>
              <a:rPr lang="en-US" baseline="0"/>
              <a:t> dắt: Có một cơn bão đổ vào một vùng biển. Nó mang theo những con gió rất to, Những chiếc thuyền đang gặp nguy hiểm, dễ bị lật và những ng trên thuyền đang gặp nguy hiểm. CHúng ta hay cùng giúp những con thuyền vào bờ an toàn nhé!</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r>
              <a:rPr lang="en-US"/>
              <a:t>Click vào</a:t>
            </a:r>
            <a:r>
              <a:rPr lang="en-US" baseline="0"/>
              <a:t> thuyền để tới câu hỏi</a:t>
            </a:r>
          </a:p>
          <a:p>
            <a:r>
              <a:rPr lang="en-US" baseline="0"/>
              <a:t>Tại slide câu hỏi, click vào thuyển để quay về</a:t>
            </a:r>
          </a:p>
          <a:p>
            <a:r>
              <a:rPr lang="en-US" baseline="0"/>
              <a:t>Khi chơi xong, click vào mũi tên để tới câu hỏi</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2600" y="1279525"/>
            <a:ext cx="6138863" cy="3454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387AE-AB37-47EF-B868-11125CF1B1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259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3F73-4968-BBB0-EF5C-E5997E7664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B6BD97-679B-28BE-E7A8-07381C23B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1B7681-F94C-E3FB-F547-56802C4EEFFA}"/>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5" name="Footer Placeholder 4">
            <a:extLst>
              <a:ext uri="{FF2B5EF4-FFF2-40B4-BE49-F238E27FC236}">
                <a16:creationId xmlns:a16="http://schemas.microsoft.com/office/drawing/2014/main" id="{D6BB8F68-FA1A-1CC8-C41C-E3782B82DC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DECBD-85F8-417F-C06B-B73770114350}"/>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90650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4675-5D2C-DFA2-2FF5-3675637F4B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4E2F7D-8130-0ACE-DD78-18B7BE72F2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BF5498-2A50-ADBF-5467-9039CAE93FD6}"/>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5" name="Footer Placeholder 4">
            <a:extLst>
              <a:ext uri="{FF2B5EF4-FFF2-40B4-BE49-F238E27FC236}">
                <a16:creationId xmlns:a16="http://schemas.microsoft.com/office/drawing/2014/main" id="{97BE0AE8-A0B1-3100-8F95-F0BFF88DC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1B4AE-8CCD-C0D1-2B46-6985A7FD6865}"/>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353314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91411C-DC58-B014-8902-FF32B4464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FAAA73-536A-357C-1724-FC07C264BC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1E1F8-D0DA-E204-FA45-57C0DFBA4D8F}"/>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5" name="Footer Placeholder 4">
            <a:extLst>
              <a:ext uri="{FF2B5EF4-FFF2-40B4-BE49-F238E27FC236}">
                <a16:creationId xmlns:a16="http://schemas.microsoft.com/office/drawing/2014/main" id="{3EE4C9F1-7108-457E-3963-0CAE4F11ED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C5705-5F4F-C8F2-BA61-9DA624341C54}"/>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3468121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6881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E2CCB-8378-4D8C-2F9C-5C456A57A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FC0E3D-BB1F-4A77-80ED-B0E2FF3D27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D6D2A-A24B-53A2-A648-CDAC58149A8E}"/>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5" name="Footer Placeholder 4">
            <a:extLst>
              <a:ext uri="{FF2B5EF4-FFF2-40B4-BE49-F238E27FC236}">
                <a16:creationId xmlns:a16="http://schemas.microsoft.com/office/drawing/2014/main" id="{805968E0-E1FD-6BFC-891A-141FFFB05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2DE18-2DE9-8AFD-041B-12529BC6564A}"/>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702859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71F3-014F-10FA-92D4-56FD8949D1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13D1EE-E091-4240-3F32-B312DEA3D8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E3687-6930-093D-F9D5-C857C865F204}"/>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5" name="Footer Placeholder 4">
            <a:extLst>
              <a:ext uri="{FF2B5EF4-FFF2-40B4-BE49-F238E27FC236}">
                <a16:creationId xmlns:a16="http://schemas.microsoft.com/office/drawing/2014/main" id="{DE8E5B5F-02D4-B266-33C9-311156EC3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4C155-BA0E-7ED5-D59F-78C1E533C937}"/>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255537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75DF0-6241-C253-6A73-AF5D2BC657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F450E5-848F-D886-A51D-257682F27E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326280-3EE9-C1E3-8326-347B9AA7DA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E05E4F-D9DC-2D49-DCEE-E0B60E5F3BCE}"/>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6" name="Footer Placeholder 5">
            <a:extLst>
              <a:ext uri="{FF2B5EF4-FFF2-40B4-BE49-F238E27FC236}">
                <a16:creationId xmlns:a16="http://schemas.microsoft.com/office/drawing/2014/main" id="{876AECDC-B44F-793C-08CD-2DAAFC83B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23A594-C294-DF6F-9077-AA4BCAD84281}"/>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263343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D81AC-4771-FFC3-9C3C-C33F5D03C7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215335-C328-09ED-9451-50D1B95FEC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5BFBF0-2789-E24A-01D7-C8E78ECF6F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89F4D2-EA59-17CD-33BC-0C28F2A567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CE28D-8FE8-41AE-CF9B-68D0FBDFCC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87D120-A157-1B47-70AD-EA4535A4B2D0}"/>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8" name="Footer Placeholder 7">
            <a:extLst>
              <a:ext uri="{FF2B5EF4-FFF2-40B4-BE49-F238E27FC236}">
                <a16:creationId xmlns:a16="http://schemas.microsoft.com/office/drawing/2014/main" id="{E9ECBF12-0DCA-2016-D69E-752CA52A2E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3E6BC6-4250-EBC0-0EBF-850DAEFA5C55}"/>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124006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B459-DA3B-5C92-827B-98E0EADF0E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BC9582-FC3D-C485-6AA0-8E775488DE1E}"/>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4" name="Footer Placeholder 3">
            <a:extLst>
              <a:ext uri="{FF2B5EF4-FFF2-40B4-BE49-F238E27FC236}">
                <a16:creationId xmlns:a16="http://schemas.microsoft.com/office/drawing/2014/main" id="{15CDE3F2-A35A-030B-5105-E7088B65E1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825043-086C-D6F5-F0AB-95A270F29F2C}"/>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33872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EF1B2-9010-294F-8B86-D7026D97484A}"/>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3" name="Footer Placeholder 2">
            <a:extLst>
              <a:ext uri="{FF2B5EF4-FFF2-40B4-BE49-F238E27FC236}">
                <a16:creationId xmlns:a16="http://schemas.microsoft.com/office/drawing/2014/main" id="{F247C569-893F-5AEE-ED8F-1743594E50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A324C8-0155-A1C0-1D1D-541BBAB0AF45}"/>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417869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F4B3-6D28-5DA2-982A-55AF603D2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DE095D-EA5F-0375-59B5-FF14C1E8E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C060E9-18F4-B1A5-3705-F9E6B642C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DCAD9-F517-C1D1-0009-0059BC9F0EFC}"/>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6" name="Footer Placeholder 5">
            <a:extLst>
              <a:ext uri="{FF2B5EF4-FFF2-40B4-BE49-F238E27FC236}">
                <a16:creationId xmlns:a16="http://schemas.microsoft.com/office/drawing/2014/main" id="{606ED307-A81F-F979-A68B-EE4FC8FAE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8AEB33-CDAE-9773-C7FD-700D2A4C8D2F}"/>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336509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EEBD-BB44-4DE7-7106-9C780BA88E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A8E128-6CDC-2906-3FF4-A2BA789390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EE20B3-BAB1-F860-59D3-2B4CAF38E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B46EE9-081E-5230-0861-91177CA4C46F}"/>
              </a:ext>
            </a:extLst>
          </p:cNvPr>
          <p:cNvSpPr>
            <a:spLocks noGrp="1"/>
          </p:cNvSpPr>
          <p:nvPr>
            <p:ph type="dt" sz="half" idx="10"/>
          </p:nvPr>
        </p:nvSpPr>
        <p:spPr/>
        <p:txBody>
          <a:bodyPr/>
          <a:lstStyle/>
          <a:p>
            <a:fld id="{21C87090-EBB8-4B6B-BC73-9576FB91A58C}" type="datetimeFigureOut">
              <a:rPr lang="en-US" smtClean="0"/>
              <a:t>3/10/2026</a:t>
            </a:fld>
            <a:endParaRPr lang="en-US"/>
          </a:p>
        </p:txBody>
      </p:sp>
      <p:sp>
        <p:nvSpPr>
          <p:cNvPr id="6" name="Footer Placeholder 5">
            <a:extLst>
              <a:ext uri="{FF2B5EF4-FFF2-40B4-BE49-F238E27FC236}">
                <a16:creationId xmlns:a16="http://schemas.microsoft.com/office/drawing/2014/main" id="{393BCB10-F267-9B29-DD20-A51B99C2F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D22A30-A38A-2C30-2F6B-5DC16FA8F0A8}"/>
              </a:ext>
            </a:extLst>
          </p:cNvPr>
          <p:cNvSpPr>
            <a:spLocks noGrp="1"/>
          </p:cNvSpPr>
          <p:nvPr>
            <p:ph type="sldNum" sz="quarter" idx="12"/>
          </p:nvPr>
        </p:nvSpPr>
        <p:spPr/>
        <p:txBody>
          <a:bodyPr/>
          <a:lstStyle/>
          <a:p>
            <a:fld id="{3F2F2EAA-D2BF-42D2-8D30-5C752C7B7BED}" type="slidenum">
              <a:rPr lang="en-US" smtClean="0"/>
              <a:t>‹#›</a:t>
            </a:fld>
            <a:endParaRPr lang="en-US"/>
          </a:p>
        </p:txBody>
      </p:sp>
    </p:spTree>
    <p:extLst>
      <p:ext uri="{BB962C8B-B14F-4D97-AF65-F5344CB8AC3E}">
        <p14:creationId xmlns:p14="http://schemas.microsoft.com/office/powerpoint/2010/main" val="133050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4AC89B-A9DB-4B8C-E162-AEE19939D2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45B0F7-A859-9AEB-6F53-5E7C79D8DE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3DED8-08D3-E0B6-76BB-1B6923A340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87090-EBB8-4B6B-BC73-9576FB91A58C}" type="datetimeFigureOut">
              <a:rPr lang="en-US" smtClean="0"/>
              <a:t>3/10/2026</a:t>
            </a:fld>
            <a:endParaRPr lang="en-US"/>
          </a:p>
        </p:txBody>
      </p:sp>
      <p:sp>
        <p:nvSpPr>
          <p:cNvPr id="5" name="Footer Placeholder 4">
            <a:extLst>
              <a:ext uri="{FF2B5EF4-FFF2-40B4-BE49-F238E27FC236}">
                <a16:creationId xmlns:a16="http://schemas.microsoft.com/office/drawing/2014/main" id="{3A45E889-371F-1F1E-A94A-115C35FB26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6CABB0-FD5B-9A2C-A4D9-DDD3724CFF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F2EAA-D2BF-42D2-8D30-5C752C7B7BED}" type="slidenum">
              <a:rPr lang="en-US" smtClean="0"/>
              <a:t>‹#›</a:t>
            </a:fld>
            <a:endParaRPr lang="en-US"/>
          </a:p>
        </p:txBody>
      </p:sp>
    </p:spTree>
    <p:extLst>
      <p:ext uri="{BB962C8B-B14F-4D97-AF65-F5344CB8AC3E}">
        <p14:creationId xmlns:p14="http://schemas.microsoft.com/office/powerpoint/2010/main" val="302787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slide" Target="slide5.xml"/><Relationship Id="rId18" Type="http://schemas.microsoft.com/office/2007/relationships/hdphoto" Target="../media/hdphoto5.wdp"/><Relationship Id="rId3" Type="http://schemas.openxmlformats.org/officeDocument/2006/relationships/slideLayout" Target="../slideLayouts/slideLayout7.xml"/><Relationship Id="rId7" Type="http://schemas.microsoft.com/office/2007/relationships/hdphoto" Target="../media/hdphoto2.wdp"/><Relationship Id="rId12" Type="http://schemas.microsoft.com/office/2007/relationships/hdphoto" Target="../media/hdphoto3.wdp"/><Relationship Id="rId17" Type="http://schemas.openxmlformats.org/officeDocument/2006/relationships/image" Target="../media/image11.png"/><Relationship Id="rId2" Type="http://schemas.openxmlformats.org/officeDocument/2006/relationships/audio" Target="../media/media1.mp3"/><Relationship Id="rId16" Type="http://schemas.openxmlformats.org/officeDocument/2006/relationships/slide" Target="slide6.xml"/><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3.jpg"/><Relationship Id="rId15" Type="http://schemas.microsoft.com/office/2007/relationships/hdphoto" Target="../media/hdphoto4.wdp"/><Relationship Id="rId10" Type="http://schemas.openxmlformats.org/officeDocument/2006/relationships/slide" Target="slide4.xml"/><Relationship Id="rId19"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8.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g"/><Relationship Id="rId11" Type="http://schemas.microsoft.com/office/2007/relationships/hdphoto" Target="../media/hdphoto3.wdp"/><Relationship Id="rId5" Type="http://schemas.openxmlformats.org/officeDocument/2006/relationships/audio" Target="../media/audio3.wav"/><Relationship Id="rId10" Type="http://schemas.openxmlformats.org/officeDocument/2006/relationships/image" Target="../media/image9.png"/><Relationship Id="rId4" Type="http://schemas.openxmlformats.org/officeDocument/2006/relationships/audio" Target="../media/audio2.wav"/><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pic>
        <p:nvPicPr>
          <p:cNvPr id="21" name="Picture 20">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233" y="-153566"/>
            <a:ext cx="1322295" cy="1322295"/>
          </a:xfrm>
          <a:prstGeom prst="rect">
            <a:avLst/>
          </a:prstGeom>
        </p:spPr>
      </p:pic>
      <p:sp>
        <p:nvSpPr>
          <p:cNvPr id="4" name="TextBox 3"/>
          <p:cNvSpPr txBox="1"/>
          <p:nvPr/>
        </p:nvSpPr>
        <p:spPr>
          <a:xfrm>
            <a:off x="152400" y="76202"/>
            <a:ext cx="6248400" cy="830997"/>
          </a:xfrm>
          <a:prstGeom prst="rect">
            <a:avLst/>
          </a:prstGeom>
          <a:solidFill>
            <a:schemeClr val="bg1"/>
          </a:solidFill>
        </p:spPr>
        <p:txBody>
          <a:bodyPr wrap="square" rtlCol="0">
            <a:spAutoFit/>
          </a:bodyPr>
          <a:lstStyle/>
          <a:p>
            <a:pPr defTabSz="914377"/>
            <a:r>
              <a:rPr lang="en-US" sz="2400" dirty="0">
                <a:solidFill>
                  <a:srgbClr val="FF0000"/>
                </a:solidFill>
                <a:latin typeface="Arial" pitchFamily="34" charset="0"/>
                <a:cs typeface="Arial" pitchFamily="34" charset="0"/>
              </a:rPr>
              <a:t>KHỞI ĐỘNG</a:t>
            </a:r>
          </a:p>
          <a:p>
            <a:pPr defTabSz="914377"/>
            <a:r>
              <a:rPr lang="en-US" sz="2400" dirty="0">
                <a:solidFill>
                  <a:srgbClr val="FF0000"/>
                </a:solidFill>
                <a:latin typeface="Arial" pitchFamily="34" charset="0"/>
                <a:cs typeface="Arial" pitchFamily="34" charset="0"/>
              </a:rPr>
              <a:t>TRÒ CHƠI: </a:t>
            </a:r>
            <a:r>
              <a:rPr lang="en-US" sz="2400" b="1" i="1" dirty="0">
                <a:solidFill>
                  <a:srgbClr val="FF0000"/>
                </a:solidFill>
                <a:latin typeface="Arial" pitchFamily="34" charset="0"/>
                <a:cs typeface="Arial" pitchFamily="34" charset="0"/>
              </a:rPr>
              <a:t>CÙNG SÓC NÂU HÁI SỒI</a:t>
            </a:r>
          </a:p>
        </p:txBody>
      </p:sp>
      <p:pic>
        <p:nvPicPr>
          <p:cNvPr id="12" name="Picture 11">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1" y="-194625"/>
            <a:ext cx="1322295" cy="1322295"/>
          </a:xfrm>
          <a:prstGeom prst="rect">
            <a:avLst/>
          </a:prstGeom>
        </p:spPr>
      </p:pic>
      <p:pic>
        <p:nvPicPr>
          <p:cNvPr id="25" name="Picture 2" descr="clipchipmunk2.gif (300×368) | Squirrel clipart, Cute squirrel, Squirrel art"/>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352800" y="4259835"/>
            <a:ext cx="2133600" cy="261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0739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5">
            <a:extLst>
              <a:ext uri="{28A0092B-C50C-407E-A947-70E740481C1C}">
                <a14:useLocalDpi xmlns:a14="http://schemas.microsoft.com/office/drawing/2010/main" val="0"/>
              </a:ext>
            </a:extLst>
          </a:blip>
          <a:srcRect b="10175"/>
          <a:stretch/>
        </p:blipFill>
        <p:spPr>
          <a:xfrm>
            <a:off x="-36054" y="0"/>
            <a:ext cx="12195969" cy="6858000"/>
          </a:xfrm>
          <a:prstGeom prst="rect">
            <a:avLst/>
          </a:prstGeom>
        </p:spPr>
      </p:pic>
      <p:pic>
        <p:nvPicPr>
          <p:cNvPr id="1028" name="Picture 4" descr="squirrel clipart - Clip Art Library"/>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flipH="1">
            <a:off x="0" y="3886200"/>
            <a:ext cx="2289269" cy="2667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842419" y="715761"/>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1</a:t>
            </a:r>
          </a:p>
        </p:txBody>
      </p:sp>
      <p:sp>
        <p:nvSpPr>
          <p:cNvPr id="29" name="TextBox 28"/>
          <p:cNvSpPr txBox="1"/>
          <p:nvPr/>
        </p:nvSpPr>
        <p:spPr>
          <a:xfrm>
            <a:off x="6061931" y="575732"/>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2</a:t>
            </a:r>
          </a:p>
        </p:txBody>
      </p:sp>
      <p:sp>
        <p:nvSpPr>
          <p:cNvPr id="30" name="TextBox 29"/>
          <p:cNvSpPr txBox="1"/>
          <p:nvPr/>
        </p:nvSpPr>
        <p:spPr>
          <a:xfrm>
            <a:off x="8789990" y="1129729"/>
            <a:ext cx="495300" cy="523220"/>
          </a:xfrm>
          <a:prstGeom prst="rect">
            <a:avLst/>
          </a:prstGeom>
          <a:solidFill>
            <a:schemeClr val="bg1"/>
          </a:solidFill>
          <a:ln>
            <a:noFill/>
          </a:ln>
          <a:effectLst>
            <a:softEdge rad="63500"/>
          </a:effectLst>
        </p:spPr>
        <p:txBody>
          <a:bodyPr wrap="square" rtlCol="0">
            <a:spAutoFit/>
          </a:bodyPr>
          <a:lstStyle/>
          <a:p>
            <a:pPr algn="ctr" defTabSz="914377"/>
            <a:r>
              <a:rPr lang="en-US" sz="2800" b="1" cap="all">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itchFamily="34" charset="0"/>
                <a:cs typeface="Arial" pitchFamily="34" charset="0"/>
              </a:rPr>
              <a:t>3</a:t>
            </a:r>
          </a:p>
        </p:txBody>
      </p:sp>
      <p:pic>
        <p:nvPicPr>
          <p:cNvPr id="1030" name="Picture 6" descr="Basket Clipart Cartoon - Free image on Pixaba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hlinkClick r:id="" action="ppaction://noaction"/>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11152774" y="5832848"/>
            <a:ext cx="899319" cy="1140635"/>
          </a:xfrm>
          <a:prstGeom prst="rect">
            <a:avLst/>
          </a:prstGeom>
        </p:spPr>
      </p:pic>
      <p:pic>
        <p:nvPicPr>
          <p:cNvPr id="25" name="Picture 24">
            <a:hlinkClick r:id="rId10"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2632869" y="1238983"/>
            <a:ext cx="914400" cy="889488"/>
          </a:xfrm>
          <a:prstGeom prst="rect">
            <a:avLst/>
          </a:prstGeom>
        </p:spPr>
      </p:pic>
      <p:pic>
        <p:nvPicPr>
          <p:cNvPr id="12" name="Picture 11">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5611767" y="992760"/>
            <a:ext cx="914400" cy="889488"/>
          </a:xfrm>
          <a:prstGeom prst="rect">
            <a:avLst/>
          </a:prstGeom>
        </p:spPr>
      </p:pic>
      <p:pic>
        <p:nvPicPr>
          <p:cNvPr id="27" name="Picture 26">
            <a:hlinkClick r:id="rId16" action="ppaction://hlinksldjump"/>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8298643" y="1602073"/>
            <a:ext cx="1135093" cy="1104168"/>
          </a:xfrm>
          <a:prstGeom prst="rect">
            <a:avLst/>
          </a:prstGeom>
        </p:spPr>
      </p:pic>
      <p:pic>
        <p:nvPicPr>
          <p:cNvPr id="33" name="Picture 6" descr="Basket Clipart Cartoon - Free image on Pixabay"/>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51944" b="90000" l="417" r="97917">
                        <a14:backgroundMark x1="29722" y1="57361" x2="72917" y2="57361"/>
                      </a14:backgroundRemoval>
                    </a14:imgEffect>
                  </a14:imgLayer>
                </a14:imgProps>
              </a:ext>
              <a:ext uri="{28A0092B-C50C-407E-A947-70E740481C1C}">
                <a14:useLocalDpi xmlns:a14="http://schemas.microsoft.com/office/drawing/2010/main" val="0"/>
              </a:ext>
            </a:extLst>
          </a:blip>
          <a:srcRect/>
          <a:stretch>
            <a:fillRect/>
          </a:stretch>
        </p:blipFill>
        <p:spPr bwMode="auto">
          <a:xfrm>
            <a:off x="2844927" y="3937793"/>
            <a:ext cx="3022475" cy="302247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yeah-tre-c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691481" y="1818580"/>
            <a:ext cx="609600" cy="609600"/>
          </a:xfrm>
          <a:prstGeom prst="rect">
            <a:avLst/>
          </a:prstGeom>
        </p:spPr>
      </p:pic>
    </p:spTree>
    <p:extLst>
      <p:ext uri="{BB962C8B-B14F-4D97-AF65-F5344CB8AC3E}">
        <p14:creationId xmlns:p14="http://schemas.microsoft.com/office/powerpoint/2010/main" val="1457362726"/>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51 -0.03025 L 0.04757 0.54661 " pathEditMode="relative" rAng="0" ptsTypes="AA">
                                      <p:cBhvr>
                                        <p:cTn id="6" dur="2000" fill="hold"/>
                                        <p:tgtEl>
                                          <p:spTgt spid="25"/>
                                        </p:tgtEl>
                                        <p:attrNameLst>
                                          <p:attrName>ppt_x</p:attrName>
                                          <p:attrName>ppt_y</p:attrName>
                                        </p:attrNameLst>
                                      </p:cBhvr>
                                      <p:rCtr x="3125" y="28827"/>
                                    </p:animMotion>
                                  </p:childTnLst>
                                </p:cTn>
                              </p:par>
                              <p:par>
                                <p:cTn id="7" presetID="10" presetClass="exit" presetSubtype="0" fill="hold" grpId="0" nodeType="withEffect">
                                  <p:stCondLst>
                                    <p:cond delay="0"/>
                                  </p:stCondLst>
                                  <p:childTnLst>
                                    <p:animEffect transition="out" filter="fade">
                                      <p:cBhvr>
                                        <p:cTn id="8" dur="10"/>
                                        <p:tgtEl>
                                          <p:spTgt spid="13"/>
                                        </p:tgtEl>
                                      </p:cBhvr>
                                    </p:animEffect>
                                    <p:set>
                                      <p:cBhvr>
                                        <p:cTn id="9" dur="1" fill="hold">
                                          <p:stCondLst>
                                            <p:cond delay="9"/>
                                          </p:stCondLst>
                                        </p:cTn>
                                        <p:tgtEl>
                                          <p:spTgt spid="13"/>
                                        </p:tgtEl>
                                        <p:attrNameLst>
                                          <p:attrName>style.visibility</p:attrName>
                                        </p:attrNameLst>
                                      </p:cBhvr>
                                      <p:to>
                                        <p:strVal val="hidden"/>
                                      </p:to>
                                    </p:set>
                                  </p:childTnLst>
                                </p:cTn>
                              </p:par>
                            </p:childTnLst>
                          </p:cTn>
                        </p:par>
                        <p:par>
                          <p:cTn id="10" fill="hold">
                            <p:stCondLst>
                              <p:cond delay="2000"/>
                            </p:stCondLst>
                            <p:childTnLst>
                              <p:par>
                                <p:cTn id="11" presetID="0" presetClass="path" presetSubtype="0" accel="50000" decel="50000" fill="hold" nodeType="afterEffect">
                                  <p:stCondLst>
                                    <p:cond delay="0"/>
                                  </p:stCondLst>
                                  <p:childTnLst>
                                    <p:animMotion origin="layout" path="M 1.49425E-6 3.33333E-6 C 0.00588 -0.03148 0.00248 -0.04722 0.0047 -0.08889 C 0.00522 -0.09861 0.0081 -0.10718 0.0094 -0.11667 C 0.00992 -0.125 0.00927 -0.1338 0.01097 -0.14167 C 0.01175 -0.14514 0.01214 -0.13426 0.01254 -0.13056 C 0.01724 -0.08889 0.01162 -0.13079 0.01567 -0.10556 C 0.01933 -0.08264 0.01933 -0.05857 0.02351 -0.03611 C 0.0256 -0.06621 0.03056 -0.0956 0.03918 -0.12222 C 0.0397 -0.12593 0.03997 -0.12986 0.04075 -0.13334 C 0.04153 -0.13634 0.04323 -0.13843 0.04388 -0.14167 C 0.04558 -0.14977 0.04584 -0.15834 0.04702 -0.16667 C 0.04754 -0.12222 0.04741 -0.07778 0.04859 -0.03334 C 0.04872 -0.02685 0.04885 -0.04676 0.05015 -0.05278 C 0.05146 -0.05903 0.05642 -0.06945 0.05642 -0.06945 C 0.0576 -0.05116 0.06113 -0.02963 0.06113 -0.01111 " pathEditMode="relative" ptsTypes="ffffffffffffffA">
                                      <p:cBhvr>
                                        <p:cTn id="12" dur="2000" fill="hold"/>
                                        <p:tgtEl>
                                          <p:spTgt spid="1028"/>
                                        </p:tgtEl>
                                        <p:attrNameLst>
                                          <p:attrName>ppt_x</p:attrName>
                                          <p:attrName>ppt_y</p:attrName>
                                        </p:attrNameLst>
                                      </p:cBhvr>
                                    </p:animMotion>
                                  </p:childTnLst>
                                </p:cTn>
                              </p:par>
                              <p:par>
                                <p:cTn id="13" presetID="1" presetClass="mediacall" presetSubtype="0" fill="hold" nodeType="withEffect">
                                  <p:stCondLst>
                                    <p:cond delay="0"/>
                                  </p:stCondLst>
                                  <p:childTnLst>
                                    <p:cmd type="call" cmd="playFrom(0.0)">
                                      <p:cBhvr>
                                        <p:cTn id="14" dur="4414" fill="hold"/>
                                        <p:tgtEl>
                                          <p:spTgt spid="21"/>
                                        </p:tgtEl>
                                      </p:cBhvr>
                                    </p:cmd>
                                  </p:childTnLst>
                                </p:cTn>
                              </p:par>
                            </p:childTnLst>
                          </p:cTn>
                        </p:par>
                      </p:childTnLst>
                    </p:cTn>
                  </p:par>
                </p:childTnLst>
              </p:cTn>
              <p:nextCondLst>
                <p:cond evt="onClick" delay="0">
                  <p:tgtEl>
                    <p:spTgt spid="25"/>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05556E-6 2.09877E-6 L -0.14062 0.58734 " pathEditMode="relative" rAng="0" ptsTypes="AA">
                                      <p:cBhvr>
                                        <p:cTn id="19" dur="2000" fill="hold"/>
                                        <p:tgtEl>
                                          <p:spTgt spid="12"/>
                                        </p:tgtEl>
                                        <p:attrNameLst>
                                          <p:attrName>ppt_x</p:attrName>
                                          <p:attrName>ppt_y</p:attrName>
                                        </p:attrNameLst>
                                      </p:cBhvr>
                                      <p:rCtr x="-7031" y="29352"/>
                                    </p:animMotion>
                                  </p:childTnLst>
                                </p:cTn>
                              </p:par>
                              <p:par>
                                <p:cTn id="20" presetID="10" presetClass="exit" presetSubtype="0" fill="hold" grpId="0" nodeType="withEffect">
                                  <p:stCondLst>
                                    <p:cond delay="0"/>
                                  </p:stCondLst>
                                  <p:childTnLst>
                                    <p:animEffect transition="out" filter="fade">
                                      <p:cBhvr>
                                        <p:cTn id="21" dur="10"/>
                                        <p:tgtEl>
                                          <p:spTgt spid="29"/>
                                        </p:tgtEl>
                                      </p:cBhvr>
                                    </p:animEffect>
                                    <p:set>
                                      <p:cBhvr>
                                        <p:cTn id="22" dur="1" fill="hold">
                                          <p:stCondLst>
                                            <p:cond delay="9"/>
                                          </p:stCondLst>
                                        </p:cTn>
                                        <p:tgtEl>
                                          <p:spTgt spid="29"/>
                                        </p:tgtEl>
                                        <p:attrNameLst>
                                          <p:attrName>style.visibility</p:attrName>
                                        </p:attrNameLst>
                                      </p:cBhvr>
                                      <p:to>
                                        <p:strVal val="hidden"/>
                                      </p:to>
                                    </p:set>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2.73772E-6 4.44444E-6 C 0.0017 -0.00926 0.00222 -0.01922 0.0047 -0.02778 C 0.01058 -0.04885 0.00928 -0.03912 0.01568 -0.05278 C 0.02038 -0.06273 0.02221 -0.0757 0.02665 -0.08611 C 0.02795 -0.08936 0.02991 -0.09144 0.03135 -0.09445 C 0.03253 -0.09699 0.03344 -0.1 0.03448 -0.10278 C 0.03501 -0.08148 0.03488 -0.06019 0.03605 -0.03889 C 0.03618 -0.03588 0.03736 -0.04445 0.03762 -0.04723 C 0.0384 -0.05371 0.03853 -0.06019 0.03919 -0.06667 C 0.0418 -0.09306 0.04454 -0.09792 0.04859 -0.11945 C 0.05303 -0.10764 0.05395 -0.09398 0.05643 -0.08056 C 0.0576 -0.05903 0.05982 -0.04028 0.0627 -0.01945 C 0.06322 -0.01574 0.06348 0.00277 0.0674 0.00277 " pathEditMode="relative" ptsTypes="ffffffffffffA">
                                      <p:cBhvr>
                                        <p:cTn id="25" dur="2000" fill="hold"/>
                                        <p:tgtEl>
                                          <p:spTgt spid="1028"/>
                                        </p:tgtEl>
                                        <p:attrNameLst>
                                          <p:attrName>ppt_x</p:attrName>
                                          <p:attrName>ppt_y</p:attrName>
                                        </p:attrNameLst>
                                      </p:cBhvr>
                                    </p:animMotion>
                                  </p:childTnLst>
                                </p:cTn>
                              </p:par>
                              <p:par>
                                <p:cTn id="26" presetID="1" presetClass="mediacall" presetSubtype="0" fill="hold" nodeType="withEffect">
                                  <p:stCondLst>
                                    <p:cond delay="0"/>
                                  </p:stCondLst>
                                  <p:childTnLst>
                                    <p:cmd type="call" cmd="playFrom(0.0)">
                                      <p:cBhvr>
                                        <p:cTn id="27" dur="4414" fill="hold"/>
                                        <p:tgtEl>
                                          <p:spTgt spid="21"/>
                                        </p:tgtEl>
                                      </p:cBhvr>
                                    </p:cmd>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27"/>
                    </p:tgtEl>
                  </p:cond>
                </p:stCondLst>
                <p:endSync evt="end" delay="0">
                  <p:rtn val="all"/>
                </p:endSync>
                <p:childTnLst>
                  <p:par>
                    <p:cTn id="29" fill="hold">
                      <p:stCondLst>
                        <p:cond delay="0"/>
                      </p:stCondLst>
                      <p:childTnLst>
                        <p:par>
                          <p:cTn id="30" fill="hold">
                            <p:stCondLst>
                              <p:cond delay="0"/>
                            </p:stCondLst>
                            <p:childTnLst>
                              <p:par>
                                <p:cTn id="31" presetID="42" presetClass="path" presetSubtype="0" accel="50000" decel="50000" fill="hold" nodeType="clickEffect">
                                  <p:stCondLst>
                                    <p:cond delay="0"/>
                                  </p:stCondLst>
                                  <p:childTnLst>
                                    <p:animMotion origin="layout" path="M 3.05556E-6 2.46914E-6 L -0.31927 0.47315 " pathEditMode="relative" rAng="0" ptsTypes="AA">
                                      <p:cBhvr>
                                        <p:cTn id="32" dur="2000" fill="hold"/>
                                        <p:tgtEl>
                                          <p:spTgt spid="27"/>
                                        </p:tgtEl>
                                        <p:attrNameLst>
                                          <p:attrName>ppt_x</p:attrName>
                                          <p:attrName>ppt_y</p:attrName>
                                        </p:attrNameLst>
                                      </p:cBhvr>
                                      <p:rCtr x="-15972" y="23642"/>
                                    </p:animMotion>
                                  </p:childTnLst>
                                </p:cTn>
                              </p:par>
                              <p:par>
                                <p:cTn id="33" presetID="10" presetClass="exit" presetSubtype="0" fill="hold" grpId="0" nodeType="withEffect">
                                  <p:stCondLst>
                                    <p:cond delay="0"/>
                                  </p:stCondLst>
                                  <p:childTnLst>
                                    <p:animEffect transition="out" filter="fade">
                                      <p:cBhvr>
                                        <p:cTn id="34" dur="10"/>
                                        <p:tgtEl>
                                          <p:spTgt spid="30"/>
                                        </p:tgtEl>
                                      </p:cBhvr>
                                    </p:animEffect>
                                    <p:set>
                                      <p:cBhvr>
                                        <p:cTn id="35" dur="1" fill="hold">
                                          <p:stCondLst>
                                            <p:cond delay="9"/>
                                          </p:stCondLst>
                                        </p:cTn>
                                        <p:tgtEl>
                                          <p:spTgt spid="30"/>
                                        </p:tgtEl>
                                        <p:attrNameLst>
                                          <p:attrName>style.visibility</p:attrName>
                                        </p:attrNameLst>
                                      </p:cBhvr>
                                      <p:to>
                                        <p:strVal val="hidden"/>
                                      </p:to>
                                    </p:set>
                                  </p:childTnLst>
                                </p:cTn>
                              </p:par>
                            </p:childTnLst>
                          </p:cTn>
                        </p:par>
                        <p:par>
                          <p:cTn id="36" fill="hold">
                            <p:stCondLst>
                              <p:cond delay="2000"/>
                            </p:stCondLst>
                            <p:childTnLst>
                              <p:par>
                                <p:cTn id="37" presetID="0" presetClass="path" presetSubtype="0" accel="50000" decel="50000" fill="hold" nodeType="afterEffect">
                                  <p:stCondLst>
                                    <p:cond delay="0"/>
                                  </p:stCondLst>
                                  <p:childTnLst>
                                    <p:animMotion origin="layout" path="M 2.05852E-6 2.22222E-6 C 0.00705 -0.01667 0.00614 -0.03009 0.01097 -0.04722 C 0.01175 -0.05023 0.01332 -0.05255 0.0141 -0.05556 C 0.01868 -0.07408 0.01946 -0.09514 0.02351 -0.11389 C 0.02573 -0.12408 0.02782 -0.13403 0.02978 -0.14445 C 0.03174 -0.09722 0.035 -0.05 0.03761 -0.00278 C 0.04467 -0.03426 0.03997 -0.02361 0.04859 -0.03889 C 0.05028 -0.04792 0.05224 -0.05857 0.05486 -0.06667 C 0.06021 -0.08333 0.05904 -0.07153 0.06269 -0.08889 C 0.064 -0.09514 0.06465 -0.10185 0.06583 -0.10833 C 0.0674 -0.13796 0.06753 -0.19236 0.07053 -0.10833 C 0.07105 -0.06111 0.0704 -0.01389 0.0721 0.03333 C 0.07223 0.03657 0.07445 0.02801 0.07523 0.025 C 0.07602 0.02153 0.07615 0.01759 0.0768 0.01389 C 0.0785 0.0037 0.07967 -0.00509 0.08307 -0.01389 C 0.08359 0.00648 0.08464 0.04722 0.08464 0.04722 " pathEditMode="relative" ptsTypes="fffffffffffffffA">
                                      <p:cBhvr>
                                        <p:cTn id="38" dur="2000" fill="hold"/>
                                        <p:tgtEl>
                                          <p:spTgt spid="1028"/>
                                        </p:tgtEl>
                                        <p:attrNameLst>
                                          <p:attrName>ppt_x</p:attrName>
                                          <p:attrName>ppt_y</p:attrName>
                                        </p:attrNameLst>
                                      </p:cBhvr>
                                    </p:animMotion>
                                  </p:childTnLst>
                                </p:cTn>
                              </p:par>
                              <p:par>
                                <p:cTn id="39" presetID="1" presetClass="mediacall" presetSubtype="0" fill="hold" nodeType="withEffect">
                                  <p:stCondLst>
                                    <p:cond delay="0"/>
                                  </p:stCondLst>
                                  <p:childTnLst>
                                    <p:cmd type="call" cmd="playFrom(0.0)">
                                      <p:cBhvr>
                                        <p:cTn id="40" dur="4414" fill="hold"/>
                                        <p:tgtEl>
                                          <p:spTgt spid="21"/>
                                        </p:tgtEl>
                                      </p:cBhvr>
                                    </p:cmd>
                                  </p:childTnLst>
                                </p:cTn>
                              </p:par>
                            </p:childTnLst>
                          </p:cTn>
                        </p:par>
                      </p:childTnLst>
                    </p:cTn>
                  </p:par>
                </p:childTnLst>
              </p:cTn>
              <p:nextCondLst>
                <p:cond evt="onClick" delay="0">
                  <p:tgtEl>
                    <p:spTgt spid="27"/>
                  </p:tgtEl>
                </p:cond>
              </p:nextCondLst>
            </p:seq>
            <p:audio>
              <p:cMediaNode vol="80000">
                <p:cTn id="41" fill="hold" display="0">
                  <p:stCondLst>
                    <p:cond delay="indefinite"/>
                  </p:stCondLst>
                  <p:endCondLst>
                    <p:cond evt="onStopAudio" delay="0">
                      <p:tgtEl>
                        <p:sldTgt/>
                      </p:tgtEl>
                    </p:cond>
                  </p:endCondLst>
                </p:cTn>
                <p:tgtEl>
                  <p:spTgt spid="21"/>
                </p:tgtEl>
              </p:cMediaNode>
            </p:audio>
          </p:childTnLst>
        </p:cTn>
      </p:par>
    </p:tnLst>
    <p:bldLst>
      <p:bldP spid="13"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1274641-6C57-45D8-8D39-E7BBB602C7F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6" name="Rectangle 15"/>
          <p:cNvSpPr/>
          <p:nvPr/>
        </p:nvSpPr>
        <p:spPr>
          <a:xfrm>
            <a:off x="1966735" y="4988171"/>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vi-VN" sz="4400" dirty="0">
                <a:solidFill>
                  <a:srgbClr val="F79646"/>
                </a:solidFill>
                <a:ea typeface="Arial-Rounded" pitchFamily="34" charset="0"/>
                <a:cs typeface="Arial-Rounded" pitchFamily="34" charset="0"/>
              </a:rPr>
              <a:t>C. </a:t>
            </a:r>
            <a:r>
              <a:rPr lang="en-US" sz="4400" dirty="0">
                <a:solidFill>
                  <a:srgbClr val="002060"/>
                </a:solidFill>
                <a:ea typeface="Arial-Rounded" pitchFamily="34" charset="0"/>
                <a:cs typeface="Arial-Rounded" pitchFamily="34" charset="0"/>
              </a:rPr>
              <a:t>Trong </a:t>
            </a:r>
            <a:r>
              <a:rPr lang="en-US" sz="4400" dirty="0" err="1">
                <a:solidFill>
                  <a:srgbClr val="002060"/>
                </a:solidFill>
                <a:ea typeface="Arial-Rounded" pitchFamily="34" charset="0"/>
                <a:cs typeface="Arial-Rounded" pitchFamily="34" charset="0"/>
              </a:rPr>
              <a:t>lớp</a:t>
            </a:r>
            <a:endParaRPr lang="vi-VN" sz="4400" dirty="0">
              <a:solidFill>
                <a:srgbClr val="002060"/>
              </a:solidFill>
              <a:ea typeface="Arial-Rounded" pitchFamily="34" charset="0"/>
              <a:cs typeface="Arial-Rounded" pitchFamily="34" charset="0"/>
            </a:endParaRPr>
          </a:p>
        </p:txBody>
      </p:sp>
      <p:sp>
        <p:nvSpPr>
          <p:cNvPr id="17" name="Rectangle 16"/>
          <p:cNvSpPr/>
          <p:nvPr/>
        </p:nvSpPr>
        <p:spPr>
          <a:xfrm>
            <a:off x="1959281" y="3745399"/>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B.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5048110"/>
            <a:ext cx="798097" cy="782741"/>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815699"/>
            <a:ext cx="807556" cy="778352"/>
          </a:xfrm>
          <a:prstGeom prst="rect">
            <a:avLst/>
          </a:prstGeom>
        </p:spPr>
      </p:pic>
      <p:sp>
        <p:nvSpPr>
          <p:cNvPr id="20" name="Rectangle 19"/>
          <p:cNvSpPr/>
          <p:nvPr/>
        </p:nvSpPr>
        <p:spPr>
          <a:xfrm>
            <a:off x="1964251" y="251460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Chăm</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chú</a:t>
            </a:r>
            <a:endParaRPr lang="en-US" sz="4400" dirty="0">
              <a:solidFill>
                <a:srgbClr val="002060"/>
              </a:solidFill>
              <a:ea typeface="Arial-Rounded" pitchFamily="34" charset="0"/>
              <a:cs typeface="Arial-Rounded"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2591555"/>
            <a:ext cx="807556" cy="778352"/>
          </a:xfrm>
          <a:prstGeom prst="rect">
            <a:avLst/>
          </a:prstGeom>
        </p:spPr>
      </p:pic>
      <p:sp>
        <p:nvSpPr>
          <p:cNvPr id="22" name="Rectangle 21"/>
          <p:cNvSpPr/>
          <p:nvPr/>
        </p:nvSpPr>
        <p:spPr>
          <a:xfrm>
            <a:off x="1404901" y="177594"/>
            <a:ext cx="9155480" cy="2092878"/>
          </a:xfrm>
          <a:prstGeom prst="rect">
            <a:avLst/>
          </a:prstGeom>
          <a:solidFill>
            <a:schemeClr val="accent6"/>
          </a:solidFill>
        </p:spPr>
        <p:txBody>
          <a:bodyPr wrap="square" lIns="121725" tIns="60863" rIns="121725" bIns="60863">
            <a:spAutoFit/>
          </a:bodyPr>
          <a:lstStyle/>
          <a:p>
            <a:pPr marL="742950" indent="-742950" algn="ctr" defTabSz="914377">
              <a:buAutoNum type="arabicPeriod"/>
            </a:pPr>
            <a:r>
              <a:rPr lang="en-US" sz="4267" dirty="0" err="1">
                <a:solidFill>
                  <a:sysClr val="windowText" lastClr="000000"/>
                </a:solidFill>
                <a:cs typeface="Arial" panose="020B0604020202020204" pitchFamily="34" charset="0"/>
              </a:rPr>
              <a:t>Tìm</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trạng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ngữ</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trong</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câu</a:t>
            </a:r>
            <a:r>
              <a:rPr lang="en-US" sz="4267" dirty="0">
                <a:solidFill>
                  <a:sysClr val="windowText" lastClr="000000"/>
                </a:solidFill>
                <a:cs typeface="Arial" panose="020B0604020202020204" pitchFamily="34" charset="0"/>
              </a:rPr>
              <a:t> </a:t>
            </a:r>
            <a:r>
              <a:rPr lang="en-US" sz="4267" dirty="0" err="1">
                <a:solidFill>
                  <a:sysClr val="windowText" lastClr="000000"/>
                </a:solidFill>
                <a:cs typeface="Arial" panose="020B0604020202020204" pitchFamily="34" charset="0"/>
              </a:rPr>
              <a:t>sau</a:t>
            </a:r>
            <a:r>
              <a:rPr lang="en-US" sz="4267" dirty="0">
                <a:solidFill>
                  <a:sysClr val="windowText" lastClr="000000"/>
                </a:solidFill>
                <a:cs typeface="Arial" panose="020B0604020202020204" pitchFamily="34" charset="0"/>
              </a:rPr>
              <a:t>:</a:t>
            </a:r>
          </a:p>
          <a:p>
            <a:pPr algn="ctr" defTabSz="914377"/>
            <a:r>
              <a:rPr lang="en-US" sz="4267" b="1" dirty="0">
                <a:solidFill>
                  <a:sysClr val="windowText" lastClr="000000"/>
                </a:solidFill>
                <a:ea typeface="Arial-Rounded" pitchFamily="34" charset="0"/>
                <a:cs typeface="Arial" panose="020B0604020202020204" pitchFamily="34" charset="0"/>
              </a:rPr>
              <a:t>Trong </a:t>
            </a:r>
            <a:r>
              <a:rPr lang="en-US" sz="4267" b="1" dirty="0" err="1">
                <a:solidFill>
                  <a:sysClr val="windowText" lastClr="000000"/>
                </a:solidFill>
                <a:ea typeface="Arial-Rounded" pitchFamily="34" charset="0"/>
                <a:cs typeface="Arial" panose="020B0604020202020204" pitchFamily="34" charset="0"/>
              </a:rPr>
              <a:t>lớp</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em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luôn</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chăm</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chú</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nghe</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thầy</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cô</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giảng</a:t>
            </a:r>
            <a:r>
              <a:rPr lang="en-US" sz="4267" b="1" dirty="0">
                <a:solidFill>
                  <a:sysClr val="windowText" lastClr="000000"/>
                </a:solidFill>
                <a:ea typeface="Arial-Rounded" pitchFamily="34" charset="0"/>
                <a:cs typeface="Arial" panose="020B0604020202020204" pitchFamily="34" charset="0"/>
              </a:rPr>
              <a:t> </a:t>
            </a:r>
            <a:r>
              <a:rPr lang="en-US" sz="4267" b="1" dirty="0" err="1">
                <a:solidFill>
                  <a:sysClr val="windowText" lastClr="000000"/>
                </a:solidFill>
                <a:ea typeface="Arial-Rounded" pitchFamily="34" charset="0"/>
                <a:cs typeface="Arial" panose="020B0604020202020204" pitchFamily="34" charset="0"/>
              </a:rPr>
              <a:t>bài</a:t>
            </a:r>
            <a:r>
              <a:rPr lang="en-US" sz="4267" b="1" dirty="0">
                <a:solidFill>
                  <a:sysClr val="windowText" lastClr="000000"/>
                </a:solidFill>
                <a:ea typeface="Arial-Rounded" pitchFamily="34" charset="0"/>
                <a:cs typeface="Arial" panose="020B0604020202020204" pitchFamily="34" charset="0"/>
              </a:rPr>
              <a:t>.</a:t>
            </a:r>
            <a:endParaRPr lang="en-US" sz="4267" b="1" dirty="0">
              <a:solidFill>
                <a:sysClr val="windowText" lastClr="000000"/>
              </a:solidFill>
              <a:ea typeface="Arial-Rounded" pitchFamily="34" charset="0"/>
              <a:cs typeface="Arial-Rounded" pitchFamily="34" charset="0"/>
            </a:endParaRPr>
          </a:p>
        </p:txBody>
      </p:sp>
      <p:pic>
        <p:nvPicPr>
          <p:cNvPr id="23" name="Picture 22">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2125996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000" fill="hold"/>
                                        <p:tgtEl>
                                          <p:spTgt spid="16"/>
                                        </p:tgtEl>
                                        <p:attrNameLst>
                                          <p:attrName>ppt_w</p:attrName>
                                        </p:attrNameLst>
                                      </p:cBhvr>
                                      <p:tavLst>
                                        <p:tav tm="0">
                                          <p:val>
                                            <p:strVal val="#ppt_w*0.70"/>
                                          </p:val>
                                        </p:tav>
                                        <p:tav tm="100000">
                                          <p:val>
                                            <p:strVal val="#ppt_w"/>
                                          </p:val>
                                        </p:tav>
                                      </p:tavLst>
                                    </p:anim>
                                    <p:anim calcmode="lin" valueType="num">
                                      <p:cBhvr>
                                        <p:cTn id="11" dur="1000" fill="hold"/>
                                        <p:tgtEl>
                                          <p:spTgt spid="16"/>
                                        </p:tgtEl>
                                        <p:attrNameLst>
                                          <p:attrName>ppt_h</p:attrName>
                                        </p:attrNameLst>
                                      </p:cBhvr>
                                      <p:tavLst>
                                        <p:tav tm="0">
                                          <p:val>
                                            <p:strVal val="#ppt_h"/>
                                          </p:val>
                                        </p:tav>
                                        <p:tav tm="100000">
                                          <p:val>
                                            <p:strVal val="#ppt_h"/>
                                          </p:val>
                                        </p:tav>
                                      </p:tavLst>
                                    </p:anim>
                                    <p:animEffect transition="in" filter="fade">
                                      <p:cBhvr>
                                        <p:cTn id="12" dur="1000"/>
                                        <p:tgtEl>
                                          <p:spTgt spid="16"/>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strVal val="#ppt_w*0.70"/>
                                          </p:val>
                                        </p:tav>
                                        <p:tav tm="100000">
                                          <p:val>
                                            <p:strVal val="#ppt_w"/>
                                          </p:val>
                                        </p:tav>
                                      </p:tavLst>
                                    </p:anim>
                                    <p:anim calcmode="lin" valueType="num">
                                      <p:cBhvr>
                                        <p:cTn id="16" dur="1000" fill="hold"/>
                                        <p:tgtEl>
                                          <p:spTgt spid="17"/>
                                        </p:tgtEl>
                                        <p:attrNameLst>
                                          <p:attrName>ppt_h</p:attrName>
                                        </p:attrNameLst>
                                      </p:cBhvr>
                                      <p:tavLst>
                                        <p:tav tm="0">
                                          <p:val>
                                            <p:strVal val="#ppt_h"/>
                                          </p:val>
                                        </p:tav>
                                        <p:tav tm="100000">
                                          <p:val>
                                            <p:strVal val="#ppt_h"/>
                                          </p:val>
                                        </p:tav>
                                      </p:tavLst>
                                    </p:anim>
                                    <p:animEffect transition="in" filter="fade">
                                      <p:cBhvr>
                                        <p:cTn id="17" dur="1000"/>
                                        <p:tgtEl>
                                          <p:spTgt spid="17"/>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0.7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6"/>
                                        </p:tgtEl>
                                        <p:attrNameLst>
                                          <p:attrName>fillcolor</p:attrName>
                                        </p:attrNameLst>
                                      </p:cBhvr>
                                      <p:to>
                                        <a:schemeClr val="bg2"/>
                                      </p:to>
                                    </p:animClr>
                                    <p:set>
                                      <p:cBhvr>
                                        <p:cTn id="28" dur="250" fill="hold"/>
                                        <p:tgtEl>
                                          <p:spTgt spid="16"/>
                                        </p:tgtEl>
                                        <p:attrNameLst>
                                          <p:attrName>fill.type</p:attrName>
                                        </p:attrNameLst>
                                      </p:cBhvr>
                                      <p:to>
                                        <p:strVal val="solid"/>
                                      </p:to>
                                    </p:set>
                                    <p:set>
                                      <p:cBhvr>
                                        <p:cTn id="29" dur="250" fill="hold"/>
                                        <p:tgtEl>
                                          <p:spTgt spid="16"/>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6"/>
                                        </p:tgtEl>
                                        <p:attrNameLst>
                                          <p:attrName>fillcolor</p:attrName>
                                        </p:attrNameLst>
                                      </p:cBhvr>
                                      <p:to>
                                        <a:schemeClr val="bg2"/>
                                      </p:to>
                                    </p:animClr>
                                    <p:set>
                                      <p:cBhvr>
                                        <p:cTn id="32" dur="250" fill="hold"/>
                                        <p:tgtEl>
                                          <p:spTgt spid="16"/>
                                        </p:tgtEl>
                                        <p:attrNameLst>
                                          <p:attrName>fill.type</p:attrName>
                                        </p:attrNameLst>
                                      </p:cBhvr>
                                      <p:to>
                                        <p:strVal val="solid"/>
                                      </p:to>
                                    </p:set>
                                    <p:set>
                                      <p:cBhvr>
                                        <p:cTn id="33" dur="250" fill="hold"/>
                                        <p:tgtEl>
                                          <p:spTgt spid="16"/>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8"/>
                                        </p:tgtEl>
                                        <p:attrNameLst>
                                          <p:attrName>style.visibility</p:attrName>
                                        </p:attrNameLst>
                                      </p:cBhvr>
                                      <p:to>
                                        <p:strVal val="visible"/>
                                      </p:to>
                                    </p:set>
                                    <p:anim calcmode="lin" valueType="num">
                                      <p:cBhvr>
                                        <p:cTn id="36" dur="250" fill="hold"/>
                                        <p:tgtEl>
                                          <p:spTgt spid="18"/>
                                        </p:tgtEl>
                                        <p:attrNameLst>
                                          <p:attrName>ppt_w</p:attrName>
                                        </p:attrNameLst>
                                      </p:cBhvr>
                                      <p:tavLst>
                                        <p:tav tm="0">
                                          <p:val>
                                            <p:strVal val="4*#ppt_w"/>
                                          </p:val>
                                        </p:tav>
                                        <p:tav tm="100000">
                                          <p:val>
                                            <p:strVal val="#ppt_w"/>
                                          </p:val>
                                        </p:tav>
                                      </p:tavLst>
                                    </p:anim>
                                    <p:anim calcmode="lin" valueType="num">
                                      <p:cBhvr>
                                        <p:cTn id="37"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6"/>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7"/>
                                        </p:tgtEl>
                                        <p:attrNameLst>
                                          <p:attrName>fillcolor</p:attrName>
                                        </p:attrNameLst>
                                      </p:cBhvr>
                                      <p:to>
                                        <a:schemeClr val="accent1"/>
                                      </p:to>
                                    </p:animClr>
                                    <p:set>
                                      <p:cBhvr>
                                        <p:cTn id="43" dur="250" fill="hold"/>
                                        <p:tgtEl>
                                          <p:spTgt spid="17"/>
                                        </p:tgtEl>
                                        <p:attrNameLst>
                                          <p:attrName>fill.type</p:attrName>
                                        </p:attrNameLst>
                                      </p:cBhvr>
                                      <p:to>
                                        <p:strVal val="solid"/>
                                      </p:to>
                                    </p:set>
                                    <p:set>
                                      <p:cBhvr>
                                        <p:cTn id="44" dur="250" fill="hold"/>
                                        <p:tgtEl>
                                          <p:spTgt spid="17"/>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7"/>
                                        </p:tgtEl>
                                        <p:attrNameLst>
                                          <p:attrName>fillcolor</p:attrName>
                                        </p:attrNameLst>
                                      </p:cBhvr>
                                      <p:to>
                                        <a:schemeClr val="accent1"/>
                                      </p:to>
                                    </p:animClr>
                                    <p:set>
                                      <p:cBhvr>
                                        <p:cTn id="47" dur="250" fill="hold"/>
                                        <p:tgtEl>
                                          <p:spTgt spid="17"/>
                                        </p:tgtEl>
                                        <p:attrNameLst>
                                          <p:attrName>fill.type</p:attrName>
                                        </p:attrNameLst>
                                      </p:cBhvr>
                                      <p:to>
                                        <p:strVal val="solid"/>
                                      </p:to>
                                    </p:set>
                                    <p:set>
                                      <p:cBhvr>
                                        <p:cTn id="48" dur="250" fill="hold"/>
                                        <p:tgtEl>
                                          <p:spTgt spid="17"/>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9"/>
                                        </p:tgtEl>
                                        <p:attrNameLst>
                                          <p:attrName>style.visibility</p:attrName>
                                        </p:attrNameLst>
                                      </p:cBhvr>
                                      <p:to>
                                        <p:strVal val="visible"/>
                                      </p:to>
                                    </p:set>
                                    <p:anim calcmode="lin" valueType="num">
                                      <p:cBhvr>
                                        <p:cTn id="51" dur="250" fill="hold"/>
                                        <p:tgtEl>
                                          <p:spTgt spid="19"/>
                                        </p:tgtEl>
                                        <p:attrNameLst>
                                          <p:attrName>ppt_w</p:attrName>
                                        </p:attrNameLst>
                                      </p:cBhvr>
                                      <p:tavLst>
                                        <p:tav tm="0">
                                          <p:val>
                                            <p:strVal val="4*#ppt_w"/>
                                          </p:val>
                                        </p:tav>
                                        <p:tav tm="100000">
                                          <p:val>
                                            <p:strVal val="#ppt_w"/>
                                          </p:val>
                                        </p:tav>
                                      </p:tavLst>
                                    </p:anim>
                                    <p:anim calcmode="lin" valueType="num">
                                      <p:cBhvr>
                                        <p:cTn id="52"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20"/>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20"/>
                                        </p:tgtEl>
                                        <p:attrNameLst>
                                          <p:attrName>fillcolor</p:attrName>
                                        </p:attrNameLst>
                                      </p:cBhvr>
                                      <p:to>
                                        <a:schemeClr val="accent1"/>
                                      </p:to>
                                    </p:animClr>
                                    <p:set>
                                      <p:cBhvr>
                                        <p:cTn id="58" dur="250" fill="hold"/>
                                        <p:tgtEl>
                                          <p:spTgt spid="20"/>
                                        </p:tgtEl>
                                        <p:attrNameLst>
                                          <p:attrName>fill.type</p:attrName>
                                        </p:attrNameLst>
                                      </p:cBhvr>
                                      <p:to>
                                        <p:strVal val="solid"/>
                                      </p:to>
                                    </p:set>
                                    <p:set>
                                      <p:cBhvr>
                                        <p:cTn id="59" dur="250" fill="hold"/>
                                        <p:tgtEl>
                                          <p:spTgt spid="20"/>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20"/>
                                        </p:tgtEl>
                                        <p:attrNameLst>
                                          <p:attrName>fillcolor</p:attrName>
                                        </p:attrNameLst>
                                      </p:cBhvr>
                                      <p:to>
                                        <a:schemeClr val="accent1"/>
                                      </p:to>
                                    </p:animClr>
                                    <p:set>
                                      <p:cBhvr>
                                        <p:cTn id="62" dur="250" fill="hold"/>
                                        <p:tgtEl>
                                          <p:spTgt spid="20"/>
                                        </p:tgtEl>
                                        <p:attrNameLst>
                                          <p:attrName>fill.type</p:attrName>
                                        </p:attrNameLst>
                                      </p:cBhvr>
                                      <p:to>
                                        <p:strVal val="solid"/>
                                      </p:to>
                                    </p:set>
                                    <p:set>
                                      <p:cBhvr>
                                        <p:cTn id="63" dur="250" fill="hold"/>
                                        <p:tgtEl>
                                          <p:spTgt spid="20"/>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250" fill="hold"/>
                                        <p:tgtEl>
                                          <p:spTgt spid="21"/>
                                        </p:tgtEl>
                                        <p:attrNameLst>
                                          <p:attrName>ppt_w</p:attrName>
                                        </p:attrNameLst>
                                      </p:cBhvr>
                                      <p:tavLst>
                                        <p:tav tm="0">
                                          <p:val>
                                            <p:strVal val="4*#ppt_w"/>
                                          </p:val>
                                        </p:tav>
                                        <p:tav tm="100000">
                                          <p:val>
                                            <p:strVal val="#ppt_w"/>
                                          </p:val>
                                        </p:tav>
                                      </p:tavLst>
                                    </p:anim>
                                    <p:anim calcmode="lin" valueType="num">
                                      <p:cBhvr>
                                        <p:cTn id="67"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20"/>
                  </p:tgtEl>
                </p:cond>
              </p:nextCondLst>
            </p:seq>
          </p:childTnLst>
        </p:cTn>
      </p:par>
    </p:tnLst>
    <p:bldLst>
      <p:bldP spid="16"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7F54E5-6EA4-4794-9E19-8AF8AD3CC820}"/>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4221950"/>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B</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Hôm</a:t>
            </a:r>
            <a:r>
              <a:rPr lang="en-US" sz="4400" dirty="0">
                <a:solidFill>
                  <a:srgbClr val="002060"/>
                </a:solidFill>
                <a:ea typeface="Arial-Rounded" pitchFamily="34" charset="0"/>
                <a:cs typeface="Arial-Rounded" pitchFamily="34" charset="0"/>
              </a:rPr>
              <a:t> qua</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54556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C. </a:t>
            </a:r>
            <a:r>
              <a:rPr lang="en-US" sz="4400" dirty="0" err="1">
                <a:solidFill>
                  <a:srgbClr val="002060"/>
                </a:solidFill>
                <a:ea typeface="Arial-Rounded" pitchFamily="34" charset="0"/>
                <a:cs typeface="Arial-Rounded" pitchFamily="34" charset="0"/>
              </a:rPr>
              <a:t>Cùng</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bố</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mẹ</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về</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quê</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chơi</a:t>
            </a:r>
            <a:endParaRPr lang="en-US" sz="4400" dirty="0">
              <a:solidFill>
                <a:srgbClr val="002060"/>
              </a:solidFill>
              <a:ea typeface="Arial-Rounded" pitchFamily="34" charset="0"/>
              <a:cs typeface="Arial-Rounded"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51169" y="4281888"/>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5525979"/>
            <a:ext cx="807556" cy="778352"/>
          </a:xfrm>
          <a:prstGeom prst="rect">
            <a:avLst/>
          </a:prstGeom>
        </p:spPr>
      </p:pic>
      <p:sp>
        <p:nvSpPr>
          <p:cNvPr id="19" name="Rectangle 18"/>
          <p:cNvSpPr/>
          <p:nvPr/>
        </p:nvSpPr>
        <p:spPr>
          <a:xfrm>
            <a:off x="1964251" y="30056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itchFamily="34" charset="0"/>
                <a:cs typeface="Arial-Rounded" pitchFamily="34" charset="0"/>
              </a:rPr>
              <a:t>A. </a:t>
            </a:r>
            <a:r>
              <a:rPr lang="en-US" sz="4400" dirty="0" err="1">
                <a:solidFill>
                  <a:srgbClr val="002060"/>
                </a:solidFill>
                <a:ea typeface="Arial-Rounded" pitchFamily="34" charset="0"/>
                <a:cs typeface="Arial-Rounded" pitchFamily="34" charset="0"/>
              </a:rPr>
              <a:t>Em</a:t>
            </a:r>
            <a:endParaRPr lang="en-US" sz="4400" dirty="0">
              <a:solidFill>
                <a:srgbClr val="002060"/>
              </a:solidFill>
              <a:ea typeface="Arial-Rounded" pitchFamily="34" charset="0"/>
              <a:cs typeface="Arial-Rounded"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7801" y="3082635"/>
            <a:ext cx="807556" cy="778352"/>
          </a:xfrm>
          <a:prstGeom prst="rect">
            <a:avLst/>
          </a:prstGeom>
        </p:spPr>
      </p:pic>
      <p:sp>
        <p:nvSpPr>
          <p:cNvPr id="21" name="Rectangle 20"/>
          <p:cNvSpPr/>
          <p:nvPr/>
        </p:nvSpPr>
        <p:spPr>
          <a:xfrm>
            <a:off x="1088715" y="553669"/>
            <a:ext cx="10014571" cy="1271819"/>
          </a:xfrm>
          <a:prstGeom prst="rect">
            <a:avLst/>
          </a:prstGeom>
          <a:solidFill>
            <a:schemeClr val="accent6"/>
          </a:solidFill>
        </p:spPr>
        <p:txBody>
          <a:bodyPr wrap="square" lIns="121725" tIns="60863" rIns="121725" bIns="60863">
            <a:spAutoFit/>
          </a:bodyPr>
          <a:lstStyle/>
          <a:p>
            <a:pPr algn="ctr" defTabSz="914377"/>
            <a:r>
              <a:rPr lang="en-US" sz="3733" b="1" dirty="0">
                <a:solidFill>
                  <a:sysClr val="windowText" lastClr="000000"/>
                </a:solidFill>
                <a:ea typeface="Arial-Rounded" pitchFamily="34" charset="0"/>
                <a:cs typeface="Arial-Rounded" pitchFamily="34" charset="0"/>
              </a:rPr>
              <a:t>2. </a:t>
            </a:r>
            <a:r>
              <a:rPr lang="en-US" sz="3733" b="1" dirty="0" err="1">
                <a:solidFill>
                  <a:sysClr val="windowText" lastClr="000000"/>
                </a:solidFill>
                <a:ea typeface="Arial-Rounded" pitchFamily="34" charset="0"/>
                <a:cs typeface="Arial-Rounded" pitchFamily="34" charset="0"/>
              </a:rPr>
              <a:t>Tìm</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trạng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ngữ</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trong</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câu</a:t>
            </a:r>
            <a:r>
              <a:rPr lang="en-US" sz="3733" b="1" dirty="0">
                <a:solidFill>
                  <a:sysClr val="windowText" lastClr="000000"/>
                </a:solidFill>
                <a:ea typeface="Arial-Rounded" pitchFamily="34" charset="0"/>
                <a:cs typeface="Arial-Rounded" pitchFamily="34" charset="0"/>
              </a:rPr>
              <a:t> </a:t>
            </a:r>
            <a:r>
              <a:rPr lang="en-US" sz="3733" b="1" dirty="0" err="1">
                <a:solidFill>
                  <a:sysClr val="windowText" lastClr="000000"/>
                </a:solidFill>
                <a:ea typeface="Arial-Rounded" pitchFamily="34" charset="0"/>
                <a:cs typeface="Arial-Rounded" pitchFamily="34" charset="0"/>
              </a:rPr>
              <a:t>sau</a:t>
            </a:r>
            <a:r>
              <a:rPr lang="en-US" sz="3733" b="1" dirty="0">
                <a:solidFill>
                  <a:sysClr val="windowText" lastClr="000000"/>
                </a:solidFill>
                <a:ea typeface="Arial-Rounded" pitchFamily="34" charset="0"/>
                <a:cs typeface="Arial-Rounded" pitchFamily="34" charset="0"/>
              </a:rPr>
              <a:t>:</a:t>
            </a:r>
          </a:p>
          <a:p>
            <a:pPr algn="ctr" defTabSz="914377"/>
            <a:r>
              <a:rPr lang="vi-VN" sz="3733" b="1" dirty="0">
                <a:solidFill>
                  <a:sysClr val="windowText" lastClr="000000"/>
                </a:solidFill>
                <a:ea typeface="Arial-Rounded" pitchFamily="34" charset="0"/>
                <a:cs typeface="Arial-Rounded" pitchFamily="34" charset="0"/>
              </a:rPr>
              <a:t>Hôm qua, em cùng bố mẹ về quê chơi.</a:t>
            </a:r>
            <a:endParaRPr lang="en-US" sz="3733" b="1" dirty="0">
              <a:solidFill>
                <a:sysClr val="windowText" lastClr="000000"/>
              </a:solidFill>
              <a:ea typeface="Arial-Rounded" pitchFamily="34" charset="0"/>
              <a:cs typeface="Arial-Rounded" pitchFamily="34" charset="0"/>
            </a:endParaRP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4077009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chemeClr val="bg2"/>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D016DA9-C48E-44EF-88E3-4DFD7221C176}"/>
              </a:ext>
            </a:extLst>
          </p:cNvPr>
          <p:cNvPicPr>
            <a:picLocks noChangeAspect="1"/>
          </p:cNvPicPr>
          <p:nvPr/>
        </p:nvPicPr>
        <p:blipFill rotWithShape="1">
          <a:blip r:embed="rId6">
            <a:extLst>
              <a:ext uri="{28A0092B-C50C-407E-A947-70E740481C1C}">
                <a14:useLocalDpi xmlns:a14="http://schemas.microsoft.com/office/drawing/2010/main" val="0"/>
              </a:ext>
            </a:extLst>
          </a:blip>
          <a:srcRect b="10175"/>
          <a:stretch/>
        </p:blipFill>
        <p:spPr>
          <a:xfrm>
            <a:off x="-19050" y="0"/>
            <a:ext cx="12195969" cy="6858000"/>
          </a:xfrm>
          <a:prstGeom prst="rect">
            <a:avLst/>
          </a:prstGeom>
        </p:spPr>
      </p:pic>
      <p:sp>
        <p:nvSpPr>
          <p:cNvPr id="12" name="Rectangle 11"/>
          <p:cNvSpPr/>
          <p:nvPr/>
        </p:nvSpPr>
        <p:spPr>
          <a:xfrm>
            <a:off x="1966735" y="3048002"/>
            <a:ext cx="8046720" cy="92155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defRPr/>
            </a:pPr>
            <a:r>
              <a:rPr lang="en-US" sz="4400" dirty="0">
                <a:solidFill>
                  <a:srgbClr val="F79646"/>
                </a:solidFill>
                <a:ea typeface="Arial-Rounded" pitchFamily="34" charset="0"/>
                <a:cs typeface="Arial-Rounded" pitchFamily="34" charset="0"/>
              </a:rPr>
              <a:t>A</a:t>
            </a:r>
            <a:r>
              <a:rPr lang="vi-VN" sz="4400" dirty="0">
                <a:solidFill>
                  <a:srgbClr val="F79646"/>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Thời</a:t>
            </a:r>
            <a:r>
              <a:rPr lang="en-US" sz="4400" dirty="0">
                <a:solidFill>
                  <a:srgbClr val="002060"/>
                </a:solidFill>
                <a:ea typeface="Arial-Rounded" pitchFamily="34" charset="0"/>
                <a:cs typeface="Arial-Rounded" pitchFamily="34" charset="0"/>
              </a:rPr>
              <a:t> </a:t>
            </a:r>
            <a:r>
              <a:rPr lang="en-US" sz="4400" dirty="0" err="1">
                <a:solidFill>
                  <a:srgbClr val="002060"/>
                </a:solidFill>
                <a:ea typeface="Arial-Rounded" pitchFamily="34" charset="0"/>
                <a:cs typeface="Arial-Rounded" pitchFamily="34" charset="0"/>
              </a:rPr>
              <a:t>gian</a:t>
            </a:r>
            <a:endParaRPr lang="vi-VN" sz="4400" dirty="0">
              <a:solidFill>
                <a:srgbClr val="002060"/>
              </a:solidFill>
              <a:ea typeface="Arial-Rounded" pitchFamily="34" charset="0"/>
              <a:cs typeface="Arial-Rounded" pitchFamily="34" charset="0"/>
            </a:endParaRPr>
          </a:p>
        </p:txBody>
      </p:sp>
      <p:sp>
        <p:nvSpPr>
          <p:cNvPr id="16" name="Rectangle 15"/>
          <p:cNvSpPr/>
          <p:nvPr/>
        </p:nvSpPr>
        <p:spPr>
          <a:xfrm>
            <a:off x="1959281" y="4236477"/>
            <a:ext cx="8046720" cy="945123"/>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B. </a:t>
            </a:r>
            <a:r>
              <a:rPr lang="en-US" sz="4400" dirty="0" err="1">
                <a:solidFill>
                  <a:srgbClr val="002060"/>
                </a:solidFill>
                <a:ea typeface="Arial-Rounded" panose="020B0500000000000000" pitchFamily="34" charset="0"/>
                <a:cs typeface="Arial-Rounded" panose="020B0500000000000000" pitchFamily="34" charset="0"/>
              </a:rPr>
              <a:t>Nơi</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chốn</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8905" y="3107940"/>
            <a:ext cx="798097" cy="782741"/>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4306779"/>
            <a:ext cx="807556" cy="778352"/>
          </a:xfrm>
          <a:prstGeom prst="rect">
            <a:avLst/>
          </a:prstGeom>
        </p:spPr>
      </p:pic>
      <p:sp>
        <p:nvSpPr>
          <p:cNvPr id="19" name="Rectangle 18"/>
          <p:cNvSpPr/>
          <p:nvPr/>
        </p:nvSpPr>
        <p:spPr>
          <a:xfrm>
            <a:off x="1964251" y="5482180"/>
            <a:ext cx="8046720" cy="918621"/>
          </a:xfrm>
          <a:prstGeom prst="rect">
            <a:avLst/>
          </a:prstGeom>
          <a:solidFill>
            <a:srgbClr val="FFFFFF"/>
          </a:solidFill>
          <a:ln w="28575" cap="flat" cmpd="sng" algn="ctr">
            <a:solidFill>
              <a:schemeClr val="tx1"/>
            </a:solidFill>
            <a:prstDash val="solid"/>
            <a:miter lim="800000"/>
          </a:ln>
          <a:effectLst/>
        </p:spPr>
        <p:txBody>
          <a:bodyPr lIns="121725" tIns="60863" rIns="121725" bIns="60863" rtlCol="0" anchor="ctr"/>
          <a:lstStyle/>
          <a:p>
            <a:pPr defTabSz="914377"/>
            <a:r>
              <a:rPr lang="en-US" sz="4400" dirty="0">
                <a:solidFill>
                  <a:srgbClr val="F79646"/>
                </a:solidFill>
                <a:ea typeface="Arial-Rounded" panose="020B0500000000000000" pitchFamily="34" charset="0"/>
                <a:cs typeface="Arial-Rounded" panose="020B0500000000000000" pitchFamily="34" charset="0"/>
              </a:rPr>
              <a:t>C. </a:t>
            </a:r>
            <a:r>
              <a:rPr lang="en-US" sz="4400" dirty="0" err="1">
                <a:solidFill>
                  <a:srgbClr val="002060"/>
                </a:solidFill>
                <a:ea typeface="Arial-Rounded" panose="020B0500000000000000" pitchFamily="34" charset="0"/>
                <a:cs typeface="Arial-Rounded" panose="020B0500000000000000" pitchFamily="34" charset="0"/>
              </a:rPr>
              <a:t>Địa</a:t>
            </a:r>
            <a:r>
              <a:rPr lang="en-US" sz="4400" dirty="0">
                <a:solidFill>
                  <a:srgbClr val="002060"/>
                </a:solidFill>
                <a:ea typeface="Arial-Rounded" panose="020B0500000000000000" pitchFamily="34" charset="0"/>
                <a:cs typeface="Arial-Rounded" panose="020B0500000000000000" pitchFamily="34" charset="0"/>
              </a:rPr>
              <a:t> </a:t>
            </a:r>
            <a:r>
              <a:rPr lang="en-US" sz="4400" dirty="0" err="1">
                <a:solidFill>
                  <a:srgbClr val="002060"/>
                </a:solidFill>
                <a:ea typeface="Arial-Rounded" panose="020B0500000000000000" pitchFamily="34" charset="0"/>
                <a:cs typeface="Arial-Rounded" panose="020B0500000000000000" pitchFamily="34" charset="0"/>
              </a:rPr>
              <a:t>điểm</a:t>
            </a:r>
            <a:endParaRPr lang="en-US" sz="4400" dirty="0">
              <a:solidFill>
                <a:srgbClr val="002060"/>
              </a:solidFill>
              <a:ea typeface="Arial-Rounded" panose="020B0500000000000000" pitchFamily="34" charset="0"/>
              <a:cs typeface="Arial-Rounded" panose="020B0500000000000000"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05535" y="5559135"/>
            <a:ext cx="807556" cy="778352"/>
          </a:xfrm>
          <a:prstGeom prst="rect">
            <a:avLst/>
          </a:prstGeom>
        </p:spPr>
      </p:pic>
      <p:sp>
        <p:nvSpPr>
          <p:cNvPr id="21" name="Rectangle 20"/>
          <p:cNvSpPr/>
          <p:nvPr/>
        </p:nvSpPr>
        <p:spPr>
          <a:xfrm>
            <a:off x="1023257" y="552675"/>
            <a:ext cx="10145487" cy="1436223"/>
          </a:xfrm>
          <a:prstGeom prst="rect">
            <a:avLst/>
          </a:prstGeom>
          <a:solidFill>
            <a:schemeClr val="accent6"/>
          </a:solidFill>
        </p:spPr>
        <p:txBody>
          <a:bodyPr wrap="square" lIns="121725" tIns="60863" rIns="121725" bIns="60863">
            <a:spAutoFit/>
          </a:bodyPr>
          <a:lstStyle/>
          <a:p>
            <a:pPr algn="just" defTabSz="914377"/>
            <a:r>
              <a:rPr lang="en-US" sz="4267" b="1" dirty="0">
                <a:solidFill>
                  <a:sysClr val="windowText" lastClr="000000"/>
                </a:solidFill>
                <a:ea typeface="Arial-Rounded" panose="020B0500000000000000" pitchFamily="34" charset="0"/>
                <a:cs typeface="Arial-Rounded" panose="020B0500000000000000" pitchFamily="34" charset="0"/>
              </a:rPr>
              <a:t>3. </a:t>
            </a:r>
            <a:r>
              <a:rPr lang="en-US" sz="4267" b="1" dirty="0" err="1">
                <a:solidFill>
                  <a:sysClr val="windowText" lastClr="000000"/>
                </a:solidFill>
                <a:ea typeface="Arial-Rounded" panose="020B0500000000000000" pitchFamily="34" charset="0"/>
                <a:cs typeface="Arial-Rounded" panose="020B0500000000000000" pitchFamily="34" charset="0"/>
              </a:rPr>
              <a:t>Trạng</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ngữ</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Hôm</a:t>
            </a:r>
            <a:r>
              <a:rPr lang="en-US" sz="4267" b="1" dirty="0">
                <a:solidFill>
                  <a:sysClr val="windowText" lastClr="000000"/>
                </a:solidFill>
                <a:ea typeface="Arial-Rounded" panose="020B0500000000000000" pitchFamily="34" charset="0"/>
                <a:cs typeface="Arial-Rounded" panose="020B0500000000000000" pitchFamily="34" charset="0"/>
              </a:rPr>
              <a:t> qua” </a:t>
            </a:r>
            <a:r>
              <a:rPr lang="en-US" sz="4267" b="1" dirty="0" err="1">
                <a:solidFill>
                  <a:sysClr val="windowText" lastClr="000000"/>
                </a:solidFill>
                <a:ea typeface="Arial-Rounded" panose="020B0500000000000000" pitchFamily="34" charset="0"/>
                <a:cs typeface="Arial-Rounded" panose="020B0500000000000000" pitchFamily="34" charset="0"/>
              </a:rPr>
              <a:t>bổ</a:t>
            </a:r>
            <a:r>
              <a:rPr lang="en-US" sz="4267" b="1" dirty="0">
                <a:solidFill>
                  <a:sysClr val="windowText" lastClr="000000"/>
                </a:solidFill>
                <a:ea typeface="Arial-Rounded" panose="020B0500000000000000" pitchFamily="34" charset="0"/>
                <a:cs typeface="Arial-Rounded" panose="020B0500000000000000" pitchFamily="34" charset="0"/>
              </a:rPr>
              <a:t> sung </a:t>
            </a:r>
            <a:r>
              <a:rPr lang="en-US" sz="4267" b="1" dirty="0" err="1">
                <a:solidFill>
                  <a:sysClr val="windowText" lastClr="000000"/>
                </a:solidFill>
                <a:ea typeface="Arial-Rounded" panose="020B0500000000000000" pitchFamily="34" charset="0"/>
                <a:cs typeface="Arial-Rounded" panose="020B0500000000000000" pitchFamily="34" charset="0"/>
              </a:rPr>
              <a:t>thông</a:t>
            </a:r>
            <a:r>
              <a:rPr lang="en-US" sz="4267" b="1" dirty="0">
                <a:solidFill>
                  <a:sysClr val="windowText" lastClr="000000"/>
                </a:solidFill>
                <a:ea typeface="Arial-Rounded" panose="020B0500000000000000" pitchFamily="34" charset="0"/>
                <a:cs typeface="Arial-Rounded" panose="020B0500000000000000" pitchFamily="34" charset="0"/>
              </a:rPr>
              <a:t> tin </a:t>
            </a:r>
            <a:r>
              <a:rPr lang="en-US" sz="4267" b="1" dirty="0" err="1">
                <a:solidFill>
                  <a:sysClr val="windowText" lastClr="000000"/>
                </a:solidFill>
                <a:ea typeface="Arial-Rounded" panose="020B0500000000000000" pitchFamily="34" charset="0"/>
                <a:cs typeface="Arial-Rounded" panose="020B0500000000000000" pitchFamily="34" charset="0"/>
              </a:rPr>
              <a:t>gì</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cho</a:t>
            </a:r>
            <a:r>
              <a:rPr lang="en-US" sz="4267" b="1" dirty="0">
                <a:solidFill>
                  <a:sysClr val="windowText" lastClr="000000"/>
                </a:solidFill>
                <a:ea typeface="Arial-Rounded" panose="020B0500000000000000" pitchFamily="34" charset="0"/>
                <a:cs typeface="Arial-Rounded" panose="020B0500000000000000" pitchFamily="34" charset="0"/>
              </a:rPr>
              <a:t> </a:t>
            </a:r>
            <a:r>
              <a:rPr lang="en-US" sz="4267" b="1" dirty="0" err="1">
                <a:solidFill>
                  <a:sysClr val="windowText" lastClr="000000"/>
                </a:solidFill>
                <a:ea typeface="Arial-Rounded" panose="020B0500000000000000" pitchFamily="34" charset="0"/>
                <a:cs typeface="Arial-Rounded" panose="020B0500000000000000" pitchFamily="34" charset="0"/>
              </a:rPr>
              <a:t>câu</a:t>
            </a:r>
            <a:r>
              <a:rPr lang="en-US" sz="4267" b="1" dirty="0">
                <a:solidFill>
                  <a:sysClr val="windowText" lastClr="000000"/>
                </a:solidFill>
                <a:ea typeface="Arial-Rounded" panose="020B0500000000000000" pitchFamily="34" charset="0"/>
                <a:cs typeface="Arial-Rounded" panose="020B0500000000000000" pitchFamily="34" charset="0"/>
              </a:rPr>
              <a:t>?</a:t>
            </a:r>
          </a:p>
        </p:txBody>
      </p:sp>
      <p:pic>
        <p:nvPicPr>
          <p:cNvPr id="22" name="Picture 21">
            <a:hlinkClick r:id="rId9" action="ppaction://hlinksldjump"/>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90093" l="10000" r="90800"/>
                    </a14:imgEffect>
                    <a14:imgEffect>
                      <a14:saturation sat="400000"/>
                    </a14:imgEffect>
                  </a14:imgLayer>
                </a14:imgProps>
              </a:ext>
              <a:ext uri="{28A0092B-C50C-407E-A947-70E740481C1C}">
                <a14:useLocalDpi xmlns:a14="http://schemas.microsoft.com/office/drawing/2010/main" val="0"/>
              </a:ext>
            </a:extLst>
          </a:blip>
          <a:srcRect b="9930"/>
          <a:stretch/>
        </p:blipFill>
        <p:spPr>
          <a:xfrm>
            <a:off x="11262519" y="17709"/>
            <a:ext cx="914400" cy="889488"/>
          </a:xfrm>
          <a:prstGeom prst="rect">
            <a:avLst/>
          </a:prstGeom>
        </p:spPr>
      </p:pic>
    </p:spTree>
    <p:extLst>
      <p:ext uri="{BB962C8B-B14F-4D97-AF65-F5344CB8AC3E}">
        <p14:creationId xmlns:p14="http://schemas.microsoft.com/office/powerpoint/2010/main" val="35253612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strVal val="#ppt_w*0.70"/>
                                          </p:val>
                                        </p:tav>
                                        <p:tav tm="100000">
                                          <p:val>
                                            <p:strVal val="#ppt_w"/>
                                          </p:val>
                                        </p:tav>
                                      </p:tavLst>
                                    </p:anim>
                                    <p:anim calcmode="lin" valueType="num">
                                      <p:cBhvr>
                                        <p:cTn id="11" dur="1000" fill="hold"/>
                                        <p:tgtEl>
                                          <p:spTgt spid="12"/>
                                        </p:tgtEl>
                                        <p:attrNameLst>
                                          <p:attrName>ppt_h</p:attrName>
                                        </p:attrNameLst>
                                      </p:cBhvr>
                                      <p:tavLst>
                                        <p:tav tm="0">
                                          <p:val>
                                            <p:strVal val="#ppt_h"/>
                                          </p:val>
                                        </p:tav>
                                        <p:tav tm="100000">
                                          <p:val>
                                            <p:strVal val="#ppt_h"/>
                                          </p:val>
                                        </p:tav>
                                      </p:tavLst>
                                    </p:anim>
                                    <p:animEffect transition="in" filter="fade">
                                      <p:cBhvr>
                                        <p:cTn id="12" dur="1000"/>
                                        <p:tgtEl>
                                          <p:spTgt spid="12"/>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strVal val="#ppt_w*0.70"/>
                                          </p:val>
                                        </p:tav>
                                        <p:tav tm="100000">
                                          <p:val>
                                            <p:strVal val="#ppt_w"/>
                                          </p:val>
                                        </p:tav>
                                      </p:tavLst>
                                    </p:anim>
                                    <p:anim calcmode="lin" valueType="num">
                                      <p:cBhvr>
                                        <p:cTn id="16" dur="1000" fill="hold"/>
                                        <p:tgtEl>
                                          <p:spTgt spid="16"/>
                                        </p:tgtEl>
                                        <p:attrNameLst>
                                          <p:attrName>ppt_h</p:attrName>
                                        </p:attrNameLst>
                                      </p:cBhvr>
                                      <p:tavLst>
                                        <p:tav tm="0">
                                          <p:val>
                                            <p:strVal val="#ppt_h"/>
                                          </p:val>
                                        </p:tav>
                                        <p:tav tm="100000">
                                          <p:val>
                                            <p:strVal val="#ppt_h"/>
                                          </p:val>
                                        </p:tav>
                                      </p:tavLst>
                                    </p:anim>
                                    <p:animEffect transition="in" filter="fade">
                                      <p:cBhvr>
                                        <p:cTn id="17" dur="1000"/>
                                        <p:tgtEl>
                                          <p:spTgt spid="16"/>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ppt_w</p:attrName>
                                        </p:attrNameLst>
                                      </p:cBhvr>
                                      <p:tavLst>
                                        <p:tav tm="0">
                                          <p:val>
                                            <p:strVal val="#ppt_w*0.70"/>
                                          </p:val>
                                        </p:tav>
                                        <p:tav tm="100000">
                                          <p:val>
                                            <p:strVal val="#ppt_w"/>
                                          </p:val>
                                        </p:tav>
                                      </p:tavLst>
                                    </p:anim>
                                    <p:anim calcmode="lin" valueType="num">
                                      <p:cBhvr>
                                        <p:cTn id="21" dur="1000" fill="hold"/>
                                        <p:tgtEl>
                                          <p:spTgt spid="19"/>
                                        </p:tgtEl>
                                        <p:attrNameLst>
                                          <p:attrName>ppt_h</p:attrName>
                                        </p:attrNameLst>
                                      </p:cBhvr>
                                      <p:tavLst>
                                        <p:tav tm="0">
                                          <p:val>
                                            <p:strVal val="#ppt_h"/>
                                          </p:val>
                                        </p:tav>
                                        <p:tav tm="100000">
                                          <p:val>
                                            <p:strVal val="#ppt_h"/>
                                          </p:val>
                                        </p:tav>
                                      </p:tavLst>
                                    </p:anim>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2"/>
                                        </p:tgtEl>
                                        <p:attrNameLst>
                                          <p:attrName>fillcolor</p:attrName>
                                        </p:attrNameLst>
                                      </p:cBhvr>
                                      <p:to>
                                        <a:schemeClr val="bg2"/>
                                      </p:to>
                                    </p:animClr>
                                    <p:set>
                                      <p:cBhvr>
                                        <p:cTn id="28" dur="250" fill="hold"/>
                                        <p:tgtEl>
                                          <p:spTgt spid="12"/>
                                        </p:tgtEl>
                                        <p:attrNameLst>
                                          <p:attrName>fill.type</p:attrName>
                                        </p:attrNameLst>
                                      </p:cBhvr>
                                      <p:to>
                                        <p:strVal val="solid"/>
                                      </p:to>
                                    </p:set>
                                    <p:set>
                                      <p:cBhvr>
                                        <p:cTn id="29" dur="250" fill="hold"/>
                                        <p:tgtEl>
                                          <p:spTgt spid="1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2"/>
                                        </p:tgtEl>
                                        <p:attrNameLst>
                                          <p:attrName>fillcolor</p:attrName>
                                        </p:attrNameLst>
                                      </p:cBhvr>
                                      <p:to>
                                        <a:srgbClr val="FFFF00"/>
                                      </p:to>
                                    </p:animClr>
                                    <p:set>
                                      <p:cBhvr>
                                        <p:cTn id="32" dur="250" fill="hold"/>
                                        <p:tgtEl>
                                          <p:spTgt spid="12"/>
                                        </p:tgtEl>
                                        <p:attrNameLst>
                                          <p:attrName>fill.type</p:attrName>
                                        </p:attrNameLst>
                                      </p:cBhvr>
                                      <p:to>
                                        <p:strVal val="solid"/>
                                      </p:to>
                                    </p:set>
                                    <p:set>
                                      <p:cBhvr>
                                        <p:cTn id="33" dur="250" fill="hold"/>
                                        <p:tgtEl>
                                          <p:spTgt spid="12"/>
                                        </p:tgtEl>
                                        <p:attrNameLst>
                                          <p:attrName>fill.on</p:attrName>
                                        </p:attrNameLst>
                                      </p:cBhvr>
                                      <p:to>
                                        <p:strVal val="true"/>
                                      </p:to>
                                    </p:set>
                                  </p:childTnLst>
                                </p:cTn>
                              </p:par>
                              <p:par>
                                <p:cTn id="34" presetID="23" presetClass="entr" presetSubtype="32"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p:cTn id="36" dur="250" fill="hold"/>
                                        <p:tgtEl>
                                          <p:spTgt spid="17"/>
                                        </p:tgtEl>
                                        <p:attrNameLst>
                                          <p:attrName>ppt_w</p:attrName>
                                        </p:attrNameLst>
                                      </p:cBhvr>
                                      <p:tavLst>
                                        <p:tav tm="0">
                                          <p:val>
                                            <p:strVal val="4*#ppt_w"/>
                                          </p:val>
                                        </p:tav>
                                        <p:tav tm="100000">
                                          <p:val>
                                            <p:strVal val="#ppt_w"/>
                                          </p:val>
                                        </p:tav>
                                      </p:tavLst>
                                    </p:anim>
                                    <p:anim calcmode="lin" valueType="num">
                                      <p:cBhvr>
                                        <p:cTn id="37"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50" fill="hold"/>
                                        <p:tgtEl>
                                          <p:spTgt spid="16"/>
                                        </p:tgtEl>
                                        <p:attrNameLst>
                                          <p:attrName>fillcolor</p:attrName>
                                        </p:attrNameLst>
                                      </p:cBhvr>
                                      <p:to>
                                        <a:schemeClr val="accent1"/>
                                      </p:to>
                                    </p:animClr>
                                    <p:set>
                                      <p:cBhvr>
                                        <p:cTn id="43" dur="250" fill="hold"/>
                                        <p:tgtEl>
                                          <p:spTgt spid="16"/>
                                        </p:tgtEl>
                                        <p:attrNameLst>
                                          <p:attrName>fill.type</p:attrName>
                                        </p:attrNameLst>
                                      </p:cBhvr>
                                      <p:to>
                                        <p:strVal val="solid"/>
                                      </p:to>
                                    </p:set>
                                    <p:set>
                                      <p:cBhvr>
                                        <p:cTn id="44" dur="250" fill="hold"/>
                                        <p:tgtEl>
                                          <p:spTgt spid="1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par>
                                <p:cTn id="45" presetID="1" presetClass="emph" presetSubtype="2" fill="hold" nodeType="withEffect">
                                  <p:stCondLst>
                                    <p:cond delay="500"/>
                                  </p:stCondLst>
                                  <p:childTnLst>
                                    <p:animClr clrSpc="rgb" dir="cw">
                                      <p:cBhvr>
                                        <p:cTn id="46" dur="250" fill="hold"/>
                                        <p:tgtEl>
                                          <p:spTgt spid="16"/>
                                        </p:tgtEl>
                                        <p:attrNameLst>
                                          <p:attrName>fillcolor</p:attrName>
                                        </p:attrNameLst>
                                      </p:cBhvr>
                                      <p:to>
                                        <a:schemeClr val="accent1"/>
                                      </p:to>
                                    </p:animClr>
                                    <p:set>
                                      <p:cBhvr>
                                        <p:cTn id="47" dur="250" fill="hold"/>
                                        <p:tgtEl>
                                          <p:spTgt spid="16"/>
                                        </p:tgtEl>
                                        <p:attrNameLst>
                                          <p:attrName>fill.type</p:attrName>
                                        </p:attrNameLst>
                                      </p:cBhvr>
                                      <p:to>
                                        <p:strVal val="solid"/>
                                      </p:to>
                                    </p:set>
                                    <p:set>
                                      <p:cBhvr>
                                        <p:cTn id="48" dur="250" fill="hold"/>
                                        <p:tgtEl>
                                          <p:spTgt spid="16"/>
                                        </p:tgtEl>
                                        <p:attrNameLst>
                                          <p:attrName>fill.on</p:attrName>
                                        </p:attrNameLst>
                                      </p:cBhvr>
                                      <p:to>
                                        <p:strVal val="true"/>
                                      </p:to>
                                    </p:set>
                                  </p:childTnLst>
                                </p:cTn>
                              </p:par>
                              <p:par>
                                <p:cTn id="49" presetID="23" presetClass="entr" presetSubtype="32"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 calcmode="lin" valueType="num">
                                      <p:cBhvr>
                                        <p:cTn id="51" dur="250" fill="hold"/>
                                        <p:tgtEl>
                                          <p:spTgt spid="18"/>
                                        </p:tgtEl>
                                        <p:attrNameLst>
                                          <p:attrName>ppt_w</p:attrName>
                                        </p:attrNameLst>
                                      </p:cBhvr>
                                      <p:tavLst>
                                        <p:tav tm="0">
                                          <p:val>
                                            <p:strVal val="4*#ppt_w"/>
                                          </p:val>
                                        </p:tav>
                                        <p:tav tm="100000">
                                          <p:val>
                                            <p:strVal val="#ppt_w"/>
                                          </p:val>
                                        </p:tav>
                                      </p:tavLst>
                                    </p:anim>
                                    <p:anim calcmode="lin" valueType="num">
                                      <p:cBhvr>
                                        <p:cTn id="52" dur="250" fill="hold"/>
                                        <p:tgtEl>
                                          <p:spTgt spid="1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seq concurrent="1" nextAc="seek">
              <p:cTn id="53" restart="whenNotActive" fill="hold" evtFilter="cancelBubble" nodeType="interactiveSeq">
                <p:stCondLst>
                  <p:cond evt="onClick" delay="0">
                    <p:tgtEl>
                      <p:spTgt spid="19"/>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withEffect">
                                  <p:stCondLst>
                                    <p:cond delay="0"/>
                                  </p:stCondLst>
                                  <p:childTnLst>
                                    <p:animClr clrSpc="rgb" dir="cw">
                                      <p:cBhvr>
                                        <p:cTn id="57" dur="250" fill="hold"/>
                                        <p:tgtEl>
                                          <p:spTgt spid="19"/>
                                        </p:tgtEl>
                                        <p:attrNameLst>
                                          <p:attrName>fillcolor</p:attrName>
                                        </p:attrNameLst>
                                      </p:cBhvr>
                                      <p:to>
                                        <a:schemeClr val="accent1"/>
                                      </p:to>
                                    </p:animClr>
                                    <p:set>
                                      <p:cBhvr>
                                        <p:cTn id="58" dur="250" fill="hold"/>
                                        <p:tgtEl>
                                          <p:spTgt spid="19"/>
                                        </p:tgtEl>
                                        <p:attrNameLst>
                                          <p:attrName>fill.type</p:attrName>
                                        </p:attrNameLst>
                                      </p:cBhvr>
                                      <p:to>
                                        <p:strVal val="solid"/>
                                      </p:to>
                                    </p:set>
                                    <p:set>
                                      <p:cBhvr>
                                        <p:cTn id="59" dur="250" fill="hold"/>
                                        <p:tgtEl>
                                          <p:spTgt spid="19"/>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par>
                                <p:cTn id="60" presetID="1" presetClass="emph" presetSubtype="2" fill="hold" nodeType="withEffect">
                                  <p:stCondLst>
                                    <p:cond delay="500"/>
                                  </p:stCondLst>
                                  <p:childTnLst>
                                    <p:animClr clrSpc="rgb" dir="cw">
                                      <p:cBhvr>
                                        <p:cTn id="61" dur="250" fill="hold"/>
                                        <p:tgtEl>
                                          <p:spTgt spid="19"/>
                                        </p:tgtEl>
                                        <p:attrNameLst>
                                          <p:attrName>fillcolor</p:attrName>
                                        </p:attrNameLst>
                                      </p:cBhvr>
                                      <p:to>
                                        <a:schemeClr val="accent1"/>
                                      </p:to>
                                    </p:animClr>
                                    <p:set>
                                      <p:cBhvr>
                                        <p:cTn id="62" dur="250" fill="hold"/>
                                        <p:tgtEl>
                                          <p:spTgt spid="19"/>
                                        </p:tgtEl>
                                        <p:attrNameLst>
                                          <p:attrName>fill.type</p:attrName>
                                        </p:attrNameLst>
                                      </p:cBhvr>
                                      <p:to>
                                        <p:strVal val="solid"/>
                                      </p:to>
                                    </p:set>
                                    <p:set>
                                      <p:cBhvr>
                                        <p:cTn id="63" dur="250" fill="hold"/>
                                        <p:tgtEl>
                                          <p:spTgt spid="19"/>
                                        </p:tgtEl>
                                        <p:attrNameLst>
                                          <p:attrName>fill.on</p:attrName>
                                        </p:attrNameLst>
                                      </p:cBhvr>
                                      <p:to>
                                        <p:strVal val="true"/>
                                      </p:to>
                                    </p:set>
                                  </p:childTnLst>
                                </p:cTn>
                              </p:par>
                              <p:par>
                                <p:cTn id="64" presetID="23" presetClass="entr" presetSubtype="32" fill="hold"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250" fill="hold"/>
                                        <p:tgtEl>
                                          <p:spTgt spid="20"/>
                                        </p:tgtEl>
                                        <p:attrNameLst>
                                          <p:attrName>ppt_w</p:attrName>
                                        </p:attrNameLst>
                                      </p:cBhvr>
                                      <p:tavLst>
                                        <p:tav tm="0">
                                          <p:val>
                                            <p:strVal val="4*#ppt_w"/>
                                          </p:val>
                                        </p:tav>
                                        <p:tav tm="100000">
                                          <p:val>
                                            <p:strVal val="#ppt_w"/>
                                          </p:val>
                                        </p:tav>
                                      </p:tavLst>
                                    </p:anim>
                                    <p:anim calcmode="lin" valueType="num">
                                      <p:cBhvr>
                                        <p:cTn id="67"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9"/>
                  </p:tgtEl>
                </p:cond>
              </p:nextCondLst>
            </p:seq>
          </p:childTnLst>
        </p:cTn>
      </p:par>
    </p:tnLst>
    <p:bldLst>
      <p:bldP spid="12" grpId="0" animBg="1"/>
      <p:bldP spid="16" grpId="0" animBg="1"/>
      <p:bldP spid="19"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199</Words>
  <Application>Microsoft Office PowerPoint</Application>
  <PresentationFormat>Widescreen</PresentationFormat>
  <Paragraphs>28</Paragraphs>
  <Slides>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Arial-Rounded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2026-03-10T06:58:05Z</dcterms:created>
  <dcterms:modified xsi:type="dcterms:W3CDTF">2026-03-10T06:59:50Z</dcterms:modified>
</cp:coreProperties>
</file>