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8" r:id="rId2"/>
    <p:sldId id="303" r:id="rId3"/>
    <p:sldId id="285" r:id="rId4"/>
    <p:sldId id="260" r:id="rId5"/>
    <p:sldId id="304" r:id="rId6"/>
    <p:sldId id="322" r:id="rId7"/>
    <p:sldId id="302" r:id="rId8"/>
    <p:sldId id="328" r:id="rId9"/>
    <p:sldId id="309" r:id="rId10"/>
    <p:sldId id="307" r:id="rId11"/>
    <p:sldId id="327" r:id="rId12"/>
    <p:sldId id="329" r:id="rId13"/>
    <p:sldId id="330" r:id="rId14"/>
    <p:sldId id="331" r:id="rId15"/>
    <p:sldId id="281"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1272C-4FE2-4F1A-8302-44DB9957CDD3}"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0670B-F1A6-4E5C-A356-B355E4202F35}" type="slidenum">
              <a:rPr lang="en-US" smtClean="0"/>
              <a:t>‹#›</a:t>
            </a:fld>
            <a:endParaRPr lang="en-US"/>
          </a:p>
        </p:txBody>
      </p:sp>
    </p:spTree>
    <p:extLst>
      <p:ext uri="{BB962C8B-B14F-4D97-AF65-F5344CB8AC3E}">
        <p14:creationId xmlns:p14="http://schemas.microsoft.com/office/powerpoint/2010/main" val="366476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Qua đến mỗi hoạt động, GV nói là đến trạm mới trên chuyến hành trình của mình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20770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701FD-92EF-64B0-2B81-AF76FCCF35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8BFAFC-97C0-ED44-4E36-4AA7B26A1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56F885-B48F-1E1F-9EB1-7A36E6CA23F2}"/>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5" name="Footer Placeholder 4">
            <a:extLst>
              <a:ext uri="{FF2B5EF4-FFF2-40B4-BE49-F238E27FC236}">
                <a16:creationId xmlns:a16="http://schemas.microsoft.com/office/drawing/2014/main" id="{82A05B1D-DD7E-D69C-14B3-156D61A44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EEB88-864C-1698-34A0-09EB88814C87}"/>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120216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92CB-EA43-CEAB-D8F3-A5F514A5A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FD329-D0C8-752B-36AA-E7E8D252CA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83A68-E2BA-9218-C674-78C119C2156A}"/>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5" name="Footer Placeholder 4">
            <a:extLst>
              <a:ext uri="{FF2B5EF4-FFF2-40B4-BE49-F238E27FC236}">
                <a16:creationId xmlns:a16="http://schemas.microsoft.com/office/drawing/2014/main" id="{B39DD682-F03A-9DC0-27B9-B2D1641F6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0F411-0511-B18E-E7C7-AD5CD1A7143A}"/>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167679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AF933A-52B9-86A7-E741-0D5B47B05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FE95C8-D049-963D-6EF4-A0081AA9B1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4F685-DC15-EBEC-5F39-69FF45B67865}"/>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5" name="Footer Placeholder 4">
            <a:extLst>
              <a:ext uri="{FF2B5EF4-FFF2-40B4-BE49-F238E27FC236}">
                <a16:creationId xmlns:a16="http://schemas.microsoft.com/office/drawing/2014/main" id="{BEF6D347-1CFD-5239-16B6-1BF440D82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4B28B-CCB3-029A-1996-F10792B2ABD1}"/>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184837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8316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F91E-406A-5AAD-387D-C3B4337E3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0F226-895C-9227-2BE7-050B944ECA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0EFF2-BE95-CE93-5B7C-44B9456FE488}"/>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5" name="Footer Placeholder 4">
            <a:extLst>
              <a:ext uri="{FF2B5EF4-FFF2-40B4-BE49-F238E27FC236}">
                <a16:creationId xmlns:a16="http://schemas.microsoft.com/office/drawing/2014/main" id="{01A7880A-9A31-91CB-7B53-0F01B2E7F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F3AE8-C156-9144-A4D5-A31C41F4417A}"/>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4119786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7B0F-E21A-64B6-B136-2406F0135C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349CEA-F8EE-68A3-BCFD-66ECF7379E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F6968-D62B-20CA-B002-BD6B509315E1}"/>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5" name="Footer Placeholder 4">
            <a:extLst>
              <a:ext uri="{FF2B5EF4-FFF2-40B4-BE49-F238E27FC236}">
                <a16:creationId xmlns:a16="http://schemas.microsoft.com/office/drawing/2014/main" id="{064E4F48-19D4-3220-D7D6-FE2CAD987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ECDFC-F301-CC1D-752B-4634D36C7950}"/>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3709066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3551-947E-5E4B-A0AD-32F14F047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857BD-4568-EE92-81F7-BEE67A69BB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F6C15F-647A-EEB6-FDBB-35C3D54878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F1E2D0-FCA3-B2D5-8FEC-5E891A19D5AD}"/>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6" name="Footer Placeholder 5">
            <a:extLst>
              <a:ext uri="{FF2B5EF4-FFF2-40B4-BE49-F238E27FC236}">
                <a16:creationId xmlns:a16="http://schemas.microsoft.com/office/drawing/2014/main" id="{14CCDE2E-B4E1-78B2-69B2-9F32B0C8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5DCC3-CBA9-1AD6-2006-CBB1D2B93668}"/>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249678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ADD7-1874-BBF7-D544-B86B36E0BA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E756D-9CBE-3E17-F0D7-6906BA133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307A1-BFFF-D9EF-1D15-6D3244802B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5169D9-07F3-6F6B-C785-3F593838F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BA606A-63AC-62B0-7687-B1B5288FD3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91789-62FB-B276-1154-4497150A6C46}"/>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8" name="Footer Placeholder 7">
            <a:extLst>
              <a:ext uri="{FF2B5EF4-FFF2-40B4-BE49-F238E27FC236}">
                <a16:creationId xmlns:a16="http://schemas.microsoft.com/office/drawing/2014/main" id="{6AE016BE-AF74-E939-A4A9-92826673C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A8EDAB-EB8E-009A-BF18-100A08B442EA}"/>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79988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A266-6D67-DA38-F738-A56F98DD9F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1422B-5F17-6705-0032-D642E6EC40B6}"/>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4" name="Footer Placeholder 3">
            <a:extLst>
              <a:ext uri="{FF2B5EF4-FFF2-40B4-BE49-F238E27FC236}">
                <a16:creationId xmlns:a16="http://schemas.microsoft.com/office/drawing/2014/main" id="{EE564F62-0C1C-CB33-D0D7-4ED67B8C4D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B2F34-8E8F-C8DA-5019-C6957A6CA4C9}"/>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1381520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C5DF7-E8AA-8DDD-0A1B-BE9B314C5725}"/>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3" name="Footer Placeholder 2">
            <a:extLst>
              <a:ext uri="{FF2B5EF4-FFF2-40B4-BE49-F238E27FC236}">
                <a16:creationId xmlns:a16="http://schemas.microsoft.com/office/drawing/2014/main" id="{3C03B004-D7C9-8B77-7B00-CC870E60D7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97830-C74C-07EF-9BD3-250B035EC973}"/>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388174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873E-3DA7-7D84-3379-F62394FAC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59CD99-75F0-572C-933B-BB18149C7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23EB3D-525A-B575-C4FC-7ECA49609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1BD72-EEF0-2670-DFC0-964CB1A6C227}"/>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6" name="Footer Placeholder 5">
            <a:extLst>
              <a:ext uri="{FF2B5EF4-FFF2-40B4-BE49-F238E27FC236}">
                <a16:creationId xmlns:a16="http://schemas.microsoft.com/office/drawing/2014/main" id="{A2F2999F-DABB-1D4C-379D-A643326DB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CB509-F036-7B96-FE8B-33320B6D7CAD}"/>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27066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22B1-1B59-6C51-7E0D-2C218DE50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77A8AD-8CE5-6350-08AA-E395C1BA8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D95093-B518-B65C-5F1C-0B98128D5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111406-647D-CF2A-5304-94F7C3A85908}"/>
              </a:ext>
            </a:extLst>
          </p:cNvPr>
          <p:cNvSpPr>
            <a:spLocks noGrp="1"/>
          </p:cNvSpPr>
          <p:nvPr>
            <p:ph type="dt" sz="half" idx="10"/>
          </p:nvPr>
        </p:nvSpPr>
        <p:spPr/>
        <p:txBody>
          <a:bodyPr/>
          <a:lstStyle/>
          <a:p>
            <a:fld id="{C5E5170A-B765-4C1F-8FBC-3B306DB2CA6E}" type="datetimeFigureOut">
              <a:rPr lang="en-US" smtClean="0"/>
              <a:t>3/2/2026</a:t>
            </a:fld>
            <a:endParaRPr lang="en-US"/>
          </a:p>
        </p:txBody>
      </p:sp>
      <p:sp>
        <p:nvSpPr>
          <p:cNvPr id="6" name="Footer Placeholder 5">
            <a:extLst>
              <a:ext uri="{FF2B5EF4-FFF2-40B4-BE49-F238E27FC236}">
                <a16:creationId xmlns:a16="http://schemas.microsoft.com/office/drawing/2014/main" id="{8C6E24CE-71F2-199E-B6B8-66CF1B0FA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00568-7D6B-8858-C869-14B7F5F6FAB5}"/>
              </a:ext>
            </a:extLst>
          </p:cNvPr>
          <p:cNvSpPr>
            <a:spLocks noGrp="1"/>
          </p:cNvSpPr>
          <p:nvPr>
            <p:ph type="sldNum" sz="quarter" idx="12"/>
          </p:nvPr>
        </p:nvSpPr>
        <p:spPr/>
        <p:txBody>
          <a:bodyPr/>
          <a:lstStyle/>
          <a:p>
            <a:fld id="{59342D4B-0980-4326-93F4-431A20B80359}" type="slidenum">
              <a:rPr lang="en-US" smtClean="0"/>
              <a:t>‹#›</a:t>
            </a:fld>
            <a:endParaRPr lang="en-US"/>
          </a:p>
        </p:txBody>
      </p:sp>
    </p:spTree>
    <p:extLst>
      <p:ext uri="{BB962C8B-B14F-4D97-AF65-F5344CB8AC3E}">
        <p14:creationId xmlns:p14="http://schemas.microsoft.com/office/powerpoint/2010/main" val="406531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39823-D1D7-8A37-734C-BA0DAA3B8C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61537F-BE50-DB60-87EB-0499CE32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E559B-627A-51FF-AA66-B1C03B346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5170A-B765-4C1F-8FBC-3B306DB2CA6E}" type="datetimeFigureOut">
              <a:rPr lang="en-US" smtClean="0"/>
              <a:t>3/2/2026</a:t>
            </a:fld>
            <a:endParaRPr lang="en-US"/>
          </a:p>
        </p:txBody>
      </p:sp>
      <p:sp>
        <p:nvSpPr>
          <p:cNvPr id="5" name="Footer Placeholder 4">
            <a:extLst>
              <a:ext uri="{FF2B5EF4-FFF2-40B4-BE49-F238E27FC236}">
                <a16:creationId xmlns:a16="http://schemas.microsoft.com/office/drawing/2014/main" id="{4D6AB66E-5AA4-C01B-839E-D7651EC5F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8B26E-0230-5C96-9A53-7FB08F6FD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42D4B-0980-4326-93F4-431A20B80359}" type="slidenum">
              <a:rPr lang="en-US" smtClean="0"/>
              <a:t>‹#›</a:t>
            </a:fld>
            <a:endParaRPr lang="en-US"/>
          </a:p>
        </p:txBody>
      </p:sp>
    </p:spTree>
    <p:extLst>
      <p:ext uri="{BB962C8B-B14F-4D97-AF65-F5344CB8AC3E}">
        <p14:creationId xmlns:p14="http://schemas.microsoft.com/office/powerpoint/2010/main" val="419519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6.xml"/><Relationship Id="rId7" Type="http://schemas.openxmlformats.org/officeDocument/2006/relationships/image" Target="../media/image30.sv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0.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34.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6"/>
          <a:stretch>
            <a:fillRect/>
          </a:stretch>
        </p:blipFill>
        <p:spPr>
          <a:xfrm>
            <a:off x="2830535" y="2054259"/>
            <a:ext cx="6797629"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7675" y="390525"/>
            <a:ext cx="10889615" cy="5853910"/>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8"/>
          <a:stretch>
            <a:fillRect/>
          </a:stretch>
        </p:blipFill>
        <p:spPr>
          <a:xfrm>
            <a:off x="8210707" y="2814144"/>
            <a:ext cx="3829225" cy="3656872"/>
          </a:xfrm>
          <a:prstGeom prst="rect">
            <a:avLst/>
          </a:prstGeom>
        </p:spPr>
      </p:pic>
    </p:spTree>
    <p:custDataLst>
      <p:tags r:id="rId1"/>
    </p:custDataLst>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4"/>
          <a:stretch>
            <a:fillRect/>
          </a:stretch>
        </p:blipFill>
        <p:spPr>
          <a:xfrm>
            <a:off x="6952544" y="193865"/>
            <a:ext cx="4858933" cy="3877392"/>
          </a:xfrm>
          <a:prstGeom prst="rect">
            <a:avLst/>
          </a:prstGeom>
        </p:spPr>
      </p:pic>
    </p:spTree>
    <p:custDataLst>
      <p:tags r:id="rId1"/>
    </p:custDataLst>
    <p:extLst>
      <p:ext uri="{BB962C8B-B14F-4D97-AF65-F5344CB8AC3E}">
        <p14:creationId xmlns:p14="http://schemas.microsoft.com/office/powerpoint/2010/main" val="37557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5"/>
          <a:stretch>
            <a:fillRect/>
          </a:stretch>
        </p:blipFill>
        <p:spPr>
          <a:xfrm>
            <a:off x="1371600" y="1771650"/>
            <a:ext cx="9925050" cy="15716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67200" y="4648200"/>
            <a:ext cx="2164080" cy="2245360"/>
          </a:xfrm>
          <a:prstGeom prst="rect">
            <a:avLst/>
          </a:prstGeom>
        </p:spPr>
      </p:pic>
      <p:sp>
        <p:nvSpPr>
          <p:cNvPr id="2" name="TextBox 1">
            <a:extLst>
              <a:ext uri="{FF2B5EF4-FFF2-40B4-BE49-F238E27FC236}">
                <a16:creationId xmlns:a16="http://schemas.microsoft.com/office/drawing/2014/main" id="{BD442EAC-5B56-0F2C-32BF-2596E8F9DDD4}"/>
              </a:ext>
            </a:extLst>
          </p:cNvPr>
          <p:cNvSpPr txBox="1"/>
          <p:nvPr/>
        </p:nvSpPr>
        <p:spPr>
          <a:xfrm>
            <a:off x="1476375" y="1476375"/>
            <a:ext cx="5048250" cy="2062103"/>
          </a:xfrm>
          <a:prstGeom prst="rect">
            <a:avLst/>
          </a:prstGeom>
          <a:noFill/>
        </p:spPr>
        <p:txBody>
          <a:bodyPr wrap="square" rtlCol="0">
            <a:spAutoFit/>
          </a:bodyPr>
          <a:lstStyle/>
          <a:p>
            <a:pPr algn="ctr"/>
            <a:r>
              <a:rPr lang="en-US" sz="3200" b="1" dirty="0" err="1">
                <a:solidFill>
                  <a:schemeClr val="bg1"/>
                </a:solidFill>
                <a:effectLst/>
                <a:latin typeface="+mj-lt"/>
                <a:ea typeface="Calibri" panose="020F0502020204030204" pitchFamily="34" charset="0"/>
              </a:rPr>
              <a:t>Hôm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trước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đã</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được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học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Chàng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trai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làng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Phù</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Ủng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Vậy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có</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thích</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này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không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Vì</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sao</a:t>
            </a:r>
            <a:r>
              <a:rPr lang="en-US" sz="3200" b="1" dirty="0">
                <a:solidFill>
                  <a:schemeClr val="bg1"/>
                </a:solidFill>
                <a:effectLst/>
                <a:latin typeface="+mj-lt"/>
                <a:ea typeface="Calibri" panose="020F0502020204030204" pitchFamily="34"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7"/>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8"/>
          <a:stretch>
            <a:fillRect/>
          </a:stretch>
        </p:blipFill>
        <p:spPr>
          <a:xfrm>
            <a:off x="819068" y="1422948"/>
            <a:ext cx="10687214" cy="201185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2"/>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6"/>
          <a:stretch>
            <a:fillRect/>
          </a:stretch>
        </p:blipFill>
        <p:spPr>
          <a:xfrm>
            <a:off x="3415028" y="323851"/>
            <a:ext cx="6297005" cy="114609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custDataLst>
      <p:tags r:id="rId1"/>
    </p:custDataLst>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DA16859-357D-4F39-9038-FD1E503B4CF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c豴{A788D163-86C6-4ADF-A672-11926C1E9529}&quot;,&quot;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2- VIẾT- VIẾT ĐOẠN VĂN NÊU Ý KIẾN"/>
</p:tagLst>
</file>

<file path=ppt/tags/tag10.xml><?xml version="1.0" encoding="utf-8"?>
<p:tagLst xmlns:a="http://schemas.openxmlformats.org/drawingml/2006/main" xmlns:r="http://schemas.openxmlformats.org/officeDocument/2006/relationships" xmlns:p="http://schemas.openxmlformats.org/presentationml/2006/main">
  <p:tag name="GENSWF_SLIDE_UID" val="{EB88E321-C0D0-4757-9DF0-E914A8788CEB}:309"/>
</p:tagLst>
</file>

<file path=ppt/tags/tag11.xml><?xml version="1.0" encoding="utf-8"?>
<p:tagLst xmlns:a="http://schemas.openxmlformats.org/drawingml/2006/main" xmlns:r="http://schemas.openxmlformats.org/officeDocument/2006/relationships" xmlns:p="http://schemas.openxmlformats.org/presentationml/2006/main">
  <p:tag name="GENSWF_SLIDE_UID" val="{CC5C59DF-611B-4B1A-B687-CC0327BE721F}:307"/>
</p:tagLst>
</file>

<file path=ppt/tags/tag12.xml><?xml version="1.0" encoding="utf-8"?>
<p:tagLst xmlns:a="http://schemas.openxmlformats.org/drawingml/2006/main" xmlns:r="http://schemas.openxmlformats.org/officeDocument/2006/relationships" xmlns:p="http://schemas.openxmlformats.org/presentationml/2006/main">
  <p:tag name="GENSWF_SLIDE_UID" val="{C42B8BA5-D5FE-4281-9761-8D75519D6104}:327"/>
</p:tagLst>
</file>

<file path=ppt/tags/tag13.xml><?xml version="1.0" encoding="utf-8"?>
<p:tagLst xmlns:a="http://schemas.openxmlformats.org/drawingml/2006/main" xmlns:r="http://schemas.openxmlformats.org/officeDocument/2006/relationships" xmlns:p="http://schemas.openxmlformats.org/presentationml/2006/main">
  <p:tag name="GENSWF_SLIDE_UID" val="{ED459A1B-B118-41A3-8610-82B545741415}:329"/>
</p:tagLst>
</file>

<file path=ppt/tags/tag14.xml><?xml version="1.0" encoding="utf-8"?>
<p:tagLst xmlns:a="http://schemas.openxmlformats.org/drawingml/2006/main" xmlns:r="http://schemas.openxmlformats.org/officeDocument/2006/relationships" xmlns:p="http://schemas.openxmlformats.org/presentationml/2006/main">
  <p:tag name="GENSWF_SLIDE_UID" val="{24D1117A-CD7F-40E7-B9E2-441DD1382D5A}:330"/>
</p:tagLst>
</file>

<file path=ppt/tags/tag15.xml><?xml version="1.0" encoding="utf-8"?>
<p:tagLst xmlns:a="http://schemas.openxmlformats.org/drawingml/2006/main" xmlns:r="http://schemas.openxmlformats.org/officeDocument/2006/relationships" xmlns:p="http://schemas.openxmlformats.org/presentationml/2006/main">
  <p:tag name="GENSWF_SLIDE_UID" val="{92B91E1C-5C8D-4A1A-8E38-85D8E349EDD1}:331"/>
</p:tagLst>
</file>

<file path=ppt/tags/tag16.xml><?xml version="1.0" encoding="utf-8"?>
<p:tagLst xmlns:a="http://schemas.openxmlformats.org/drawingml/2006/main" xmlns:r="http://schemas.openxmlformats.org/officeDocument/2006/relationships" xmlns:p="http://schemas.openxmlformats.org/presentationml/2006/main">
  <p:tag name="GENSWF_SLIDE_UID" val="{5FF7CDCA-C1F3-455D-B24F-901EAD8216C9}:281"/>
</p:tagLst>
</file>

<file path=ppt/tags/tag2.xml><?xml version="1.0" encoding="utf-8"?>
<p:tagLst xmlns:a="http://schemas.openxmlformats.org/drawingml/2006/main" xmlns:r="http://schemas.openxmlformats.org/officeDocument/2006/relationships" xmlns:p="http://schemas.openxmlformats.org/presentationml/2006/main">
  <p:tag name="GENSWF_SLIDE_UID" val="{C0517603-59B8-4A72-AC44-46C691F644D5}:288"/>
</p:tagLst>
</file>

<file path=ppt/tags/tag3.xml><?xml version="1.0" encoding="utf-8"?>
<p:tagLst xmlns:a="http://schemas.openxmlformats.org/drawingml/2006/main" xmlns:r="http://schemas.openxmlformats.org/officeDocument/2006/relationships" xmlns:p="http://schemas.openxmlformats.org/presentationml/2006/main">
  <p:tag name="GENSWF_SLIDE_UID" val="{378FEDBA-F01F-4C2E-BA25-2152A74FA7FB}:303"/>
</p:tagLst>
</file>

<file path=ppt/tags/tag4.xml><?xml version="1.0" encoding="utf-8"?>
<p:tagLst xmlns:a="http://schemas.openxmlformats.org/drawingml/2006/main" xmlns:r="http://schemas.openxmlformats.org/officeDocument/2006/relationships" xmlns:p="http://schemas.openxmlformats.org/presentationml/2006/main">
  <p:tag name="GENSWF_SLIDE_UID" val="{6BD650F3-2C27-453A-B4C9-B515D4D20A3C}:285"/>
</p:tagLst>
</file>

<file path=ppt/tags/tag5.xml><?xml version="1.0" encoding="utf-8"?>
<p:tagLst xmlns:a="http://schemas.openxmlformats.org/drawingml/2006/main" xmlns:r="http://schemas.openxmlformats.org/officeDocument/2006/relationships" xmlns:p="http://schemas.openxmlformats.org/presentationml/2006/main">
  <p:tag name="GENSWF_SLIDE_UID" val="{830A5ED0-FE2F-407C-B8DB-4ACE1F509351}:260"/>
</p:tagLst>
</file>

<file path=ppt/tags/tag6.xml><?xml version="1.0" encoding="utf-8"?>
<p:tagLst xmlns:a="http://schemas.openxmlformats.org/drawingml/2006/main" xmlns:r="http://schemas.openxmlformats.org/officeDocument/2006/relationships" xmlns:p="http://schemas.openxmlformats.org/presentationml/2006/main">
  <p:tag name="GENSWF_SLIDE_UID" val="{D74C52C1-2074-44A2-83C4-7AD97FA7F71C}:304"/>
</p:tagLst>
</file>

<file path=ppt/tags/tag7.xml><?xml version="1.0" encoding="utf-8"?>
<p:tagLst xmlns:a="http://schemas.openxmlformats.org/drawingml/2006/main" xmlns:r="http://schemas.openxmlformats.org/officeDocument/2006/relationships" xmlns:p="http://schemas.openxmlformats.org/presentationml/2006/main">
  <p:tag name="GENSWF_SLIDE_UID" val="{AFF3FA4B-DB17-487E-A67E-0B14FDCE0DE2}:322"/>
</p:tagLst>
</file>

<file path=ppt/tags/tag8.xml><?xml version="1.0" encoding="utf-8"?>
<p:tagLst xmlns:a="http://schemas.openxmlformats.org/drawingml/2006/main" xmlns:r="http://schemas.openxmlformats.org/officeDocument/2006/relationships" xmlns:p="http://schemas.openxmlformats.org/presentationml/2006/main">
  <p:tag name="GENSWF_SLIDE_UID" val="{FA63F63B-EA16-4D94-895E-5047661F7C6E}:302"/>
</p:tagLst>
</file>

<file path=ppt/tags/tag9.xml><?xml version="1.0" encoding="utf-8"?>
<p:tagLst xmlns:a="http://schemas.openxmlformats.org/drawingml/2006/main" xmlns:r="http://schemas.openxmlformats.org/officeDocument/2006/relationships" xmlns:p="http://schemas.openxmlformats.org/presentationml/2006/main">
  <p:tag name="GENSWF_SLIDE_UID" val="{E224972D-E07E-4B82-BDF0-4658E6300464}: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664</Words>
  <Application>Microsoft Office PowerPoint</Application>
  <PresentationFormat>Widescreen</PresentationFormat>
  <Paragraphs>34</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VIẾT- VIẾT ĐOẠN VĂN NÊU Ý KIẾN</dc:title>
  <dc:creator>Administrator</dc:creator>
  <cp:lastModifiedBy>Administrator</cp:lastModifiedBy>
  <cp:revision>3</cp:revision>
  <dcterms:created xsi:type="dcterms:W3CDTF">2026-03-02T02:33:56Z</dcterms:created>
  <dcterms:modified xsi:type="dcterms:W3CDTF">2026-03-02T02:43:14Z</dcterms:modified>
</cp:coreProperties>
</file>