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7" r:id="rId2"/>
    <p:sldId id="348" r:id="rId3"/>
    <p:sldId id="349" r:id="rId4"/>
    <p:sldId id="2007577226" r:id="rId5"/>
    <p:sldId id="2007577227" r:id="rId6"/>
    <p:sldId id="2007577228" r:id="rId7"/>
    <p:sldId id="28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C875-92AC-43BF-9A86-9AF2E58D324D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B28C-92CF-4793-B79D-F6374779E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8B28C-92CF-4793-B79D-F6374779E3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487F-8D04-7DB2-9745-288453E30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B3BE3-52A9-A1B7-DB2E-7045F3FAC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C2F3-C855-87B0-C492-D11B21EB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B810-7456-FC1F-8513-289FC806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94387-7FFB-6D83-26A7-CEF9F66B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C05D-0284-5D2B-A6BB-74408DCD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CF57B-E4F5-ABB5-7FC5-E7E12FA2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0CFC-FB38-999D-3F30-AFF535EF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9F0C7-A18F-CA65-C26B-7438EB11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B772-43F3-F1DB-D62C-2D9D550F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DEB66-3E70-6B99-F3C5-BC82C32C6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EF9EE-D5AF-5E4A-5371-B94FD6204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ABEE-C02B-8D3D-25F1-E48551EC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E358-CC6F-5BB8-3A2D-6B5CC6D9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F00E-24DF-ABBA-677F-3A3BB6A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5A6C-4AB8-37B9-EBB4-D3590C57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6E7A-C21A-257D-8FE4-CD5D14EB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7B94-94E2-121B-D7D4-8ED9298F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FE1A1-5ED8-6717-BC56-E42D269A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BA3F1-05F7-D707-9ACF-E6D50BCA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5BB9-C5E2-FD2F-80D2-93C1A28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0F5B-4495-CB97-7CFF-623B77646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66514-88C8-2311-3180-C18B2FDB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B501-664C-0CF9-7679-233FBF21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EA80-3E16-B546-35FB-CED2D1BA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D55B-B98C-5C50-37A4-AF8CB7F9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A586-2148-BA1C-D7A5-FE61C299D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207A-2683-42C5-DA6C-1B568E58E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3E38-046D-6660-D98C-C4223C5B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B97F0-5A24-D708-CF6B-DF0CAC77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C98EA-C771-455D-543D-65F86DC2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7E54-F691-0748-2AD4-B7E9918D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0D769-DD4C-7E5C-238D-B5F08B9F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58D79-8FD5-99B3-956E-5DFDF7F9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3105F-CE80-2277-6946-C12319A46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7248E-02D9-6225-15A4-F0BFBDCE3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E2335-4E20-77FB-9F01-65DB6040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98610-2B64-3FD9-B033-8BDCC08B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D5C29-8157-9350-3C31-3E1DEED1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031-9FC9-6650-5B65-311BDB83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AC610-5BC1-7D3B-7557-223268F4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734F2-D2DE-6257-DF04-EAF55A88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0833B-BB11-3E15-6ACD-3D7733B0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31228-4D75-1C15-69DA-8870B335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E1F25-E637-5BE7-F9E4-6CF7AC5B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F7C3B-6DDF-5AAB-F558-EC1CDA64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861B-A24D-2663-D400-C7C50E6F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C589-F252-03D2-262F-4F350BF9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3CD99-D205-1BB4-EF42-F8A518CDE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CF26B-62A7-91F5-82AE-70F77671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3DFE-A1E0-47A4-8D10-DEB2460E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7CB12-45A7-F52D-1779-5452A2CF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BE33-D329-FB8F-6A09-41BAF0A7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6ADA3-D66D-49AA-2482-82FF2DD65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B9F8A-11E9-D89B-43A8-39DE11D5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607FF-127F-EB95-2524-0C15A254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23A49-4FD6-8C05-5198-ED96100C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2BEFE-F0C9-C14B-3307-35BE53F7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B82F5-86A9-93AD-705B-A2471CB8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FCB7-4519-6A06-08CB-4A1D5F91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ED26-1B7D-6AC3-CF72-762183415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4311-CEE5-47BF-9538-B1F98F73396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1D3D0-AA12-28F9-DA68-3CD192637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B3AE1-8F28-6AAC-2E6E-942F34B1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A87A-3712-4217-A3FE-D0FDFB9F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8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/>
          <a:srcRect l="20429" t="11817" r="19821" b="17124"/>
          <a:stretch/>
        </p:blipFill>
        <p:spPr>
          <a:xfrm>
            <a:off x="8357788" y="1875582"/>
            <a:ext cx="3945465" cy="4695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EFDC6E-DEAC-4CB4-8C15-CF80E0AE4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994" y="330280"/>
            <a:ext cx="31397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AF8EA-BA52-DA1B-8714-5FDBF88F11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451" y="1329585"/>
            <a:ext cx="8961897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8083C-3F2A-ED3A-C6DA-DA803C033E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8505" y="3533775"/>
            <a:ext cx="5223497" cy="1303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6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03FF02-D5AB-A54A-AA9F-BBE989E8FB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1784678"/>
            <a:ext cx="4637008" cy="3607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9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21" y="74220"/>
            <a:ext cx="4406900" cy="4406900"/>
          </a:xfrm>
          <a:prstGeom prst="rect">
            <a:avLst/>
          </a:prstGeom>
        </p:spPr>
      </p:pic>
      <p:sp>
        <p:nvSpPr>
          <p:cNvPr id="7" name="Google Shape;2070;p48"/>
          <p:cNvSpPr txBox="1">
            <a:spLocks noGrp="1"/>
          </p:cNvSpPr>
          <p:nvPr>
            <p:ph type="title" idx="4294967295"/>
          </p:nvPr>
        </p:nvSpPr>
        <p:spPr>
          <a:xfrm>
            <a:off x="561975" y="473075"/>
            <a:ext cx="9182100" cy="40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7200" b="1" dirty="0">
                <a:ln w="19050">
                  <a:solidFill>
                    <a:srgbClr val="002060"/>
                  </a:solidFill>
                  <a:prstDash val="sysDash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anose="020F0502020204030204" pitchFamily="34" charset="0"/>
                <a:cs typeface="Calibri" panose="020F0502020204030204" pitchFamily="34" charset="0"/>
              </a:rPr>
              <a:t>TAY ĐÂU, TAY ĐÂU?</a:t>
            </a:r>
            <a:endParaRPr sz="7200" b="1" dirty="0">
              <a:ln w="19050">
                <a:solidFill>
                  <a:srgbClr val="002060"/>
                </a:solidFill>
                <a:prstDash val="sysDash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EDA4D2-AD20-014F-A5B4-45292698D65E}"/>
              </a:ext>
            </a:extLst>
          </p:cNvPr>
          <p:cNvGrpSpPr/>
          <p:nvPr/>
        </p:nvGrpSpPr>
        <p:grpSpPr>
          <a:xfrm>
            <a:off x="776219" y="3398144"/>
            <a:ext cx="8486453" cy="3718936"/>
            <a:chOff x="-140573" y="2080384"/>
            <a:chExt cx="12097895" cy="5129099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96EA4463-9AD1-6043-85E1-CAD8E506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0573" y="2594331"/>
              <a:ext cx="4109979" cy="4109979"/>
            </a:xfrm>
            <a:prstGeom prst="rect">
              <a:avLst/>
            </a:prstGeom>
          </p:spPr>
        </p:pic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id="{5725B0A9-7C55-9E45-86D1-D0D4ADBF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7343" y="2589945"/>
              <a:ext cx="4109979" cy="4109979"/>
            </a:xfrm>
            <a:prstGeom prst="rect">
              <a:avLst/>
            </a:prstGeom>
          </p:spPr>
        </p:pic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3A0FB6E3-1096-2B4C-B5C0-BACF3A1D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8166" y="2080384"/>
              <a:ext cx="5129099" cy="5129099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C8A80816-B5CC-DB48-86ED-810F3754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3270" y="2653510"/>
              <a:ext cx="2863736" cy="4050800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8704558" y="3883134"/>
            <a:ext cx="3320200" cy="2864482"/>
          </a:xfrm>
          <a:prstGeom prst="cloud">
            <a:avLst/>
          </a:prstGeom>
          <a:gradFill>
            <a:gsLst>
              <a:gs pos="77000">
                <a:srgbClr val="FEBF2C"/>
              </a:gs>
              <a:gs pos="0">
                <a:srgbClr val="F9910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3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">
            <a:extLst>
              <a:ext uri="{FF2B5EF4-FFF2-40B4-BE49-F238E27FC236}">
                <a16:creationId xmlns:a16="http://schemas.microsoft.com/office/drawing/2014/main" id="{CE20A82D-0A4D-47BB-9EB6-536BCC3E3F71}"/>
              </a:ext>
            </a:extLst>
          </p:cNvPr>
          <p:cNvSpPr/>
          <p:nvPr/>
        </p:nvSpPr>
        <p:spPr>
          <a:xfrm>
            <a:off x="194071" y="304800"/>
            <a:ext cx="3962400" cy="1143000"/>
          </a:xfrm>
          <a:prstGeom prst="round2DiagRect">
            <a:avLst>
              <a:gd name="adj1" fmla="val 16667"/>
              <a:gd name="adj2" fmla="val 4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Tôi hỏi bạn trả lời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C9C111-FEEC-4F2B-85C2-9740AE74097E}"/>
              </a:ext>
            </a:extLst>
          </p:cNvPr>
          <p:cNvGrpSpPr/>
          <p:nvPr/>
        </p:nvGrpSpPr>
        <p:grpSpPr>
          <a:xfrm>
            <a:off x="647700" y="1668120"/>
            <a:ext cx="4140200" cy="4600917"/>
            <a:chOff x="647700" y="1668120"/>
            <a:chExt cx="4140200" cy="4600917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81A08BDE-54FB-43A4-92B9-EC2F24D72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668120"/>
              <a:ext cx="4140200" cy="234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3EC171-A4A5-4373-B81D-1A88223365EE}"/>
                </a:ext>
              </a:extLst>
            </p:cNvPr>
            <p:cNvSpPr txBox="1"/>
            <p:nvPr/>
          </p:nvSpPr>
          <p:spPr>
            <a:xfrm>
              <a:off x="1355725" y="2419350"/>
              <a:ext cx="3238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600 : 20 = ?</a:t>
              </a:r>
            </a:p>
          </p:txBody>
        </p:sp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44A5F238-451E-4972-80B5-6FBB0479F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76550" y="4184650"/>
              <a:ext cx="1895475" cy="208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D7C5E855-09E0-4B0D-8416-335069A2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0525" y="3851276"/>
            <a:ext cx="2038349" cy="23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721E4940-CF75-4C61-853B-0AA57712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752475"/>
            <a:ext cx="5740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ADC73-B76E-E6E6-E3D4-06E0F10B4F8C}"/>
              </a:ext>
            </a:extLst>
          </p:cNvPr>
          <p:cNvSpPr txBox="1"/>
          <p:nvPr/>
        </p:nvSpPr>
        <p:spPr>
          <a:xfrm>
            <a:off x="6537327" y="1889124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0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74F05-449C-4CEB-8623-1FC78E8F380A}"/>
              </a:ext>
            </a:extLst>
          </p:cNvPr>
          <p:cNvGrpSpPr/>
          <p:nvPr/>
        </p:nvGrpSpPr>
        <p:grpSpPr>
          <a:xfrm>
            <a:off x="647700" y="575920"/>
            <a:ext cx="4362450" cy="5520080"/>
            <a:chOff x="647700" y="575920"/>
            <a:chExt cx="4362450" cy="55200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523B1C-3797-4A66-9D67-BE144E6E395A}"/>
                </a:ext>
              </a:extLst>
            </p:cNvPr>
            <p:cNvGrpSpPr/>
            <p:nvPr/>
          </p:nvGrpSpPr>
          <p:grpSpPr>
            <a:xfrm>
              <a:off x="647700" y="575920"/>
              <a:ext cx="4140200" cy="2345080"/>
              <a:chOff x="647700" y="1668120"/>
              <a:chExt cx="4140200" cy="2345080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A2F0D631-E0A3-4AAE-9968-1A6448E43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" y="1668120"/>
                <a:ext cx="4140200" cy="234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013091-E9C7-4C9A-9A0F-36EDDEA8D5F2}"/>
                  </a:ext>
                </a:extLst>
              </p:cNvPr>
              <p:cNvSpPr txBox="1"/>
              <p:nvPr/>
            </p:nvSpPr>
            <p:spPr>
              <a:xfrm>
                <a:off x="1527175" y="2524125"/>
                <a:ext cx="3238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 x 70 = ?</a:t>
                </a: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05B12675-E862-4256-9D39-BA5846730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2836067"/>
              <a:ext cx="2292350" cy="3259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2D7B3975-A34C-45CC-AFC5-358B936B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833288"/>
            <a:ext cx="1935163" cy="345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7044EDD8-2EF6-4E98-8C78-205EA2E7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90550"/>
            <a:ext cx="5740400" cy="2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1CDD4-2084-F394-3B1A-33E795F048F3}"/>
              </a:ext>
            </a:extLst>
          </p:cNvPr>
          <p:cNvSpPr txBox="1"/>
          <p:nvPr/>
        </p:nvSpPr>
        <p:spPr>
          <a:xfrm>
            <a:off x="6296025" y="1257299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2 800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AE7A61-FD2D-4CDF-9EDB-6FDE0EE41970}"/>
              </a:ext>
            </a:extLst>
          </p:cNvPr>
          <p:cNvGrpSpPr/>
          <p:nvPr/>
        </p:nvGrpSpPr>
        <p:grpSpPr>
          <a:xfrm>
            <a:off x="403225" y="225639"/>
            <a:ext cx="5794375" cy="5897347"/>
            <a:chOff x="403225" y="225639"/>
            <a:chExt cx="5794375" cy="589734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E4ACCF88-642C-4E4D-8A7B-65A11BB34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225639"/>
              <a:ext cx="5794375" cy="313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49416-0332-496B-9D77-AF804C134D4F}"/>
                </a:ext>
              </a:extLst>
            </p:cNvPr>
            <p:cNvSpPr txBox="1"/>
            <p:nvPr/>
          </p:nvSpPr>
          <p:spPr>
            <a:xfrm>
              <a:off x="1606550" y="1638299"/>
              <a:ext cx="3968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bằng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tiện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20 x 134 x 5 =?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EE36E1-ACD1-4CDB-9DC8-66C941152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0" b="98752" l="0" r="99394">
                          <a14:foregroundMark x1="55758" y1="62715" x2="55758" y2="62715"/>
                          <a14:foregroundMark x1="53333" y1="60374" x2="53333" y2="60374"/>
                          <a14:foregroundMark x1="51212" y1="59126" x2="51212" y2="59126"/>
                          <a14:foregroundMark x1="48788" y1="57410" x2="48788" y2="57410"/>
                          <a14:foregroundMark x1="45758" y1="55538" x2="45758" y2="55538"/>
                          <a14:foregroundMark x1="43636" y1="52886" x2="43636" y2="52886"/>
                          <a14:foregroundMark x1="43636" y1="52886" x2="43636" y2="52886"/>
                          <a14:foregroundMark x1="44242" y1="51638" x2="44242" y2="51638"/>
                          <a14:foregroundMark x1="45758" y1="49610" x2="45758" y2="49610"/>
                          <a14:foregroundMark x1="45758" y1="49610" x2="45758" y2="49610"/>
                          <a14:foregroundMark x1="46970" y1="48050" x2="46970" y2="48050"/>
                          <a14:foregroundMark x1="46970" y1="54602" x2="46970" y2="54602"/>
                          <a14:foregroundMark x1="40606" y1="69423" x2="40606" y2="69423"/>
                          <a14:foregroundMark x1="40606" y1="69423" x2="40606" y2="70515"/>
                          <a14:foregroundMark x1="40000" y1="73011" x2="40000" y2="75351"/>
                          <a14:foregroundMark x1="39394" y1="77223" x2="38788" y2="80187"/>
                          <a14:foregroundMark x1="38788" y1="81591" x2="38182" y2="82527"/>
                          <a14:foregroundMark x1="38182" y1="82527" x2="38182" y2="82527"/>
                          <a14:foregroundMark x1="38182" y1="83775" x2="38182" y2="84711"/>
                          <a14:foregroundMark x1="38182" y1="84711" x2="38182" y2="84711"/>
                          <a14:foregroundMark x1="38182" y1="85491" x2="38182" y2="87988"/>
                          <a14:foregroundMark x1="38182" y1="87988" x2="38182" y2="87988"/>
                          <a14:foregroundMark x1="30606" y1="69111" x2="30606" y2="69111"/>
                          <a14:foregroundMark x1="41818" y1="60686" x2="41818" y2="60686"/>
                          <a14:foregroundMark x1="41818" y1="60374" x2="41818" y2="60374"/>
                          <a14:foregroundMark x1="43030" y1="57722" x2="43030" y2="57722"/>
                          <a14:foregroundMark x1="40000" y1="63339" x2="36061" y2="68799"/>
                          <a14:foregroundMark x1="36061" y1="68799" x2="36061" y2="68799"/>
                          <a14:foregroundMark x1="36061" y1="69111" x2="36061" y2="70827"/>
                          <a14:foregroundMark x1="36061" y1="66303" x2="36061" y2="66303"/>
                          <a14:foregroundMark x1="36061" y1="63027" x2="36061" y2="63027"/>
                          <a14:foregroundMark x1="36061" y1="63027" x2="36061" y2="63027"/>
                          <a14:foregroundMark x1="33030" y1="66927" x2="33030" y2="67863"/>
                          <a14:foregroundMark x1="33030" y1="72699" x2="33636" y2="75351"/>
                          <a14:foregroundMark x1="34242" y1="77691" x2="35455" y2="79563"/>
                          <a14:foregroundMark x1="35455" y1="79875" x2="39394" y2="82839"/>
                          <a14:foregroundMark x1="39394" y1="82839" x2="39394" y2="82839"/>
                          <a14:foregroundMark x1="41212" y1="82839" x2="44242" y2="82839"/>
                          <a14:foregroundMark x1="60000" y1="78003" x2="60000" y2="78003"/>
                          <a14:foregroundMark x1="55152" y1="70827" x2="55152" y2="70827"/>
                          <a14:foregroundMark x1="55152" y1="70203" x2="55152" y2="70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3173626"/>
              <a:ext cx="2011363" cy="294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6EA88-525E-4A43-99AE-7C216F15E57C}"/>
              </a:ext>
            </a:extLst>
          </p:cNvPr>
          <p:cNvGrpSpPr/>
          <p:nvPr/>
        </p:nvGrpSpPr>
        <p:grpSpPr>
          <a:xfrm>
            <a:off x="6299200" y="355600"/>
            <a:ext cx="5041900" cy="5932487"/>
            <a:chOff x="6299200" y="355600"/>
            <a:chExt cx="5041900" cy="59324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3F566838-D40B-4CA2-931D-F00C12F8D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355600"/>
              <a:ext cx="5041900" cy="3543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0085D-4580-4DC7-85D6-401E770BB780}"/>
                </a:ext>
              </a:extLst>
            </p:cNvPr>
            <p:cNvSpPr txBox="1"/>
            <p:nvPr/>
          </p:nvSpPr>
          <p:spPr>
            <a:xfrm>
              <a:off x="7000875" y="1676399"/>
              <a:ext cx="430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 x 134 x 5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(20 x 5) x 134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     = 100 x 134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 = 13 400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068C037-CDAB-4FF6-80C3-417F3728C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175" y="3568700"/>
              <a:ext cx="1584325" cy="271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982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560EE7-9BF2-479E-B819-100D4D3E297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-TAY ĐÂU,TAY ĐÂ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E6735E-C9E1-41C8-AC05-7BB98C2C14D1}:3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E86A4-25A4-4B0D-A194-E556293DE681}:3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CF320-93DC-44D0-8628-CCD51A4F77D8}: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BF35EC-303F-464F-8865-83BA4174DAB5}:20075772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4A31CA-32D6-4A40-9EE2-F91CB77155F0}:20075772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365B4E-E903-458F-B204-2CB7952B0866}:20075772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DF7483-F9A9-4965-9B33-87D2393A53E1}:2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#9SLIDE07 ICIELKONI BLACK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TAY ĐÂU, TAY ĐÂU?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CHƠI-TAY ĐÂU,TAY ĐÂU</dc:title>
  <dc:creator>Administrator</dc:creator>
  <cp:lastModifiedBy>Administrator</cp:lastModifiedBy>
  <cp:revision>4</cp:revision>
  <dcterms:created xsi:type="dcterms:W3CDTF">2026-03-02T02:56:53Z</dcterms:created>
  <dcterms:modified xsi:type="dcterms:W3CDTF">2026-03-05T02:47:57Z</dcterms:modified>
</cp:coreProperties>
</file>