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79" r:id="rId4"/>
    <p:sldId id="262" r:id="rId5"/>
    <p:sldId id="263" r:id="rId6"/>
    <p:sldId id="280" r:id="rId7"/>
    <p:sldId id="281" r:id="rId8"/>
    <p:sldId id="282" r:id="rId9"/>
    <p:sldId id="283"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EAB95-63C4-4861-A1A1-7DEB20407BE5}" type="datetimeFigureOut">
              <a:rPr lang="en-US" smtClean="0"/>
              <a:t>1/18/2026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74698-355E-4075-9176-F108EE7F790C}" type="slidenum">
              <a:rPr lang="en-US" smtClean="0"/>
              <a:t>‹#›</a:t>
            </a:fld>
            <a:endParaRPr lang="en-US"/>
          </a:p>
        </p:txBody>
      </p:sp>
    </p:spTree>
    <p:extLst>
      <p:ext uri="{BB962C8B-B14F-4D97-AF65-F5344CB8AC3E}">
        <p14:creationId xmlns:p14="http://schemas.microsoft.com/office/powerpoint/2010/main" val="45695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936A2-9C6F-43A3-800B-F5446A32B7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7922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936A2-9C6F-43A3-800B-F5446A32B7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91896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42163B-FD22-419C-BBA6-CB9777F35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477CF9-864C-4360-B99A-637B2D799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DC3595-65EF-4694-A8D4-9B34A1C3E8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187FE9A-A440-41FF-BA7E-816A82B189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FA803C39-207C-4609-9ECB-2A51588EA8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008635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7C65E3-8765-4D8E-9475-8D66587C2A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14012E-2441-4F52-AA3E-EF00A00468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C4ADB6-73D2-41AE-982B-9195607D71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24EE861-9EFD-455A-88F2-3AB5CBE640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279D257-0D13-4700-877C-6D23F29D57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03274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CDCD38-6FE3-4B50-9B09-A098E175A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8D92F1-2B6D-4F03-9C7F-33C533D496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225F83-7BFD-41A9-AB96-77E8DC2022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A0307F57-B31D-49B8-ABDA-690B139C65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1C5696C-70BA-4E39-81C6-53BC097FB1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022690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9F189-3146-4164-87CE-0144BF6B70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EA3F472-21CA-491B-B181-B6ADC32672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1A66058F-DC23-43FF-86B0-7C464650BA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12749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CD300-B375-449D-82E1-EA0BA19FF3B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3CEEB-D602-4947-A0A0-E4D4CBDD5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7063B1-A6BC-45C4-99BD-8127A5AFC3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E2A91E5-AB00-4475-B860-79DEA23A45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988DE88-38DE-4A72-8060-1B5C5FAB4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301213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4D8F8-DA83-45AD-A98D-40750A04E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205F-10DC-43AB-84CC-CC99B07A48E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3FED303-BA22-4F56-8B26-0FFE1C47F0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D0A593-00D2-4ED1-82B7-8BD2211E18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29E633B-7823-4965-AC3A-75A494A9A5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F2AD9BB-8E72-444C-BBDE-B423735769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134412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769E9-912E-43AC-BECA-BA18382A6C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629964-83FF-4829-857D-E28D69C18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14B2E5-6D29-433A-8906-4010AC27413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B1034F-04E1-409A-B469-F2A4F7AD0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1FAC3B-FDD0-44BF-8B23-2E2C418726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86C5A5E-9314-4CD7-864B-5F4FA4629B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8171DCCC-63FD-4B56-BFCA-F6E9757F69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4C4C5626-C0F5-47CF-AE7C-DE1473EA8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642116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48E6D-E096-472E-BD07-3D5B1B8D04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4E129-EDEB-4C59-9744-8F2D8C3107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D0FCFE56-FC14-4043-827B-6C0767C77B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DDA473F6-3623-40C7-9E9A-4BC898A34D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600998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3675DB-BE68-4E99-9EBA-D7787A7E9E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76165565-CE15-47DB-B59E-00C53DD335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BECFC10C-27CF-49D3-ABCC-894DFE728A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352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EAE70-7F1D-479D-8822-268C1FFFB6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E34DB8-82DD-45F1-BF65-715D2FD07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9EDF2A-DE44-4336-AA05-51646B18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8054ED-485F-40FD-B058-A389D79910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920485E-92B4-4395-8726-C7BDBDF8D0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DED9AD4-CCBA-42C9-8708-6E66BEE8CD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46001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0D5FE-ADEE-40B8-ACE0-91C766AFCD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820831-13CF-45D4-B7D2-A503158F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EBE428-21E6-4EB3-8340-040FD629E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789585-FFEB-4D20-8A90-45C1D2C9A2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D018688-58A0-4816-B813-7612CFED6A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BDC2F646-191C-4DDD-9AD2-3EA65A8CB3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337571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5219197-7749-429E-8046-5C97A52FC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4588164-C801-483E-83F9-1CD0436F4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F9CB95-A4D0-4BC3-B9D6-F2F26624E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AB0B072-7510-4736-8B2C-D29E9DB23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ADBE722-FB35-425B-BBDC-9A9DBF252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71502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EB1BBD1-5A04-42C7-B7AB-2E9E9A3A2C1A}"/>
              </a:ext>
            </a:extLst>
          </p:cNvPr>
          <p:cNvSpPr/>
          <p:nvPr/>
        </p:nvSpPr>
        <p:spPr>
          <a:xfrm>
            <a:off x="-64124" y="-13351"/>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6" name="图片 15">
            <a:extLst>
              <a:ext uri="{FF2B5EF4-FFF2-40B4-BE49-F238E27FC236}">
                <a16:creationId xmlns:a16="http://schemas.microsoft.com/office/drawing/2014/main" id="{5F52833C-1D66-4A11-9DFF-00AFB7148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840832" cy="2775097"/>
          </a:xfrm>
          <a:prstGeom prst="rect">
            <a:avLst/>
          </a:prstGeom>
        </p:spPr>
      </p:pic>
      <p:pic>
        <p:nvPicPr>
          <p:cNvPr id="18" name="图片 17">
            <a:extLst>
              <a:ext uri="{FF2B5EF4-FFF2-40B4-BE49-F238E27FC236}">
                <a16:creationId xmlns:a16="http://schemas.microsoft.com/office/drawing/2014/main" id="{684E45F8-EDA5-43FB-8525-148AF428F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160" y="2048192"/>
            <a:ext cx="1390224" cy="2262059"/>
          </a:xfrm>
          <a:prstGeom prst="rect">
            <a:avLst/>
          </a:prstGeom>
        </p:spPr>
      </p:pic>
      <p:pic>
        <p:nvPicPr>
          <p:cNvPr id="6" name="图片 5">
            <a:extLst>
              <a:ext uri="{FF2B5EF4-FFF2-40B4-BE49-F238E27FC236}">
                <a16:creationId xmlns:a16="http://schemas.microsoft.com/office/drawing/2014/main" id="{BAE6986A-66C4-461B-8573-53BD2C132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10" name="图片 9">
            <a:extLst>
              <a:ext uri="{FF2B5EF4-FFF2-40B4-BE49-F238E27FC236}">
                <a16:creationId xmlns:a16="http://schemas.microsoft.com/office/drawing/2014/main" id="{C471F5D6-0ED0-484F-9E49-B8B0F5674E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4066" y="2851700"/>
            <a:ext cx="3028932" cy="3847430"/>
          </a:xfrm>
          <a:prstGeom prst="rect">
            <a:avLst/>
          </a:prstGeom>
        </p:spPr>
      </p:pic>
      <p:pic>
        <p:nvPicPr>
          <p:cNvPr id="8" name="图片 7">
            <a:extLst>
              <a:ext uri="{FF2B5EF4-FFF2-40B4-BE49-F238E27FC236}">
                <a16:creationId xmlns:a16="http://schemas.microsoft.com/office/drawing/2014/main" id="{3FF2F90E-9DEB-4BB0-B79C-E7B33D6535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70" y="4724732"/>
            <a:ext cx="2981054" cy="2238213"/>
          </a:xfrm>
          <a:prstGeom prst="rect">
            <a:avLst/>
          </a:prstGeom>
        </p:spPr>
      </p:pic>
      <p:sp>
        <p:nvSpPr>
          <p:cNvPr id="13" name="TextBox 12">
            <a:extLst>
              <a:ext uri="{FF2B5EF4-FFF2-40B4-BE49-F238E27FC236}">
                <a16:creationId xmlns:a16="http://schemas.microsoft.com/office/drawing/2014/main" id="{70D2A1F7-4454-47A0-94D6-D7F0596F6110}"/>
              </a:ext>
            </a:extLst>
          </p:cNvPr>
          <p:cNvSpPr txBox="1"/>
          <p:nvPr/>
        </p:nvSpPr>
        <p:spPr>
          <a:xfrm>
            <a:off x="2592675" y="1265089"/>
            <a:ext cx="689990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Thứ</a:t>
            </a:r>
            <a:r>
              <a:rPr kumimoji="0" lang="en-US" altLang="zh-CN"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40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ngày</a:t>
            </a:r>
            <a:r>
              <a:rPr kumimoji="0" lang="en-US" altLang="zh-CN"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40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tháng</a:t>
            </a:r>
            <a:r>
              <a:rPr kumimoji="0" lang="en-US" altLang="zh-CN"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40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năm</a:t>
            </a:r>
            <a:r>
              <a:rPr kumimoji="0" lang="en-US" altLang="zh-CN"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2022</a:t>
            </a:r>
            <a:endParaRPr kumimoji="0" lang="zh-CN" altLang="en-US"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pic>
        <p:nvPicPr>
          <p:cNvPr id="15" name="Picture 14" descr="Logo&#10;&#10;Description automatically generated">
            <a:extLst>
              <a:ext uri="{FF2B5EF4-FFF2-40B4-BE49-F238E27FC236}">
                <a16:creationId xmlns:a16="http://schemas.microsoft.com/office/drawing/2014/main" id="{C74102A2-ED7C-48E6-83C0-B8DCC2CAA4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8983" y="1769754"/>
            <a:ext cx="1936884" cy="1069581"/>
          </a:xfrm>
          <a:prstGeom prst="rect">
            <a:avLst/>
          </a:prstGeom>
        </p:spPr>
      </p:pic>
      <p:pic>
        <p:nvPicPr>
          <p:cNvPr id="11" name="Picture 10">
            <a:extLst>
              <a:ext uri="{FF2B5EF4-FFF2-40B4-BE49-F238E27FC236}">
                <a16:creationId xmlns:a16="http://schemas.microsoft.com/office/drawing/2014/main" id="{2FDE8C6E-8850-48FD-B6D1-DD3F160AF6CC}"/>
              </a:ext>
            </a:extLst>
          </p:cNvPr>
          <p:cNvPicPr>
            <a:picLocks noChangeAspect="1"/>
          </p:cNvPicPr>
          <p:nvPr/>
        </p:nvPicPr>
        <p:blipFill>
          <a:blip r:embed="rId9"/>
          <a:stretch>
            <a:fillRect/>
          </a:stretch>
        </p:blipFill>
        <p:spPr>
          <a:xfrm>
            <a:off x="2421637" y="2498242"/>
            <a:ext cx="7531020" cy="2229332"/>
          </a:xfrm>
          <a:prstGeom prst="rect">
            <a:avLst/>
          </a:prstGeom>
        </p:spPr>
      </p:pic>
      <p:sp>
        <p:nvSpPr>
          <p:cNvPr id="2" name="TextBox 1">
            <a:extLst>
              <a:ext uri="{FF2B5EF4-FFF2-40B4-BE49-F238E27FC236}">
                <a16:creationId xmlns:a16="http://schemas.microsoft.com/office/drawing/2014/main" id="{C54A4F5F-D15A-4525-BFCF-6E1A9CAB0AEE}"/>
              </a:ext>
            </a:extLst>
          </p:cNvPr>
          <p:cNvSpPr txBox="1"/>
          <p:nvPr/>
        </p:nvSpPr>
        <p:spPr>
          <a:xfrm>
            <a:off x="5362575" y="4648200"/>
            <a:ext cx="2695575"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69294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75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75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75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750"/>
                                        <p:tgtEl>
                                          <p:spTgt spid="10"/>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arn(inVertical)">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EB1BBD1-5A04-42C7-B7AB-2E9E9A3A2C1A}"/>
              </a:ext>
            </a:extLst>
          </p:cNvPr>
          <p:cNvSpPr/>
          <p:nvPr/>
        </p:nvSpPr>
        <p:spPr>
          <a:xfrm>
            <a:off x="-64124" y="-13351"/>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6" name="图片 15">
            <a:extLst>
              <a:ext uri="{FF2B5EF4-FFF2-40B4-BE49-F238E27FC236}">
                <a16:creationId xmlns:a16="http://schemas.microsoft.com/office/drawing/2014/main" id="{5F52833C-1D66-4A11-9DFF-00AFB7148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840832" cy="2775097"/>
          </a:xfrm>
          <a:prstGeom prst="rect">
            <a:avLst/>
          </a:prstGeom>
        </p:spPr>
      </p:pic>
      <p:pic>
        <p:nvPicPr>
          <p:cNvPr id="18" name="图片 17">
            <a:extLst>
              <a:ext uri="{FF2B5EF4-FFF2-40B4-BE49-F238E27FC236}">
                <a16:creationId xmlns:a16="http://schemas.microsoft.com/office/drawing/2014/main" id="{684E45F8-EDA5-43FB-8525-148AF428F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160" y="2048192"/>
            <a:ext cx="1390224" cy="2262059"/>
          </a:xfrm>
          <a:prstGeom prst="rect">
            <a:avLst/>
          </a:prstGeom>
        </p:spPr>
      </p:pic>
      <p:pic>
        <p:nvPicPr>
          <p:cNvPr id="6" name="图片 5">
            <a:extLst>
              <a:ext uri="{FF2B5EF4-FFF2-40B4-BE49-F238E27FC236}">
                <a16:creationId xmlns:a16="http://schemas.microsoft.com/office/drawing/2014/main" id="{BAE6986A-66C4-461B-8573-53BD2C132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10" name="图片 9">
            <a:extLst>
              <a:ext uri="{FF2B5EF4-FFF2-40B4-BE49-F238E27FC236}">
                <a16:creationId xmlns:a16="http://schemas.microsoft.com/office/drawing/2014/main" id="{C471F5D6-0ED0-484F-9E49-B8B0F5674E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4066" y="2851700"/>
            <a:ext cx="3028932" cy="3847430"/>
          </a:xfrm>
          <a:prstGeom prst="rect">
            <a:avLst/>
          </a:prstGeom>
        </p:spPr>
      </p:pic>
      <p:pic>
        <p:nvPicPr>
          <p:cNvPr id="8" name="图片 7">
            <a:extLst>
              <a:ext uri="{FF2B5EF4-FFF2-40B4-BE49-F238E27FC236}">
                <a16:creationId xmlns:a16="http://schemas.microsoft.com/office/drawing/2014/main" id="{3FF2F90E-9DEB-4BB0-B79C-E7B33D6535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70" y="4724732"/>
            <a:ext cx="2981054" cy="2238213"/>
          </a:xfrm>
          <a:prstGeom prst="rect">
            <a:avLst/>
          </a:prstGeom>
        </p:spPr>
      </p:pic>
      <p:grpSp>
        <p:nvGrpSpPr>
          <p:cNvPr id="7" name="Group 6">
            <a:extLst>
              <a:ext uri="{FF2B5EF4-FFF2-40B4-BE49-F238E27FC236}">
                <a16:creationId xmlns:a16="http://schemas.microsoft.com/office/drawing/2014/main" id="{14C9ED81-17BA-4A91-ABEB-0B5EDCD08A30}"/>
              </a:ext>
            </a:extLst>
          </p:cNvPr>
          <p:cNvGrpSpPr/>
          <p:nvPr/>
        </p:nvGrpSpPr>
        <p:grpSpPr>
          <a:xfrm>
            <a:off x="2258108" y="1704412"/>
            <a:ext cx="7911022" cy="3020320"/>
            <a:chOff x="2737510" y="1679418"/>
            <a:chExt cx="7911022" cy="3020320"/>
          </a:xfrm>
        </p:grpSpPr>
        <p:pic>
          <p:nvPicPr>
            <p:cNvPr id="5" name="Picture 4" descr="Shape&#10;&#10;Description automatically generated with medium confidence">
              <a:extLst>
                <a:ext uri="{FF2B5EF4-FFF2-40B4-BE49-F238E27FC236}">
                  <a16:creationId xmlns:a16="http://schemas.microsoft.com/office/drawing/2014/main" id="{9F2DD441-6CC7-45BB-A424-40E496A83F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7510" y="1679418"/>
              <a:ext cx="7911022" cy="3020320"/>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2DDA96D4-8396-4221-B6BF-0583DFCF453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5862" t="70178" r="41527" b="19574"/>
            <a:stretch/>
          </p:blipFill>
          <p:spPr>
            <a:xfrm>
              <a:off x="5289753" y="3780691"/>
              <a:ext cx="206477" cy="309528"/>
            </a:xfrm>
            <a:prstGeom prst="rect">
              <a:avLst/>
            </a:prstGeom>
          </p:spPr>
        </p:pic>
      </p:grpSp>
    </p:spTree>
    <p:extLst>
      <p:ext uri="{BB962C8B-B14F-4D97-AF65-F5344CB8AC3E}">
        <p14:creationId xmlns:p14="http://schemas.microsoft.com/office/powerpoint/2010/main" val="2145039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75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75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75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75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ADE898C-844C-4D3B-9487-7D37106488BF}"/>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8" name="图片 7">
            <a:extLst>
              <a:ext uri="{FF2B5EF4-FFF2-40B4-BE49-F238E27FC236}">
                <a16:creationId xmlns:a16="http://schemas.microsoft.com/office/drawing/2014/main" id="{36DAB383-B73D-4AA9-AED0-2902C5FB7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765395"/>
            <a:ext cx="7165974" cy="3187854"/>
          </a:xfrm>
          <a:prstGeom prst="rect">
            <a:avLst/>
          </a:prstGeom>
        </p:spPr>
      </p:pic>
      <p:pic>
        <p:nvPicPr>
          <p:cNvPr id="15" name="图片 14">
            <a:extLst>
              <a:ext uri="{FF2B5EF4-FFF2-40B4-BE49-F238E27FC236}">
                <a16:creationId xmlns:a16="http://schemas.microsoft.com/office/drawing/2014/main" id="{AFA9BC2A-78DA-4C2E-9C41-52BBCE2ED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2" name="Picture 1">
            <a:extLst>
              <a:ext uri="{FF2B5EF4-FFF2-40B4-BE49-F238E27FC236}">
                <a16:creationId xmlns:a16="http://schemas.microsoft.com/office/drawing/2014/main" id="{4FD6D7F6-C260-45E6-A9E4-1AECE6600F0B}"/>
              </a:ext>
            </a:extLst>
          </p:cNvPr>
          <p:cNvPicPr>
            <a:picLocks noChangeAspect="1"/>
          </p:cNvPicPr>
          <p:nvPr/>
        </p:nvPicPr>
        <p:blipFill>
          <a:blip r:embed="rId4"/>
          <a:stretch>
            <a:fillRect/>
          </a:stretch>
        </p:blipFill>
        <p:spPr>
          <a:xfrm>
            <a:off x="3080080" y="1040040"/>
            <a:ext cx="7041490" cy="2072820"/>
          </a:xfrm>
          <a:prstGeom prst="rect">
            <a:avLst/>
          </a:prstGeom>
        </p:spPr>
      </p:pic>
    </p:spTree>
    <p:extLst>
      <p:ext uri="{BB962C8B-B14F-4D97-AF65-F5344CB8AC3E}">
        <p14:creationId xmlns:p14="http://schemas.microsoft.com/office/powerpoint/2010/main" val="101371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75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750" fill="hold"/>
                                        <p:tgtEl>
                                          <p:spTgt spid="8"/>
                                        </p:tgtEl>
                                        <p:attrNameLst>
                                          <p:attrName>ppt_w</p:attrName>
                                        </p:attrNameLst>
                                      </p:cBhvr>
                                      <p:tavLst>
                                        <p:tav tm="0">
                                          <p:val>
                                            <p:fltVal val="0"/>
                                          </p:val>
                                        </p:tav>
                                        <p:tav tm="100000">
                                          <p:val>
                                            <p:strVal val="#ppt_w"/>
                                          </p:val>
                                        </p:tav>
                                      </p:tavLst>
                                    </p:anim>
                                    <p:anim calcmode="lin" valueType="num">
                                      <p:cBhvr>
                                        <p:cTn id="11" dur="750" fill="hold"/>
                                        <p:tgtEl>
                                          <p:spTgt spid="8"/>
                                        </p:tgtEl>
                                        <p:attrNameLst>
                                          <p:attrName>ppt_h</p:attrName>
                                        </p:attrNameLst>
                                      </p:cBhvr>
                                      <p:tavLst>
                                        <p:tav tm="0">
                                          <p:val>
                                            <p:fltVal val="0"/>
                                          </p:val>
                                        </p:tav>
                                        <p:tav tm="100000">
                                          <p:val>
                                            <p:strVal val="#ppt_h"/>
                                          </p:val>
                                        </p:tav>
                                      </p:tavLst>
                                    </p:anim>
                                    <p:animEffect transition="in" filter="fade">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468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74" name="文本框 21">
            <a:extLst>
              <a:ext uri="{FF2B5EF4-FFF2-40B4-BE49-F238E27FC236}">
                <a16:creationId xmlns:a16="http://schemas.microsoft.com/office/drawing/2014/main" id="{19A35870-6407-41DE-B974-EE08085B5942}"/>
              </a:ext>
            </a:extLst>
          </p:cNvPr>
          <p:cNvSpPr txBox="1"/>
          <p:nvPr/>
        </p:nvSpPr>
        <p:spPr>
          <a:xfrm>
            <a:off x="1380467" y="421598"/>
            <a:ext cx="4105934" cy="666786"/>
          </a:xfrm>
          <a:prstGeom prst="rect">
            <a:avLst/>
          </a:prstGeom>
          <a:noFill/>
        </p:spPr>
        <p:txBody>
          <a:bodyPr wrap="square" rtlCol="0">
            <a:spAutoFit/>
          </a:bodyPr>
          <a:lstStyle/>
          <a:p>
            <a:pPr algn="ctr" defTabSz="457189"/>
            <a:r>
              <a:rPr lang="en-US" altLang="zh-CN" sz="3733" b="1" dirty="0" err="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Đặt</a:t>
            </a:r>
            <a:r>
              <a:rPr lang="en-US"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 </a:t>
            </a:r>
            <a:r>
              <a:rPr lang="en-US" altLang="zh-CN" sz="3733" b="1" dirty="0" err="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tính</a:t>
            </a:r>
            <a:r>
              <a:rPr lang="en-US"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 </a:t>
            </a:r>
            <a:r>
              <a:rPr lang="en-US" altLang="zh-CN" sz="3733" b="1" dirty="0" err="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rồi</a:t>
            </a:r>
            <a:r>
              <a:rPr lang="en-US"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 </a:t>
            </a:r>
            <a:r>
              <a:rPr lang="en-US" altLang="zh-CN" sz="3733" b="1" dirty="0" err="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tính</a:t>
            </a:r>
            <a:r>
              <a:rPr lang="en-US"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a:t>
            </a:r>
            <a:endParaRPr lang="zh-CN" altLang="en-US"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sp>
        <p:nvSpPr>
          <p:cNvPr id="75" name="Oval 74">
            <a:extLst>
              <a:ext uri="{FF2B5EF4-FFF2-40B4-BE49-F238E27FC236}">
                <a16:creationId xmlns:a16="http://schemas.microsoft.com/office/drawing/2014/main" id="{1FED4186-79C4-4093-98D2-EE490EC6C3C4}"/>
              </a:ext>
            </a:extLst>
          </p:cNvPr>
          <p:cNvSpPr/>
          <p:nvPr/>
        </p:nvSpPr>
        <p:spPr>
          <a:xfrm>
            <a:off x="828674" y="42862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76" name="Rectangle: Rounded Corners 75">
            <a:extLst>
              <a:ext uri="{FF2B5EF4-FFF2-40B4-BE49-F238E27FC236}">
                <a16:creationId xmlns:a16="http://schemas.microsoft.com/office/drawing/2014/main" id="{FF261F66-93C7-47BF-91DF-342EEB1911A4}"/>
              </a:ext>
            </a:extLst>
          </p:cNvPr>
          <p:cNvSpPr/>
          <p:nvPr/>
        </p:nvSpPr>
        <p:spPr>
          <a:xfrm>
            <a:off x="1219200" y="1571625"/>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72 x 3</a:t>
            </a:r>
          </a:p>
        </p:txBody>
      </p:sp>
      <p:sp>
        <p:nvSpPr>
          <p:cNvPr id="77" name="Rectangle: Rounded Corners 76">
            <a:extLst>
              <a:ext uri="{FF2B5EF4-FFF2-40B4-BE49-F238E27FC236}">
                <a16:creationId xmlns:a16="http://schemas.microsoft.com/office/drawing/2014/main" id="{75DE322D-6C95-48D8-9675-9B187358E632}"/>
              </a:ext>
            </a:extLst>
          </p:cNvPr>
          <p:cNvSpPr/>
          <p:nvPr/>
        </p:nvSpPr>
        <p:spPr>
          <a:xfrm>
            <a:off x="5019675" y="1533525"/>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116 x 6</a:t>
            </a:r>
          </a:p>
        </p:txBody>
      </p:sp>
      <p:sp>
        <p:nvSpPr>
          <p:cNvPr id="86" name="Rectangle: Rounded Corners 85">
            <a:extLst>
              <a:ext uri="{FF2B5EF4-FFF2-40B4-BE49-F238E27FC236}">
                <a16:creationId xmlns:a16="http://schemas.microsoft.com/office/drawing/2014/main" id="{829FE7F0-43B9-430A-809B-11933EFC91FB}"/>
              </a:ext>
            </a:extLst>
          </p:cNvPr>
          <p:cNvSpPr/>
          <p:nvPr/>
        </p:nvSpPr>
        <p:spPr>
          <a:xfrm>
            <a:off x="8924925" y="1485900"/>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106 x 8</a:t>
            </a:r>
          </a:p>
        </p:txBody>
      </p:sp>
      <p:grpSp>
        <p:nvGrpSpPr>
          <p:cNvPr id="87" name="Group 86">
            <a:extLst>
              <a:ext uri="{FF2B5EF4-FFF2-40B4-BE49-F238E27FC236}">
                <a16:creationId xmlns:a16="http://schemas.microsoft.com/office/drawing/2014/main" id="{2884DDC8-5DC8-4242-8BB4-D8349A759361}"/>
              </a:ext>
            </a:extLst>
          </p:cNvPr>
          <p:cNvGrpSpPr/>
          <p:nvPr/>
        </p:nvGrpSpPr>
        <p:grpSpPr>
          <a:xfrm>
            <a:off x="1075627" y="3234861"/>
            <a:ext cx="2228850" cy="1446550"/>
            <a:chOff x="1400175" y="3105150"/>
            <a:chExt cx="2228850" cy="1446550"/>
          </a:xfrm>
        </p:grpSpPr>
        <p:sp>
          <p:nvSpPr>
            <p:cNvPr id="88" name="TextBox 87">
              <a:extLst>
                <a:ext uri="{FF2B5EF4-FFF2-40B4-BE49-F238E27FC236}">
                  <a16:creationId xmlns:a16="http://schemas.microsoft.com/office/drawing/2014/main" id="{D016D7F8-09BB-41AD-8842-6AB6D272728D}"/>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72</a:t>
              </a:r>
            </a:p>
            <a:p>
              <a:r>
                <a:rPr lang="en-US" sz="4400" b="1" dirty="0">
                  <a:solidFill>
                    <a:srgbClr val="FF0000"/>
                  </a:solidFill>
                  <a:latin typeface="Calibri" panose="020F0502020204030204" pitchFamily="34" charset="0"/>
                  <a:cs typeface="Calibri" panose="020F0502020204030204" pitchFamily="34" charset="0"/>
                </a:rPr>
                <a:t>      3</a:t>
              </a:r>
            </a:p>
          </p:txBody>
        </p:sp>
        <p:cxnSp>
          <p:nvCxnSpPr>
            <p:cNvPr id="89" name="Straight Connector 88">
              <a:extLst>
                <a:ext uri="{FF2B5EF4-FFF2-40B4-BE49-F238E27FC236}">
                  <a16:creationId xmlns:a16="http://schemas.microsoft.com/office/drawing/2014/main" id="{EC4BC6FB-66A7-4ECB-A9D7-96E5E44FC879}"/>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7BA27870-4CE4-4426-B8FF-2D48AE4DB2D9}"/>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x</a:t>
              </a:r>
            </a:p>
          </p:txBody>
        </p:sp>
      </p:grpSp>
      <p:sp>
        <p:nvSpPr>
          <p:cNvPr id="114" name="TextBox 113">
            <a:extLst>
              <a:ext uri="{FF2B5EF4-FFF2-40B4-BE49-F238E27FC236}">
                <a16:creationId xmlns:a16="http://schemas.microsoft.com/office/drawing/2014/main" id="{4D9EBB2F-B355-47E7-A7D5-143750464462}"/>
              </a:ext>
            </a:extLst>
          </p:cNvPr>
          <p:cNvSpPr txBox="1"/>
          <p:nvPr/>
        </p:nvSpPr>
        <p:spPr>
          <a:xfrm>
            <a:off x="2012400" y="4491718"/>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6</a:t>
            </a:r>
          </a:p>
        </p:txBody>
      </p:sp>
      <p:sp>
        <p:nvSpPr>
          <p:cNvPr id="115" name="TextBox 114">
            <a:extLst>
              <a:ext uri="{FF2B5EF4-FFF2-40B4-BE49-F238E27FC236}">
                <a16:creationId xmlns:a16="http://schemas.microsoft.com/office/drawing/2014/main" id="{63015273-49AC-4D4B-82B4-235B49A0607C}"/>
              </a:ext>
            </a:extLst>
          </p:cNvPr>
          <p:cNvSpPr txBox="1"/>
          <p:nvPr/>
        </p:nvSpPr>
        <p:spPr>
          <a:xfrm>
            <a:off x="1695859" y="4490611"/>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1</a:t>
            </a:r>
          </a:p>
        </p:txBody>
      </p:sp>
      <p:sp>
        <p:nvSpPr>
          <p:cNvPr id="116" name="TextBox 115">
            <a:extLst>
              <a:ext uri="{FF2B5EF4-FFF2-40B4-BE49-F238E27FC236}">
                <a16:creationId xmlns:a16="http://schemas.microsoft.com/office/drawing/2014/main" id="{397FEA3F-4B26-4767-871C-102B702E6D3A}"/>
              </a:ext>
            </a:extLst>
          </p:cNvPr>
          <p:cNvSpPr txBox="1"/>
          <p:nvPr/>
        </p:nvSpPr>
        <p:spPr>
          <a:xfrm>
            <a:off x="1388337" y="4501497"/>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2</a:t>
            </a:r>
          </a:p>
        </p:txBody>
      </p:sp>
      <p:grpSp>
        <p:nvGrpSpPr>
          <p:cNvPr id="117" name="Group 116">
            <a:extLst>
              <a:ext uri="{FF2B5EF4-FFF2-40B4-BE49-F238E27FC236}">
                <a16:creationId xmlns:a16="http://schemas.microsoft.com/office/drawing/2014/main" id="{BDC9D90F-1DFD-4A34-9737-1C9BB88DFCF4}"/>
              </a:ext>
            </a:extLst>
          </p:cNvPr>
          <p:cNvGrpSpPr/>
          <p:nvPr/>
        </p:nvGrpSpPr>
        <p:grpSpPr>
          <a:xfrm>
            <a:off x="5457127" y="3139611"/>
            <a:ext cx="2228850" cy="1446550"/>
            <a:chOff x="1400175" y="3105150"/>
            <a:chExt cx="2228850" cy="1446550"/>
          </a:xfrm>
        </p:grpSpPr>
        <p:sp>
          <p:nvSpPr>
            <p:cNvPr id="118" name="TextBox 117">
              <a:extLst>
                <a:ext uri="{FF2B5EF4-FFF2-40B4-BE49-F238E27FC236}">
                  <a16:creationId xmlns:a16="http://schemas.microsoft.com/office/drawing/2014/main" id="{85B61332-5E89-403D-9CE2-DE7E5C8FEF87}"/>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116</a:t>
              </a:r>
            </a:p>
            <a:p>
              <a:r>
                <a:rPr lang="en-US" sz="4400" b="1" dirty="0">
                  <a:solidFill>
                    <a:srgbClr val="FF0000"/>
                  </a:solidFill>
                  <a:latin typeface="Calibri" panose="020F0502020204030204" pitchFamily="34" charset="0"/>
                  <a:cs typeface="Calibri" panose="020F0502020204030204" pitchFamily="34" charset="0"/>
                </a:rPr>
                <a:t>      6</a:t>
              </a:r>
            </a:p>
          </p:txBody>
        </p:sp>
        <p:cxnSp>
          <p:nvCxnSpPr>
            <p:cNvPr id="119" name="Straight Connector 118">
              <a:extLst>
                <a:ext uri="{FF2B5EF4-FFF2-40B4-BE49-F238E27FC236}">
                  <a16:creationId xmlns:a16="http://schemas.microsoft.com/office/drawing/2014/main" id="{C782E715-679A-4055-B217-C17603A4A251}"/>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A856E568-1F55-4F6D-A731-324FC0D44F40}"/>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x</a:t>
              </a:r>
            </a:p>
          </p:txBody>
        </p:sp>
      </p:grpSp>
      <p:sp>
        <p:nvSpPr>
          <p:cNvPr id="121" name="TextBox 120">
            <a:extLst>
              <a:ext uri="{FF2B5EF4-FFF2-40B4-BE49-F238E27FC236}">
                <a16:creationId xmlns:a16="http://schemas.microsoft.com/office/drawing/2014/main" id="{14D9C3B1-3E80-4900-915C-3BF668E913C6}"/>
              </a:ext>
            </a:extLst>
          </p:cNvPr>
          <p:cNvSpPr txBox="1"/>
          <p:nvPr/>
        </p:nvSpPr>
        <p:spPr>
          <a:xfrm>
            <a:off x="6393900" y="4396468"/>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6</a:t>
            </a:r>
          </a:p>
        </p:txBody>
      </p:sp>
      <p:sp>
        <p:nvSpPr>
          <p:cNvPr id="122" name="TextBox 121">
            <a:extLst>
              <a:ext uri="{FF2B5EF4-FFF2-40B4-BE49-F238E27FC236}">
                <a16:creationId xmlns:a16="http://schemas.microsoft.com/office/drawing/2014/main" id="{67ED7E97-511B-433F-A206-2A93C384600C}"/>
              </a:ext>
            </a:extLst>
          </p:cNvPr>
          <p:cNvSpPr txBox="1"/>
          <p:nvPr/>
        </p:nvSpPr>
        <p:spPr>
          <a:xfrm>
            <a:off x="6077359" y="4395361"/>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9</a:t>
            </a:r>
          </a:p>
        </p:txBody>
      </p:sp>
      <p:sp>
        <p:nvSpPr>
          <p:cNvPr id="123" name="TextBox 122">
            <a:extLst>
              <a:ext uri="{FF2B5EF4-FFF2-40B4-BE49-F238E27FC236}">
                <a16:creationId xmlns:a16="http://schemas.microsoft.com/office/drawing/2014/main" id="{C388894C-8D81-48D8-A80A-907EFB5DE7CE}"/>
              </a:ext>
            </a:extLst>
          </p:cNvPr>
          <p:cNvSpPr txBox="1"/>
          <p:nvPr/>
        </p:nvSpPr>
        <p:spPr>
          <a:xfrm>
            <a:off x="5779362" y="4396722"/>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6</a:t>
            </a:r>
          </a:p>
        </p:txBody>
      </p:sp>
      <p:grpSp>
        <p:nvGrpSpPr>
          <p:cNvPr id="124" name="Group 123">
            <a:extLst>
              <a:ext uri="{FF2B5EF4-FFF2-40B4-BE49-F238E27FC236}">
                <a16:creationId xmlns:a16="http://schemas.microsoft.com/office/drawing/2014/main" id="{1550BA6E-FF5A-48B1-AC1E-0561D06BDB30}"/>
              </a:ext>
            </a:extLst>
          </p:cNvPr>
          <p:cNvGrpSpPr/>
          <p:nvPr/>
        </p:nvGrpSpPr>
        <p:grpSpPr>
          <a:xfrm>
            <a:off x="9095677" y="2987211"/>
            <a:ext cx="2228850" cy="1446550"/>
            <a:chOff x="1400175" y="3105150"/>
            <a:chExt cx="2228850" cy="1446550"/>
          </a:xfrm>
        </p:grpSpPr>
        <p:sp>
          <p:nvSpPr>
            <p:cNvPr id="125" name="TextBox 124">
              <a:extLst>
                <a:ext uri="{FF2B5EF4-FFF2-40B4-BE49-F238E27FC236}">
                  <a16:creationId xmlns:a16="http://schemas.microsoft.com/office/drawing/2014/main" id="{0AE6CB77-7EB9-4593-8505-788A44132182}"/>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106</a:t>
              </a:r>
            </a:p>
            <a:p>
              <a:r>
                <a:rPr lang="en-US" sz="4400" b="1" dirty="0">
                  <a:solidFill>
                    <a:srgbClr val="FF0000"/>
                  </a:solidFill>
                  <a:latin typeface="Calibri" panose="020F0502020204030204" pitchFamily="34" charset="0"/>
                  <a:cs typeface="Calibri" panose="020F0502020204030204" pitchFamily="34" charset="0"/>
                </a:rPr>
                <a:t>      8</a:t>
              </a:r>
            </a:p>
          </p:txBody>
        </p:sp>
        <p:cxnSp>
          <p:nvCxnSpPr>
            <p:cNvPr id="126" name="Straight Connector 125">
              <a:extLst>
                <a:ext uri="{FF2B5EF4-FFF2-40B4-BE49-F238E27FC236}">
                  <a16:creationId xmlns:a16="http://schemas.microsoft.com/office/drawing/2014/main" id="{B7DE855F-26EA-4904-A2B3-248D9745069B}"/>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72C70939-86D1-465F-902B-F8D77BDFE22F}"/>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x</a:t>
              </a:r>
            </a:p>
          </p:txBody>
        </p:sp>
      </p:grpSp>
      <p:sp>
        <p:nvSpPr>
          <p:cNvPr id="128" name="TextBox 127">
            <a:extLst>
              <a:ext uri="{FF2B5EF4-FFF2-40B4-BE49-F238E27FC236}">
                <a16:creationId xmlns:a16="http://schemas.microsoft.com/office/drawing/2014/main" id="{ABE972AB-B381-4CCA-A1EC-924E07F7938E}"/>
              </a:ext>
            </a:extLst>
          </p:cNvPr>
          <p:cNvSpPr txBox="1"/>
          <p:nvPr/>
        </p:nvSpPr>
        <p:spPr>
          <a:xfrm>
            <a:off x="10032450" y="4244068"/>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8</a:t>
            </a:r>
          </a:p>
        </p:txBody>
      </p:sp>
      <p:sp>
        <p:nvSpPr>
          <p:cNvPr id="129" name="TextBox 128">
            <a:extLst>
              <a:ext uri="{FF2B5EF4-FFF2-40B4-BE49-F238E27FC236}">
                <a16:creationId xmlns:a16="http://schemas.microsoft.com/office/drawing/2014/main" id="{19F2CC2D-7019-4C04-BCE1-D893D2E977F8}"/>
              </a:ext>
            </a:extLst>
          </p:cNvPr>
          <p:cNvSpPr txBox="1"/>
          <p:nvPr/>
        </p:nvSpPr>
        <p:spPr>
          <a:xfrm>
            <a:off x="9715909" y="4242961"/>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4</a:t>
            </a:r>
          </a:p>
        </p:txBody>
      </p:sp>
      <p:sp>
        <p:nvSpPr>
          <p:cNvPr id="130" name="TextBox 129">
            <a:extLst>
              <a:ext uri="{FF2B5EF4-FFF2-40B4-BE49-F238E27FC236}">
                <a16:creationId xmlns:a16="http://schemas.microsoft.com/office/drawing/2014/main" id="{E0DE5372-7E3B-42F1-99C4-F49083AA86C7}"/>
              </a:ext>
            </a:extLst>
          </p:cNvPr>
          <p:cNvSpPr txBox="1"/>
          <p:nvPr/>
        </p:nvSpPr>
        <p:spPr>
          <a:xfrm>
            <a:off x="9417912" y="4244322"/>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8</a:t>
            </a:r>
          </a:p>
        </p:txBody>
      </p:sp>
    </p:spTree>
    <p:extLst>
      <p:ext uri="{BB962C8B-B14F-4D97-AF65-F5344CB8AC3E}">
        <p14:creationId xmlns:p14="http://schemas.microsoft.com/office/powerpoint/2010/main" val="8159735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inVertical)">
                                      <p:cBhvr>
                                        <p:cTn id="20" dur="500"/>
                                        <p:tgtEl>
                                          <p:spTgt spid="8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barn(inVertical)">
                                      <p:cBhvr>
                                        <p:cTn id="23" dur="500"/>
                                        <p:tgtEl>
                                          <p:spTgt spid="7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barn(inVertical)">
                                      <p:cBhvr>
                                        <p:cTn id="26" dur="50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500"/>
                                        <p:tgtEl>
                                          <p:spTgt spid="8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4">
                                            <p:txEl>
                                              <p:pRg st="0" end="0"/>
                                            </p:txEl>
                                          </p:spTgt>
                                        </p:tgtEl>
                                        <p:attrNameLst>
                                          <p:attrName>style.visibility</p:attrName>
                                        </p:attrNameLst>
                                      </p:cBhvr>
                                      <p:to>
                                        <p:strVal val="visible"/>
                                      </p:to>
                                    </p:set>
                                    <p:animEffect transition="in" filter="fade">
                                      <p:cBhvr>
                                        <p:cTn id="36" dur="500"/>
                                        <p:tgtEl>
                                          <p:spTgt spid="11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5">
                                            <p:txEl>
                                              <p:pRg st="0" end="0"/>
                                            </p:txEl>
                                          </p:spTgt>
                                        </p:tgtEl>
                                        <p:attrNameLst>
                                          <p:attrName>style.visibility</p:attrName>
                                        </p:attrNameLst>
                                      </p:cBhvr>
                                      <p:to>
                                        <p:strVal val="visible"/>
                                      </p:to>
                                    </p:set>
                                    <p:animEffect transition="in" filter="fade">
                                      <p:cBhvr>
                                        <p:cTn id="41" dur="500"/>
                                        <p:tgtEl>
                                          <p:spTgt spid="11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6">
                                            <p:txEl>
                                              <p:pRg st="0" end="0"/>
                                            </p:txEl>
                                          </p:spTgt>
                                        </p:tgtEl>
                                        <p:attrNameLst>
                                          <p:attrName>style.visibility</p:attrName>
                                        </p:attrNameLst>
                                      </p:cBhvr>
                                      <p:to>
                                        <p:strVal val="visible"/>
                                      </p:to>
                                    </p:set>
                                    <p:animEffect transition="in" filter="fade">
                                      <p:cBhvr>
                                        <p:cTn id="46" dur="500"/>
                                        <p:tgtEl>
                                          <p:spTgt spid="1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7"/>
                                        </p:tgtEl>
                                        <p:attrNameLst>
                                          <p:attrName>style.visibility</p:attrName>
                                        </p:attrNameLst>
                                      </p:cBhvr>
                                      <p:to>
                                        <p:strVal val="visible"/>
                                      </p:to>
                                    </p:set>
                                    <p:animEffect transition="in" filter="fade">
                                      <p:cBhvr>
                                        <p:cTn id="51" dur="500"/>
                                        <p:tgtEl>
                                          <p:spTgt spid="1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1">
                                            <p:txEl>
                                              <p:pRg st="0" end="0"/>
                                            </p:txEl>
                                          </p:spTgt>
                                        </p:tgtEl>
                                        <p:attrNameLst>
                                          <p:attrName>style.visibility</p:attrName>
                                        </p:attrNameLst>
                                      </p:cBhvr>
                                      <p:to>
                                        <p:strVal val="visible"/>
                                      </p:to>
                                    </p:set>
                                    <p:animEffect transition="in" filter="fade">
                                      <p:cBhvr>
                                        <p:cTn id="56" dur="500"/>
                                        <p:tgtEl>
                                          <p:spTgt spid="121">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2">
                                            <p:txEl>
                                              <p:pRg st="0" end="0"/>
                                            </p:txEl>
                                          </p:spTgt>
                                        </p:tgtEl>
                                        <p:attrNameLst>
                                          <p:attrName>style.visibility</p:attrName>
                                        </p:attrNameLst>
                                      </p:cBhvr>
                                      <p:to>
                                        <p:strVal val="visible"/>
                                      </p:to>
                                    </p:set>
                                    <p:animEffect transition="in" filter="fade">
                                      <p:cBhvr>
                                        <p:cTn id="61" dur="500"/>
                                        <p:tgtEl>
                                          <p:spTgt spid="122">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23">
                                            <p:txEl>
                                              <p:pRg st="0" end="0"/>
                                            </p:txEl>
                                          </p:spTgt>
                                        </p:tgtEl>
                                        <p:attrNameLst>
                                          <p:attrName>style.visibility</p:attrName>
                                        </p:attrNameLst>
                                      </p:cBhvr>
                                      <p:to>
                                        <p:strVal val="visible"/>
                                      </p:to>
                                    </p:set>
                                    <p:animEffect transition="in" filter="fade">
                                      <p:cBhvr>
                                        <p:cTn id="66" dur="500"/>
                                        <p:tgtEl>
                                          <p:spTgt spid="123">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4"/>
                                        </p:tgtEl>
                                        <p:attrNameLst>
                                          <p:attrName>style.visibility</p:attrName>
                                        </p:attrNameLst>
                                      </p:cBhvr>
                                      <p:to>
                                        <p:strVal val="visible"/>
                                      </p:to>
                                    </p:set>
                                    <p:animEffect transition="in" filter="fade">
                                      <p:cBhvr>
                                        <p:cTn id="71" dur="500"/>
                                        <p:tgtEl>
                                          <p:spTgt spid="12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8">
                                            <p:txEl>
                                              <p:pRg st="0" end="0"/>
                                            </p:txEl>
                                          </p:spTgt>
                                        </p:tgtEl>
                                        <p:attrNameLst>
                                          <p:attrName>style.visibility</p:attrName>
                                        </p:attrNameLst>
                                      </p:cBhvr>
                                      <p:to>
                                        <p:strVal val="visible"/>
                                      </p:to>
                                    </p:set>
                                    <p:animEffect transition="in" filter="fade">
                                      <p:cBhvr>
                                        <p:cTn id="76" dur="500"/>
                                        <p:tgtEl>
                                          <p:spTgt spid="128">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29">
                                            <p:txEl>
                                              <p:pRg st="0" end="0"/>
                                            </p:txEl>
                                          </p:spTgt>
                                        </p:tgtEl>
                                        <p:attrNameLst>
                                          <p:attrName>style.visibility</p:attrName>
                                        </p:attrNameLst>
                                      </p:cBhvr>
                                      <p:to>
                                        <p:strVal val="visible"/>
                                      </p:to>
                                    </p:set>
                                    <p:animEffect transition="in" filter="fade">
                                      <p:cBhvr>
                                        <p:cTn id="81" dur="500"/>
                                        <p:tgtEl>
                                          <p:spTgt spid="129">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30">
                                            <p:txEl>
                                              <p:pRg st="0" end="0"/>
                                            </p:txEl>
                                          </p:spTgt>
                                        </p:tgtEl>
                                        <p:attrNameLst>
                                          <p:attrName>style.visibility</p:attrName>
                                        </p:attrNameLst>
                                      </p:cBhvr>
                                      <p:to>
                                        <p:strVal val="visible"/>
                                      </p:to>
                                    </p:set>
                                    <p:animEffect transition="in" filter="fade">
                                      <p:cBhvr>
                                        <p:cTn id="86" dur="500"/>
                                        <p:tgtEl>
                                          <p:spTgt spid="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6" grpId="0" animBg="1"/>
      <p:bldP spid="77"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1380467" y="421598"/>
            <a:ext cx="2039008" cy="666786"/>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altLang="zh-CN" sz="3733" b="1" i="0" u="none" strike="noStrike" kern="1200" cap="none" spc="0" normalizeH="0" baseline="0" noProof="0" dirty="0" err="1">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rPr>
              <a:t>Tính</a:t>
            </a:r>
            <a:endParaRPr kumimoji="0" lang="zh-CN" altLang="en-US" sz="3733" b="1" i="0" u="none" strike="noStrike" kern="1200" cap="none" spc="0" normalizeH="0" baseline="0" noProof="0" dirty="0">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2</a:t>
            </a:r>
          </a:p>
        </p:txBody>
      </p:sp>
      <p:grpSp>
        <p:nvGrpSpPr>
          <p:cNvPr id="41" name="Group 40">
            <a:extLst>
              <a:ext uri="{FF2B5EF4-FFF2-40B4-BE49-F238E27FC236}">
                <a16:creationId xmlns:a16="http://schemas.microsoft.com/office/drawing/2014/main" id="{278674E1-C455-401A-AD36-41CD6F3F60ED}"/>
              </a:ext>
            </a:extLst>
          </p:cNvPr>
          <p:cNvGrpSpPr/>
          <p:nvPr/>
        </p:nvGrpSpPr>
        <p:grpSpPr>
          <a:xfrm>
            <a:off x="1219200" y="1571624"/>
            <a:ext cx="2257425" cy="2381251"/>
            <a:chOff x="1219200" y="1571624"/>
            <a:chExt cx="2257425" cy="2381251"/>
          </a:xfrm>
        </p:grpSpPr>
        <p:sp>
          <p:nvSpPr>
            <p:cNvPr id="42" name="Rectangle: Rounded Corners 41">
              <a:extLst>
                <a:ext uri="{FF2B5EF4-FFF2-40B4-BE49-F238E27FC236}">
                  <a16:creationId xmlns:a16="http://schemas.microsoft.com/office/drawing/2014/main" id="{2C10A133-2FD5-4B7D-97B0-6A49F293CAF7}"/>
                </a:ext>
              </a:extLst>
            </p:cNvPr>
            <p:cNvSpPr/>
            <p:nvPr/>
          </p:nvSpPr>
          <p:spPr>
            <a:xfrm>
              <a:off x="1219200" y="1571624"/>
              <a:ext cx="2257425" cy="2381251"/>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43" name="TextBox 43">
              <a:extLst>
                <a:ext uri="{FF2B5EF4-FFF2-40B4-BE49-F238E27FC236}">
                  <a16:creationId xmlns:a16="http://schemas.microsoft.com/office/drawing/2014/main" id="{40E4E336-8DBF-4DDC-9A28-60874C1FE026}"/>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44" name="TextBox 49">
              <a:extLst>
                <a:ext uri="{FF2B5EF4-FFF2-40B4-BE49-F238E27FC236}">
                  <a16:creationId xmlns:a16="http://schemas.microsoft.com/office/drawing/2014/main" id="{B459937E-1C69-4ECE-974B-F574EF6EB55A}"/>
                </a:ext>
              </a:extLst>
            </p:cNvPr>
            <p:cNvSpPr txBox="1">
              <a:spLocks noChangeArrowheads="1"/>
            </p:cNvSpPr>
            <p:nvPr/>
          </p:nvSpPr>
          <p:spPr bwMode="auto">
            <a:xfrm>
              <a:off x="1381124" y="1774011"/>
              <a:ext cx="1266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963</a:t>
              </a:r>
            </a:p>
          </p:txBody>
        </p:sp>
        <p:grpSp>
          <p:nvGrpSpPr>
            <p:cNvPr id="45" name="Group 66">
              <a:extLst>
                <a:ext uri="{FF2B5EF4-FFF2-40B4-BE49-F238E27FC236}">
                  <a16:creationId xmlns:a16="http://schemas.microsoft.com/office/drawing/2014/main" id="{D0017536-2B29-4B28-9483-0B8D95F9955E}"/>
                </a:ext>
              </a:extLst>
            </p:cNvPr>
            <p:cNvGrpSpPr>
              <a:grpSpLocks/>
            </p:cNvGrpSpPr>
            <p:nvPr/>
          </p:nvGrpSpPr>
          <p:grpSpPr bwMode="auto">
            <a:xfrm>
              <a:off x="2475130" y="1829494"/>
              <a:ext cx="819151" cy="1431301"/>
              <a:chOff x="2299" y="1252"/>
              <a:chExt cx="516" cy="656"/>
            </a:xfrm>
          </p:grpSpPr>
          <p:cxnSp>
            <p:nvCxnSpPr>
              <p:cNvPr id="46" name="Straight Connector 45">
                <a:extLst>
                  <a:ext uri="{FF2B5EF4-FFF2-40B4-BE49-F238E27FC236}">
                    <a16:creationId xmlns:a16="http://schemas.microsoft.com/office/drawing/2014/main" id="{E1AB796E-6202-494B-9EA8-1044B2A4B862}"/>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47" name="Straight Connector 46">
                <a:extLst>
                  <a:ext uri="{FF2B5EF4-FFF2-40B4-BE49-F238E27FC236}">
                    <a16:creationId xmlns:a16="http://schemas.microsoft.com/office/drawing/2014/main" id="{B06801C9-7982-4EB2-8AD9-4DB7679EA7ED}"/>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grpSp>
        <p:nvGrpSpPr>
          <p:cNvPr id="48" name="Group 47">
            <a:extLst>
              <a:ext uri="{FF2B5EF4-FFF2-40B4-BE49-F238E27FC236}">
                <a16:creationId xmlns:a16="http://schemas.microsoft.com/office/drawing/2014/main" id="{52D23AB0-5966-4E7C-A3E4-2BCB606E47FD}"/>
              </a:ext>
            </a:extLst>
          </p:cNvPr>
          <p:cNvGrpSpPr/>
          <p:nvPr/>
        </p:nvGrpSpPr>
        <p:grpSpPr>
          <a:xfrm>
            <a:off x="4933950" y="1552574"/>
            <a:ext cx="2257425" cy="2428876"/>
            <a:chOff x="1219200" y="1571624"/>
            <a:chExt cx="2257425" cy="2428876"/>
          </a:xfrm>
        </p:grpSpPr>
        <p:sp>
          <p:nvSpPr>
            <p:cNvPr id="49" name="Rectangle: Rounded Corners 48">
              <a:extLst>
                <a:ext uri="{FF2B5EF4-FFF2-40B4-BE49-F238E27FC236}">
                  <a16:creationId xmlns:a16="http://schemas.microsoft.com/office/drawing/2014/main" id="{57C5D938-A2F8-4038-B91D-E25B71F52643}"/>
                </a:ext>
              </a:extLst>
            </p:cNvPr>
            <p:cNvSpPr/>
            <p:nvPr/>
          </p:nvSpPr>
          <p:spPr>
            <a:xfrm>
              <a:off x="1219200" y="1571624"/>
              <a:ext cx="2257425" cy="2428876"/>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0" name="TextBox 43">
              <a:extLst>
                <a:ext uri="{FF2B5EF4-FFF2-40B4-BE49-F238E27FC236}">
                  <a16:creationId xmlns:a16="http://schemas.microsoft.com/office/drawing/2014/main" id="{607A62AD-6247-4B31-82E4-CE163BA45854}"/>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51" name="TextBox 49">
              <a:extLst>
                <a:ext uri="{FF2B5EF4-FFF2-40B4-BE49-F238E27FC236}">
                  <a16:creationId xmlns:a16="http://schemas.microsoft.com/office/drawing/2014/main" id="{471A21EC-4031-44C1-9675-29062BD01676}"/>
                </a:ext>
              </a:extLst>
            </p:cNvPr>
            <p:cNvSpPr txBox="1">
              <a:spLocks noChangeArrowheads="1"/>
            </p:cNvSpPr>
            <p:nvPr/>
          </p:nvSpPr>
          <p:spPr bwMode="auto">
            <a:xfrm>
              <a:off x="1390650" y="1774011"/>
              <a:ext cx="11940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265</a:t>
              </a:r>
            </a:p>
          </p:txBody>
        </p:sp>
        <p:grpSp>
          <p:nvGrpSpPr>
            <p:cNvPr id="52" name="Group 66">
              <a:extLst>
                <a:ext uri="{FF2B5EF4-FFF2-40B4-BE49-F238E27FC236}">
                  <a16:creationId xmlns:a16="http://schemas.microsoft.com/office/drawing/2014/main" id="{8279C9A1-078A-4745-946B-B8498242713E}"/>
                </a:ext>
              </a:extLst>
            </p:cNvPr>
            <p:cNvGrpSpPr>
              <a:grpSpLocks/>
            </p:cNvGrpSpPr>
            <p:nvPr/>
          </p:nvGrpSpPr>
          <p:grpSpPr bwMode="auto">
            <a:xfrm>
              <a:off x="2475130" y="1829494"/>
              <a:ext cx="819151" cy="1431301"/>
              <a:chOff x="2299" y="1252"/>
              <a:chExt cx="516" cy="656"/>
            </a:xfrm>
          </p:grpSpPr>
          <p:cxnSp>
            <p:nvCxnSpPr>
              <p:cNvPr id="53" name="Straight Connector 52">
                <a:extLst>
                  <a:ext uri="{FF2B5EF4-FFF2-40B4-BE49-F238E27FC236}">
                    <a16:creationId xmlns:a16="http://schemas.microsoft.com/office/drawing/2014/main" id="{82A09589-E2CD-4BC4-A990-10396F662D78}"/>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54" name="Straight Connector 53">
                <a:extLst>
                  <a:ext uri="{FF2B5EF4-FFF2-40B4-BE49-F238E27FC236}">
                    <a16:creationId xmlns:a16="http://schemas.microsoft.com/office/drawing/2014/main" id="{D81085EF-9B44-47F4-90AB-EBD4466B03D2}"/>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grpSp>
        <p:nvGrpSpPr>
          <p:cNvPr id="55" name="Group 54">
            <a:extLst>
              <a:ext uri="{FF2B5EF4-FFF2-40B4-BE49-F238E27FC236}">
                <a16:creationId xmlns:a16="http://schemas.microsoft.com/office/drawing/2014/main" id="{E61E088D-8F8F-4C53-B505-89D63AEA6D1B}"/>
              </a:ext>
            </a:extLst>
          </p:cNvPr>
          <p:cNvGrpSpPr/>
          <p:nvPr/>
        </p:nvGrpSpPr>
        <p:grpSpPr>
          <a:xfrm>
            <a:off x="8572500" y="1523999"/>
            <a:ext cx="2257425" cy="2466976"/>
            <a:chOff x="1219200" y="1571624"/>
            <a:chExt cx="2257425" cy="2466976"/>
          </a:xfrm>
        </p:grpSpPr>
        <p:sp>
          <p:nvSpPr>
            <p:cNvPr id="56" name="Rectangle: Rounded Corners 55">
              <a:extLst>
                <a:ext uri="{FF2B5EF4-FFF2-40B4-BE49-F238E27FC236}">
                  <a16:creationId xmlns:a16="http://schemas.microsoft.com/office/drawing/2014/main" id="{F4F33FD0-0479-4E35-9155-99375220982E}"/>
                </a:ext>
              </a:extLst>
            </p:cNvPr>
            <p:cNvSpPr/>
            <p:nvPr/>
          </p:nvSpPr>
          <p:spPr>
            <a:xfrm>
              <a:off x="1219200" y="1571624"/>
              <a:ext cx="2257425" cy="2466976"/>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7" name="TextBox 43">
              <a:extLst>
                <a:ext uri="{FF2B5EF4-FFF2-40B4-BE49-F238E27FC236}">
                  <a16:creationId xmlns:a16="http://schemas.microsoft.com/office/drawing/2014/main" id="{1008DF67-43BF-4BE8-B265-F87E0DB95102}"/>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4</a:t>
              </a:r>
            </a:p>
          </p:txBody>
        </p:sp>
        <p:sp>
          <p:nvSpPr>
            <p:cNvPr id="58" name="TextBox 49">
              <a:extLst>
                <a:ext uri="{FF2B5EF4-FFF2-40B4-BE49-F238E27FC236}">
                  <a16:creationId xmlns:a16="http://schemas.microsoft.com/office/drawing/2014/main" id="{74FF19CF-4C9A-4DA4-9AC8-F252C97C3A53}"/>
                </a:ext>
              </a:extLst>
            </p:cNvPr>
            <p:cNvSpPr txBox="1">
              <a:spLocks noChangeArrowheads="1"/>
            </p:cNvSpPr>
            <p:nvPr/>
          </p:nvSpPr>
          <p:spPr bwMode="auto">
            <a:xfrm>
              <a:off x="1419225" y="1774011"/>
              <a:ext cx="11654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720</a:t>
              </a:r>
            </a:p>
          </p:txBody>
        </p:sp>
        <p:grpSp>
          <p:nvGrpSpPr>
            <p:cNvPr id="59" name="Group 66">
              <a:extLst>
                <a:ext uri="{FF2B5EF4-FFF2-40B4-BE49-F238E27FC236}">
                  <a16:creationId xmlns:a16="http://schemas.microsoft.com/office/drawing/2014/main" id="{1EB29203-E6E5-4C34-9925-F366E0BD017B}"/>
                </a:ext>
              </a:extLst>
            </p:cNvPr>
            <p:cNvGrpSpPr>
              <a:grpSpLocks/>
            </p:cNvGrpSpPr>
            <p:nvPr/>
          </p:nvGrpSpPr>
          <p:grpSpPr bwMode="auto">
            <a:xfrm>
              <a:off x="2475130" y="1829494"/>
              <a:ext cx="819151" cy="1431301"/>
              <a:chOff x="2299" y="1252"/>
              <a:chExt cx="516" cy="656"/>
            </a:xfrm>
          </p:grpSpPr>
          <p:cxnSp>
            <p:nvCxnSpPr>
              <p:cNvPr id="60" name="Straight Connector 59">
                <a:extLst>
                  <a:ext uri="{FF2B5EF4-FFF2-40B4-BE49-F238E27FC236}">
                    <a16:creationId xmlns:a16="http://schemas.microsoft.com/office/drawing/2014/main" id="{26DF4846-0E54-4E09-B2A6-852445EFE676}"/>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61" name="Straight Connector 60">
                <a:extLst>
                  <a:ext uri="{FF2B5EF4-FFF2-40B4-BE49-F238E27FC236}">
                    <a16:creationId xmlns:a16="http://schemas.microsoft.com/office/drawing/2014/main" id="{F173740D-AFA6-4F94-A17B-44FAFA05CF94}"/>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sp>
        <p:nvSpPr>
          <p:cNvPr id="62" name="TextBox 36">
            <a:extLst>
              <a:ext uri="{FF2B5EF4-FFF2-40B4-BE49-F238E27FC236}">
                <a16:creationId xmlns:a16="http://schemas.microsoft.com/office/drawing/2014/main" id="{AB8D9694-E45E-4D84-9362-F1F78C10E666}"/>
              </a:ext>
            </a:extLst>
          </p:cNvPr>
          <p:cNvSpPr txBox="1">
            <a:spLocks noChangeArrowheads="1"/>
          </p:cNvSpPr>
          <p:nvPr/>
        </p:nvSpPr>
        <p:spPr bwMode="auto">
          <a:xfrm>
            <a:off x="2517974"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63" name="TextBox 36">
            <a:extLst>
              <a:ext uri="{FF2B5EF4-FFF2-40B4-BE49-F238E27FC236}">
                <a16:creationId xmlns:a16="http://schemas.microsoft.com/office/drawing/2014/main" id="{95283D0F-3A9C-497D-ABB4-77A18AFACAE4}"/>
              </a:ext>
            </a:extLst>
          </p:cNvPr>
          <p:cNvSpPr txBox="1">
            <a:spLocks noChangeArrowheads="1"/>
          </p:cNvSpPr>
          <p:nvPr/>
        </p:nvSpPr>
        <p:spPr bwMode="auto">
          <a:xfrm>
            <a:off x="1422599"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64" name="TextBox 36">
            <a:extLst>
              <a:ext uri="{FF2B5EF4-FFF2-40B4-BE49-F238E27FC236}">
                <a16:creationId xmlns:a16="http://schemas.microsoft.com/office/drawing/2014/main" id="{9048532D-58B4-4A77-A109-F430FC0D8081}"/>
              </a:ext>
            </a:extLst>
          </p:cNvPr>
          <p:cNvSpPr txBox="1">
            <a:spLocks noChangeArrowheads="1"/>
          </p:cNvSpPr>
          <p:nvPr/>
        </p:nvSpPr>
        <p:spPr bwMode="auto">
          <a:xfrm>
            <a:off x="1689299"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6</a:t>
            </a:r>
          </a:p>
        </p:txBody>
      </p:sp>
      <p:sp>
        <p:nvSpPr>
          <p:cNvPr id="65" name="TextBox 36">
            <a:extLst>
              <a:ext uri="{FF2B5EF4-FFF2-40B4-BE49-F238E27FC236}">
                <a16:creationId xmlns:a16="http://schemas.microsoft.com/office/drawing/2014/main" id="{A1FD9334-48ED-4B5D-87E8-010A34C17ED2}"/>
              </a:ext>
            </a:extLst>
          </p:cNvPr>
          <p:cNvSpPr txBox="1">
            <a:spLocks noChangeArrowheads="1"/>
          </p:cNvSpPr>
          <p:nvPr/>
        </p:nvSpPr>
        <p:spPr bwMode="auto">
          <a:xfrm>
            <a:off x="2794199"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a:t>
            </a:r>
          </a:p>
        </p:txBody>
      </p:sp>
      <p:sp>
        <p:nvSpPr>
          <p:cNvPr id="66" name="TextBox 36">
            <a:extLst>
              <a:ext uri="{FF2B5EF4-FFF2-40B4-BE49-F238E27FC236}">
                <a16:creationId xmlns:a16="http://schemas.microsoft.com/office/drawing/2014/main" id="{541B25ED-D20D-4C11-B721-E9617521F63C}"/>
              </a:ext>
            </a:extLst>
          </p:cNvPr>
          <p:cNvSpPr txBox="1">
            <a:spLocks noChangeArrowheads="1"/>
          </p:cNvSpPr>
          <p:nvPr/>
        </p:nvSpPr>
        <p:spPr bwMode="auto">
          <a:xfrm>
            <a:off x="1717874" y="27787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67" name="TextBox 36">
            <a:extLst>
              <a:ext uri="{FF2B5EF4-FFF2-40B4-BE49-F238E27FC236}">
                <a16:creationId xmlns:a16="http://schemas.microsoft.com/office/drawing/2014/main" id="{39A86F58-0221-4B22-9EC2-312B924D0B90}"/>
              </a:ext>
            </a:extLst>
          </p:cNvPr>
          <p:cNvSpPr txBox="1">
            <a:spLocks noChangeArrowheads="1"/>
          </p:cNvSpPr>
          <p:nvPr/>
        </p:nvSpPr>
        <p:spPr bwMode="auto">
          <a:xfrm>
            <a:off x="6204149" y="23787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68" name="TextBox 36">
            <a:extLst>
              <a:ext uri="{FF2B5EF4-FFF2-40B4-BE49-F238E27FC236}">
                <a16:creationId xmlns:a16="http://schemas.microsoft.com/office/drawing/2014/main" id="{3D72B8DB-9B25-4663-8D11-975AAF3906EA}"/>
              </a:ext>
            </a:extLst>
          </p:cNvPr>
          <p:cNvSpPr txBox="1">
            <a:spLocks noChangeArrowheads="1"/>
          </p:cNvSpPr>
          <p:nvPr/>
        </p:nvSpPr>
        <p:spPr bwMode="auto">
          <a:xfrm>
            <a:off x="5394524" y="2245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69" name="TextBox 36">
            <a:extLst>
              <a:ext uri="{FF2B5EF4-FFF2-40B4-BE49-F238E27FC236}">
                <a16:creationId xmlns:a16="http://schemas.microsoft.com/office/drawing/2014/main" id="{D6BC9957-14BC-4D2D-9923-426EC067CAE5}"/>
              </a:ext>
            </a:extLst>
          </p:cNvPr>
          <p:cNvSpPr txBox="1">
            <a:spLocks noChangeArrowheads="1"/>
          </p:cNvSpPr>
          <p:nvPr/>
        </p:nvSpPr>
        <p:spPr bwMode="auto">
          <a:xfrm>
            <a:off x="5680274" y="2245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70" name="TextBox 36">
            <a:extLst>
              <a:ext uri="{FF2B5EF4-FFF2-40B4-BE49-F238E27FC236}">
                <a16:creationId xmlns:a16="http://schemas.microsoft.com/office/drawing/2014/main" id="{37C085BF-C0F8-4F5F-B360-16D55A58C7B7}"/>
              </a:ext>
            </a:extLst>
          </p:cNvPr>
          <p:cNvSpPr txBox="1">
            <a:spLocks noChangeArrowheads="1"/>
          </p:cNvSpPr>
          <p:nvPr/>
        </p:nvSpPr>
        <p:spPr bwMode="auto">
          <a:xfrm>
            <a:off x="6480374" y="23882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1" name="TextBox 36">
            <a:extLst>
              <a:ext uri="{FF2B5EF4-FFF2-40B4-BE49-F238E27FC236}">
                <a16:creationId xmlns:a16="http://schemas.microsoft.com/office/drawing/2014/main" id="{E1985DAA-B48F-463C-9019-F163A78F74DC}"/>
              </a:ext>
            </a:extLst>
          </p:cNvPr>
          <p:cNvSpPr txBox="1">
            <a:spLocks noChangeArrowheads="1"/>
          </p:cNvSpPr>
          <p:nvPr/>
        </p:nvSpPr>
        <p:spPr bwMode="auto">
          <a:xfrm>
            <a:off x="5670749"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72" name="TextBox 36">
            <a:extLst>
              <a:ext uri="{FF2B5EF4-FFF2-40B4-BE49-F238E27FC236}">
                <a16:creationId xmlns:a16="http://schemas.microsoft.com/office/drawing/2014/main" id="{0B2715EB-A041-494D-AD80-22AE2ED89FDF}"/>
              </a:ext>
            </a:extLst>
          </p:cNvPr>
          <p:cNvSpPr txBox="1">
            <a:spLocks noChangeArrowheads="1"/>
          </p:cNvSpPr>
          <p:nvPr/>
        </p:nvSpPr>
        <p:spPr bwMode="auto">
          <a:xfrm>
            <a:off x="9833174"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73" name="TextBox 36">
            <a:extLst>
              <a:ext uri="{FF2B5EF4-FFF2-40B4-BE49-F238E27FC236}">
                <a16:creationId xmlns:a16="http://schemas.microsoft.com/office/drawing/2014/main" id="{0D863927-0CC7-4477-99F0-F681AEE138D1}"/>
              </a:ext>
            </a:extLst>
          </p:cNvPr>
          <p:cNvSpPr txBox="1">
            <a:spLocks noChangeArrowheads="1"/>
          </p:cNvSpPr>
          <p:nvPr/>
        </p:nvSpPr>
        <p:spPr bwMode="auto">
          <a:xfrm>
            <a:off x="8813999" y="22358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4" name="TextBox 36">
            <a:extLst>
              <a:ext uri="{FF2B5EF4-FFF2-40B4-BE49-F238E27FC236}">
                <a16:creationId xmlns:a16="http://schemas.microsoft.com/office/drawing/2014/main" id="{62231277-EA9A-4CD2-8F78-E04B98481353}"/>
              </a:ext>
            </a:extLst>
          </p:cNvPr>
          <p:cNvSpPr txBox="1">
            <a:spLocks noChangeArrowheads="1"/>
          </p:cNvSpPr>
          <p:nvPr/>
        </p:nvSpPr>
        <p:spPr bwMode="auto">
          <a:xfrm>
            <a:off x="9118799" y="22358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a:t>
            </a:r>
          </a:p>
        </p:txBody>
      </p:sp>
      <p:sp>
        <p:nvSpPr>
          <p:cNvPr id="75" name="TextBox 36">
            <a:extLst>
              <a:ext uri="{FF2B5EF4-FFF2-40B4-BE49-F238E27FC236}">
                <a16:creationId xmlns:a16="http://schemas.microsoft.com/office/drawing/2014/main" id="{46481A70-841D-48F3-BA9C-1CE342D2383D}"/>
              </a:ext>
            </a:extLst>
          </p:cNvPr>
          <p:cNvSpPr txBox="1">
            <a:spLocks noChangeArrowheads="1"/>
          </p:cNvSpPr>
          <p:nvPr/>
        </p:nvSpPr>
        <p:spPr bwMode="auto">
          <a:xfrm>
            <a:off x="10099874"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8</a:t>
            </a:r>
          </a:p>
        </p:txBody>
      </p:sp>
      <p:sp>
        <p:nvSpPr>
          <p:cNvPr id="76" name="TextBox 36">
            <a:extLst>
              <a:ext uri="{FF2B5EF4-FFF2-40B4-BE49-F238E27FC236}">
                <a16:creationId xmlns:a16="http://schemas.microsoft.com/office/drawing/2014/main" id="{A942C3B7-F057-4FF4-B07A-2DD1D80F294C}"/>
              </a:ext>
            </a:extLst>
          </p:cNvPr>
          <p:cNvSpPr txBox="1">
            <a:spLocks noChangeArrowheads="1"/>
          </p:cNvSpPr>
          <p:nvPr/>
        </p:nvSpPr>
        <p:spPr bwMode="auto">
          <a:xfrm>
            <a:off x="9099749"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77" name="TextBox 36">
            <a:extLst>
              <a:ext uri="{FF2B5EF4-FFF2-40B4-BE49-F238E27FC236}">
                <a16:creationId xmlns:a16="http://schemas.microsoft.com/office/drawing/2014/main" id="{4AD7CAED-DD32-48B1-AE4B-DC20773A2D9B}"/>
              </a:ext>
            </a:extLst>
          </p:cNvPr>
          <p:cNvSpPr txBox="1">
            <a:spLocks noChangeArrowheads="1"/>
          </p:cNvSpPr>
          <p:nvPr/>
        </p:nvSpPr>
        <p:spPr bwMode="auto">
          <a:xfrm>
            <a:off x="1994099" y="27787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8" name="TextBox 36">
            <a:extLst>
              <a:ext uri="{FF2B5EF4-FFF2-40B4-BE49-F238E27FC236}">
                <a16:creationId xmlns:a16="http://schemas.microsoft.com/office/drawing/2014/main" id="{84B231F9-7CDD-4802-89A9-C50EE0B4A7EA}"/>
              </a:ext>
            </a:extLst>
          </p:cNvPr>
          <p:cNvSpPr txBox="1">
            <a:spLocks noChangeArrowheads="1"/>
          </p:cNvSpPr>
          <p:nvPr/>
        </p:nvSpPr>
        <p:spPr bwMode="auto">
          <a:xfrm>
            <a:off x="3041849"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79" name="TextBox 36">
            <a:extLst>
              <a:ext uri="{FF2B5EF4-FFF2-40B4-BE49-F238E27FC236}">
                <a16:creationId xmlns:a16="http://schemas.microsoft.com/office/drawing/2014/main" id="{4DC31DD0-A411-42AA-8C51-6FCC63697873}"/>
              </a:ext>
            </a:extLst>
          </p:cNvPr>
          <p:cNvSpPr txBox="1">
            <a:spLocks noChangeArrowheads="1"/>
          </p:cNvSpPr>
          <p:nvPr/>
        </p:nvSpPr>
        <p:spPr bwMode="auto">
          <a:xfrm>
            <a:off x="2003624" y="32359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0" name="TextBox 36">
            <a:extLst>
              <a:ext uri="{FF2B5EF4-FFF2-40B4-BE49-F238E27FC236}">
                <a16:creationId xmlns:a16="http://schemas.microsoft.com/office/drawing/2014/main" id="{197154FA-7B62-4ED0-924E-02083D77D90F}"/>
              </a:ext>
            </a:extLst>
          </p:cNvPr>
          <p:cNvSpPr txBox="1">
            <a:spLocks noChangeArrowheads="1"/>
          </p:cNvSpPr>
          <p:nvPr/>
        </p:nvSpPr>
        <p:spPr bwMode="auto">
          <a:xfrm>
            <a:off x="9356924"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1" name="TextBox 36">
            <a:extLst>
              <a:ext uri="{FF2B5EF4-FFF2-40B4-BE49-F238E27FC236}">
                <a16:creationId xmlns:a16="http://schemas.microsoft.com/office/drawing/2014/main" id="{B55C17EE-EAA4-4747-AC32-ADEE094E3BCC}"/>
              </a:ext>
            </a:extLst>
          </p:cNvPr>
          <p:cNvSpPr txBox="1">
            <a:spLocks noChangeArrowheads="1"/>
          </p:cNvSpPr>
          <p:nvPr/>
        </p:nvSpPr>
        <p:spPr bwMode="auto">
          <a:xfrm>
            <a:off x="10357049"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2" name="TextBox 36">
            <a:extLst>
              <a:ext uri="{FF2B5EF4-FFF2-40B4-BE49-F238E27FC236}">
                <a16:creationId xmlns:a16="http://schemas.microsoft.com/office/drawing/2014/main" id="{0B27528F-8BE3-4B6E-B0B3-B75AF2B09218}"/>
              </a:ext>
            </a:extLst>
          </p:cNvPr>
          <p:cNvSpPr txBox="1">
            <a:spLocks noChangeArrowheads="1"/>
          </p:cNvSpPr>
          <p:nvPr/>
        </p:nvSpPr>
        <p:spPr bwMode="auto">
          <a:xfrm>
            <a:off x="9356924" y="31883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Tree>
    <p:extLst>
      <p:ext uri="{BB962C8B-B14F-4D97-AF65-F5344CB8AC3E}">
        <p14:creationId xmlns:p14="http://schemas.microsoft.com/office/powerpoint/2010/main" val="41242500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par>
                                <p:cTn id="19" presetID="16" presetClass="entr" presetSubtype="21"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barn(inVertical)">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ox(in)">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ox(in)">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ox(in)">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box(in)">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box(in)">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box(in)">
                                      <p:cBhvr>
                                        <p:cTn id="51" dur="500"/>
                                        <p:tgtEl>
                                          <p:spTgt spid="77"/>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box(in)">
                                      <p:cBhvr>
                                        <p:cTn id="56" dur="500"/>
                                        <p:tgtEl>
                                          <p:spTgt spid="78"/>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box(in)">
                                      <p:cBhvr>
                                        <p:cTn id="61" dur="500"/>
                                        <p:tgtEl>
                                          <p:spTgt spid="79"/>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box(in)">
                                      <p:cBhvr>
                                        <p:cTn id="66" dur="500"/>
                                        <p:tgtEl>
                                          <p:spTgt spid="67"/>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box(in)">
                                      <p:cBhvr>
                                        <p:cTn id="71" dur="500"/>
                                        <p:tgtEl>
                                          <p:spTgt spid="68"/>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box(in)">
                                      <p:cBhvr>
                                        <p:cTn id="76" dur="500"/>
                                        <p:tgtEl>
                                          <p:spTgt spid="69"/>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box(in)">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box(in)">
                                      <p:cBhvr>
                                        <p:cTn id="86" dur="500"/>
                                        <p:tgtEl>
                                          <p:spTgt spid="71"/>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box(in)">
                                      <p:cBhvr>
                                        <p:cTn id="91" dur="500"/>
                                        <p:tgtEl>
                                          <p:spTgt spid="72"/>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box(in)">
                                      <p:cBhvr>
                                        <p:cTn id="96" dur="500"/>
                                        <p:tgtEl>
                                          <p:spTgt spid="73"/>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box(in)">
                                      <p:cBhvr>
                                        <p:cTn id="101" dur="500"/>
                                        <p:tgtEl>
                                          <p:spTgt spid="74"/>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box(in)">
                                      <p:cBhvr>
                                        <p:cTn id="106" dur="500"/>
                                        <p:tgtEl>
                                          <p:spTgt spid="75"/>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box(in)">
                                      <p:cBhvr>
                                        <p:cTn id="111" dur="500"/>
                                        <p:tgtEl>
                                          <p:spTgt spid="76"/>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box(in)">
                                      <p:cBhvr>
                                        <p:cTn id="116" dur="500"/>
                                        <p:tgtEl>
                                          <p:spTgt spid="80"/>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grpId="0" nodeType="click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box(in)">
                                      <p:cBhvr>
                                        <p:cTn id="121" dur="500"/>
                                        <p:tgtEl>
                                          <p:spTgt spid="81"/>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82"/>
                                        </p:tgtEl>
                                        <p:attrNameLst>
                                          <p:attrName>style.visibility</p:attrName>
                                        </p:attrNameLst>
                                      </p:cBhvr>
                                      <p:to>
                                        <p:strVal val="visible"/>
                                      </p:to>
                                    </p:set>
                                    <p:animEffect transition="in" filter="box(in)">
                                      <p:cBhvr>
                                        <p:cTn id="12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9154184" cy="666786"/>
          </a:xfrm>
          <a:prstGeom prst="rect">
            <a:avLst/>
          </a:prstGeom>
          <a:noFill/>
        </p:spPr>
        <p:txBody>
          <a:bodyPr wrap="square" rtlCol="0">
            <a:spAutoFit/>
          </a:bodyPr>
          <a:lstStyle/>
          <a:p>
            <a:pPr lvl="0" algn="ctr" defTabSz="457189">
              <a:defRPr/>
            </a:pPr>
            <a:r>
              <a:rPr lang="vi-VN"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a) Tính độ dài đường gấp khúc ABCD.</a:t>
            </a: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3</a:t>
            </a:r>
          </a:p>
        </p:txBody>
      </p:sp>
      <p:grpSp>
        <p:nvGrpSpPr>
          <p:cNvPr id="18" name="Group 17">
            <a:extLst>
              <a:ext uri="{FF2B5EF4-FFF2-40B4-BE49-F238E27FC236}">
                <a16:creationId xmlns:a16="http://schemas.microsoft.com/office/drawing/2014/main" id="{BE927BE1-996F-4A50-921E-A6E40B8E1D6F}"/>
              </a:ext>
            </a:extLst>
          </p:cNvPr>
          <p:cNvGrpSpPr/>
          <p:nvPr/>
        </p:nvGrpSpPr>
        <p:grpSpPr>
          <a:xfrm>
            <a:off x="3314700" y="1228725"/>
            <a:ext cx="6381750" cy="2175450"/>
            <a:chOff x="1533525" y="1409700"/>
            <a:chExt cx="6381750" cy="2175450"/>
          </a:xfrm>
        </p:grpSpPr>
        <p:cxnSp>
          <p:nvCxnSpPr>
            <p:cNvPr id="3" name="Straight Connector 2">
              <a:extLst>
                <a:ext uri="{FF2B5EF4-FFF2-40B4-BE49-F238E27FC236}">
                  <a16:creationId xmlns:a16="http://schemas.microsoft.com/office/drawing/2014/main" id="{286622BD-DA65-43E8-9E12-096BE5DE10F6}"/>
                </a:ext>
              </a:extLst>
            </p:cNvPr>
            <p:cNvCxnSpPr>
              <a:cxnSpLocks/>
            </p:cNvCxnSpPr>
            <p:nvPr/>
          </p:nvCxnSpPr>
          <p:spPr>
            <a:xfrm flipV="1">
              <a:off x="2019300" y="2057400"/>
              <a:ext cx="1247775" cy="904875"/>
            </a:xfrm>
            <a:prstGeom prst="line">
              <a:avLst/>
            </a:prstGeom>
            <a:ln w="5715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0C232038-8731-46E8-A304-D4D3DB2DD90B}"/>
                </a:ext>
              </a:extLst>
            </p:cNvPr>
            <p:cNvCxnSpPr>
              <a:cxnSpLocks/>
            </p:cNvCxnSpPr>
            <p:nvPr/>
          </p:nvCxnSpPr>
          <p:spPr>
            <a:xfrm>
              <a:off x="3248025" y="2085975"/>
              <a:ext cx="2647950" cy="819150"/>
            </a:xfrm>
            <a:prstGeom prst="line">
              <a:avLst/>
            </a:prstGeom>
            <a:ln w="5715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B128843-0B5F-4C0B-846F-643B1F925D6D}"/>
                </a:ext>
              </a:extLst>
            </p:cNvPr>
            <p:cNvCxnSpPr>
              <a:cxnSpLocks/>
            </p:cNvCxnSpPr>
            <p:nvPr/>
          </p:nvCxnSpPr>
          <p:spPr>
            <a:xfrm flipV="1">
              <a:off x="5895975" y="2190750"/>
              <a:ext cx="1133475" cy="714375"/>
            </a:xfrm>
            <a:prstGeom prst="line">
              <a:avLst/>
            </a:prstGeom>
            <a:ln w="57150"/>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60720C61-A567-4458-8520-B9C569DCF9D6}"/>
                </a:ext>
              </a:extLst>
            </p:cNvPr>
            <p:cNvSpPr/>
            <p:nvPr/>
          </p:nvSpPr>
          <p:spPr>
            <a:xfrm>
              <a:off x="1962150" y="290512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91D7D8B-1DB5-4D61-B0F1-BBC8FAC479EE}"/>
                </a:ext>
              </a:extLst>
            </p:cNvPr>
            <p:cNvSpPr/>
            <p:nvPr/>
          </p:nvSpPr>
          <p:spPr>
            <a:xfrm>
              <a:off x="3190875" y="2019300"/>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32CB216-64E6-40F6-9400-4A6FC37CD875}"/>
                </a:ext>
              </a:extLst>
            </p:cNvPr>
            <p:cNvSpPr/>
            <p:nvPr/>
          </p:nvSpPr>
          <p:spPr>
            <a:xfrm>
              <a:off x="5838825" y="286702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7759A5E-8228-4ED0-B043-75C4C6CB2A3E}"/>
                </a:ext>
              </a:extLst>
            </p:cNvPr>
            <p:cNvSpPr/>
            <p:nvPr/>
          </p:nvSpPr>
          <p:spPr>
            <a:xfrm>
              <a:off x="6991350" y="212407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39425D2-505D-41DF-A193-C13F5A8898CE}"/>
                </a:ext>
              </a:extLst>
            </p:cNvPr>
            <p:cNvSpPr txBox="1"/>
            <p:nvPr/>
          </p:nvSpPr>
          <p:spPr>
            <a:xfrm>
              <a:off x="1790700" y="2990850"/>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A</a:t>
              </a:r>
            </a:p>
          </p:txBody>
        </p:sp>
        <p:sp>
          <p:nvSpPr>
            <p:cNvPr id="87" name="TextBox 86">
              <a:extLst>
                <a:ext uri="{FF2B5EF4-FFF2-40B4-BE49-F238E27FC236}">
                  <a16:creationId xmlns:a16="http://schemas.microsoft.com/office/drawing/2014/main" id="{DE27A9AA-7116-4E6C-80D3-6FDC7720980E}"/>
                </a:ext>
              </a:extLst>
            </p:cNvPr>
            <p:cNvSpPr txBox="1"/>
            <p:nvPr/>
          </p:nvSpPr>
          <p:spPr>
            <a:xfrm>
              <a:off x="3009900" y="1409700"/>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B</a:t>
              </a:r>
            </a:p>
          </p:txBody>
        </p:sp>
        <p:sp>
          <p:nvSpPr>
            <p:cNvPr id="88" name="TextBox 87">
              <a:extLst>
                <a:ext uri="{FF2B5EF4-FFF2-40B4-BE49-F238E27FC236}">
                  <a16:creationId xmlns:a16="http://schemas.microsoft.com/office/drawing/2014/main" id="{5378620A-0ACB-4577-B36F-F6376F8C4A78}"/>
                </a:ext>
              </a:extLst>
            </p:cNvPr>
            <p:cNvSpPr txBox="1"/>
            <p:nvPr/>
          </p:nvSpPr>
          <p:spPr>
            <a:xfrm>
              <a:off x="5695950" y="3000375"/>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C</a:t>
              </a:r>
            </a:p>
          </p:txBody>
        </p:sp>
        <p:sp>
          <p:nvSpPr>
            <p:cNvPr id="89" name="TextBox 88">
              <a:extLst>
                <a:ext uri="{FF2B5EF4-FFF2-40B4-BE49-F238E27FC236}">
                  <a16:creationId xmlns:a16="http://schemas.microsoft.com/office/drawing/2014/main" id="{875C091A-0C51-4945-9490-6AC219C873C1}"/>
                </a:ext>
              </a:extLst>
            </p:cNvPr>
            <p:cNvSpPr txBox="1"/>
            <p:nvPr/>
          </p:nvSpPr>
          <p:spPr>
            <a:xfrm>
              <a:off x="6953250" y="1657350"/>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D</a:t>
              </a:r>
            </a:p>
          </p:txBody>
        </p:sp>
        <p:sp>
          <p:nvSpPr>
            <p:cNvPr id="17" name="TextBox 16">
              <a:extLst>
                <a:ext uri="{FF2B5EF4-FFF2-40B4-BE49-F238E27FC236}">
                  <a16:creationId xmlns:a16="http://schemas.microsoft.com/office/drawing/2014/main" id="{BA23F5DC-E57A-492C-82DD-B5CD04ADFE9A}"/>
                </a:ext>
              </a:extLst>
            </p:cNvPr>
            <p:cNvSpPr txBox="1"/>
            <p:nvPr/>
          </p:nvSpPr>
          <p:spPr>
            <a:xfrm rot="19578020">
              <a:off x="1533525" y="1863954"/>
              <a:ext cx="18764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30 mm</a:t>
              </a:r>
            </a:p>
          </p:txBody>
        </p:sp>
        <p:sp>
          <p:nvSpPr>
            <p:cNvPr id="90" name="TextBox 89">
              <a:extLst>
                <a:ext uri="{FF2B5EF4-FFF2-40B4-BE49-F238E27FC236}">
                  <a16:creationId xmlns:a16="http://schemas.microsoft.com/office/drawing/2014/main" id="{04E42B49-D55E-40C9-86C6-5F55151875D8}"/>
                </a:ext>
              </a:extLst>
            </p:cNvPr>
            <p:cNvSpPr txBox="1"/>
            <p:nvPr/>
          </p:nvSpPr>
          <p:spPr>
            <a:xfrm rot="1205006">
              <a:off x="4219575" y="2006828"/>
              <a:ext cx="18764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42 mm</a:t>
              </a:r>
            </a:p>
          </p:txBody>
        </p:sp>
        <p:sp>
          <p:nvSpPr>
            <p:cNvPr id="91" name="TextBox 90">
              <a:extLst>
                <a:ext uri="{FF2B5EF4-FFF2-40B4-BE49-F238E27FC236}">
                  <a16:creationId xmlns:a16="http://schemas.microsoft.com/office/drawing/2014/main" id="{8D0F2886-3761-4255-8AFA-813808A62D2F}"/>
                </a:ext>
              </a:extLst>
            </p:cNvPr>
            <p:cNvSpPr txBox="1"/>
            <p:nvPr/>
          </p:nvSpPr>
          <p:spPr>
            <a:xfrm rot="19240379">
              <a:off x="5610224" y="1844903"/>
              <a:ext cx="18764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28 mm</a:t>
              </a:r>
            </a:p>
          </p:txBody>
        </p:sp>
      </p:grpSp>
      <p:sp>
        <p:nvSpPr>
          <p:cNvPr id="19" name="TextBox 18">
            <a:extLst>
              <a:ext uri="{FF2B5EF4-FFF2-40B4-BE49-F238E27FC236}">
                <a16:creationId xmlns:a16="http://schemas.microsoft.com/office/drawing/2014/main" id="{AB7D7EEE-63A5-4443-BE3D-E4E4B25CC5A9}"/>
              </a:ext>
            </a:extLst>
          </p:cNvPr>
          <p:cNvSpPr txBox="1"/>
          <p:nvPr/>
        </p:nvSpPr>
        <p:spPr>
          <a:xfrm>
            <a:off x="3619500" y="3486150"/>
            <a:ext cx="6781800" cy="646331"/>
          </a:xfrm>
          <a:prstGeom prst="rect">
            <a:avLst/>
          </a:prstGeom>
          <a:noFill/>
        </p:spPr>
        <p:txBody>
          <a:bodyPr wrap="square" rtlCol="0">
            <a:spAutoFit/>
          </a:bodyPr>
          <a:lstStyle/>
          <a:p>
            <a:r>
              <a:rPr lang="vi-VN" sz="3600" b="1" i="0" dirty="0">
                <a:solidFill>
                  <a:srgbClr val="002060"/>
                </a:solidFill>
                <a:effectLst/>
                <a:latin typeface="Calibri" panose="020F0502020204030204" pitchFamily="34" charset="0"/>
                <a:cs typeface="Calibri" panose="020F0502020204030204" pitchFamily="34" charset="0"/>
              </a:rPr>
              <a:t>Độ dài đường gấp khúc ABCD là</a:t>
            </a:r>
            <a:r>
              <a:rPr lang="en-US" sz="3600" b="1" i="0" dirty="0">
                <a:solidFill>
                  <a:srgbClr val="002060"/>
                </a:solidFill>
                <a:effectLst/>
                <a:latin typeface="Calibri" panose="020F0502020204030204" pitchFamily="34" charset="0"/>
                <a:cs typeface="Calibri" panose="020F0502020204030204" pitchFamily="34" charset="0"/>
              </a:rPr>
              <a:t>:</a:t>
            </a:r>
            <a:endParaRPr lang="en-US" sz="3600" b="1" dirty="0">
              <a:solidFill>
                <a:srgbClr val="002060"/>
              </a:solidFill>
              <a:latin typeface="Calibri" panose="020F0502020204030204" pitchFamily="34" charset="0"/>
              <a:cs typeface="Calibri" panose="020F0502020204030204" pitchFamily="34" charset="0"/>
            </a:endParaRPr>
          </a:p>
        </p:txBody>
      </p:sp>
      <p:sp>
        <p:nvSpPr>
          <p:cNvPr id="92" name="TextBox 91">
            <a:extLst>
              <a:ext uri="{FF2B5EF4-FFF2-40B4-BE49-F238E27FC236}">
                <a16:creationId xmlns:a16="http://schemas.microsoft.com/office/drawing/2014/main" id="{DEDEB304-727E-4E28-9A2E-AD19856462DC}"/>
              </a:ext>
            </a:extLst>
          </p:cNvPr>
          <p:cNvSpPr txBox="1"/>
          <p:nvPr/>
        </p:nvSpPr>
        <p:spPr>
          <a:xfrm>
            <a:off x="3676650" y="4276725"/>
            <a:ext cx="6781800" cy="646331"/>
          </a:xfrm>
          <a:prstGeom prst="rect">
            <a:avLst/>
          </a:prstGeom>
          <a:noFill/>
        </p:spPr>
        <p:txBody>
          <a:bodyPr wrap="square" rtlCol="0">
            <a:spAutoFit/>
          </a:bodyPr>
          <a:lstStyle/>
          <a:p>
            <a:pPr algn="ctr"/>
            <a:r>
              <a:rPr lang="pt-BR" sz="3600" b="1" dirty="0">
                <a:solidFill>
                  <a:srgbClr val="002060"/>
                </a:solidFill>
                <a:latin typeface="Calibri" panose="020F0502020204030204" pitchFamily="34" charset="0"/>
                <a:cs typeface="Calibri" panose="020F0502020204030204" pitchFamily="34" charset="0"/>
              </a:rPr>
              <a:t>30 + 42 + 28 = 100 mm</a:t>
            </a:r>
          </a:p>
        </p:txBody>
      </p:sp>
    </p:spTree>
    <p:extLst>
      <p:ext uri="{BB962C8B-B14F-4D97-AF65-F5344CB8AC3E}">
        <p14:creationId xmlns:p14="http://schemas.microsoft.com/office/powerpoint/2010/main" val="12352727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wipe(down)">
                                      <p:cBhvr>
                                        <p:cTn id="20" dur="5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9154184" cy="666786"/>
          </a:xfrm>
          <a:prstGeom prst="rect">
            <a:avLst/>
          </a:prstGeom>
          <a:noFill/>
        </p:spPr>
        <p:txBody>
          <a:bodyPr wrap="square" rtlCol="0">
            <a:spAutoFit/>
          </a:bodyPr>
          <a:lstStyle/>
          <a:p>
            <a:pPr lvl="0" algn="ctr" defTabSz="457189">
              <a:defRPr/>
            </a:pPr>
            <a:r>
              <a:rPr lang="vi-VN"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b) Túi muối cân nặng bao nhiêu gam?</a:t>
            </a: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3</a:t>
            </a:r>
          </a:p>
        </p:txBody>
      </p:sp>
      <p:pic>
        <p:nvPicPr>
          <p:cNvPr id="1026" name="Picture 2">
            <a:extLst>
              <a:ext uri="{FF2B5EF4-FFF2-40B4-BE49-F238E27FC236}">
                <a16:creationId xmlns:a16="http://schemas.microsoft.com/office/drawing/2014/main" id="{7E6D4E52-2D2B-4BF4-B69B-0A055D21B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188" y="1343024"/>
            <a:ext cx="7107423" cy="3114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60BF14-45D7-449E-BC57-7BE480D271C4}"/>
              </a:ext>
            </a:extLst>
          </p:cNvPr>
          <p:cNvSpPr txBox="1"/>
          <p:nvPr/>
        </p:nvSpPr>
        <p:spPr>
          <a:xfrm>
            <a:off x="5067300" y="4514850"/>
            <a:ext cx="5000625" cy="646331"/>
          </a:xfrm>
          <a:prstGeom prst="rect">
            <a:avLst/>
          </a:prstGeom>
          <a:noFill/>
        </p:spPr>
        <p:txBody>
          <a:bodyPr wrap="square" rtlCol="0">
            <a:spAutoFit/>
          </a:bodyPr>
          <a:lstStyle/>
          <a:p>
            <a:r>
              <a:rPr lang="en-US" sz="3600" b="1"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Túi</a:t>
            </a:r>
            <a:r>
              <a:rPr lang="vi-VN" sz="3600" b="1"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muối cân nặng là: </a:t>
            </a:r>
            <a:endParaRPr lang="en-US" sz="3600" b="1"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CC23D59E-E27D-4E9B-8CAA-0C17220C43A6}"/>
              </a:ext>
            </a:extLst>
          </p:cNvPr>
          <p:cNvSpPr txBox="1"/>
          <p:nvPr/>
        </p:nvSpPr>
        <p:spPr>
          <a:xfrm>
            <a:off x="2743200" y="5143500"/>
            <a:ext cx="8715375" cy="646331"/>
          </a:xfrm>
          <a:prstGeom prst="rect">
            <a:avLst/>
          </a:prstGeom>
          <a:noFill/>
        </p:spPr>
        <p:txBody>
          <a:bodyPr wrap="square" rtlCol="0">
            <a:spAutoFit/>
          </a:bodyPr>
          <a:lstStyle/>
          <a:p>
            <a:pPr marL="0" marR="0" algn="ctr">
              <a:spcBef>
                <a:spcPts val="0"/>
              </a:spcBef>
              <a:spcAft>
                <a:spcPts val="0"/>
              </a:spcAft>
            </a:pPr>
            <a:r>
              <a:rPr lang="vi-VN" sz="3600" b="1"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 + 200 + 100 = 500 (g) </a:t>
            </a:r>
            <a:endParaRPr lang="en-US" sz="36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9" name="TextBox 28">
            <a:extLst>
              <a:ext uri="{FF2B5EF4-FFF2-40B4-BE49-F238E27FC236}">
                <a16:creationId xmlns:a16="http://schemas.microsoft.com/office/drawing/2014/main" id="{E2870BE8-3269-4E00-BEBE-F97CD200B419}"/>
              </a:ext>
            </a:extLst>
          </p:cNvPr>
          <p:cNvSpPr txBox="1"/>
          <p:nvPr/>
        </p:nvSpPr>
        <p:spPr>
          <a:xfrm>
            <a:off x="3476625" y="5810250"/>
            <a:ext cx="8715375" cy="646331"/>
          </a:xfrm>
          <a:prstGeom prst="rect">
            <a:avLst/>
          </a:prstGeom>
          <a:noFill/>
        </p:spPr>
        <p:txBody>
          <a:bodyPr wrap="square" rtlCol="0">
            <a:spAutoFit/>
          </a:bodyPr>
          <a:lstStyle/>
          <a:p>
            <a:pPr marL="0" marR="0" algn="ctr">
              <a:spcBef>
                <a:spcPts val="0"/>
              </a:spcBef>
              <a:spcAft>
                <a:spcPts val="0"/>
              </a:spcAft>
            </a:pPr>
            <a:r>
              <a:rPr lang="vi-VN" sz="3600" b="1" u="none" strike="noStrike" spc="0" dirty="0">
                <a:solidFill>
                  <a:srgbClr val="000000"/>
                </a:solidFill>
                <a:effectLst/>
                <a:latin typeface="Calibri" panose="020F0502020204030204" pitchFamily="34" charset="0"/>
                <a:ea typeface="Segoe UI" panose="020B0502040204020203" pitchFamily="34" charset="0"/>
                <a:cs typeface="Calibri" panose="020F0502020204030204" pitchFamily="34" charset="0"/>
              </a:rPr>
              <a:t>Đáp số:</a:t>
            </a:r>
            <a:r>
              <a:rPr lang="vi-VN" sz="3600" b="1"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500 g.</a:t>
            </a:r>
            <a:endParaRPr lang="en-US" sz="3600" b="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018090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2"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5610884" cy="666786"/>
          </a:xfrm>
          <a:prstGeom prst="rect">
            <a:avLst/>
          </a:prstGeom>
          <a:noFill/>
        </p:spPr>
        <p:txBody>
          <a:bodyPr wrap="square" rtlCol="0">
            <a:spAutoFit/>
          </a:bodyPr>
          <a:lstStyle/>
          <a:p>
            <a:pPr lvl="0" algn="ctr" defTabSz="457189">
              <a:defRPr/>
            </a:pPr>
            <a:r>
              <a:rPr lang="vi-VN" altLang="zh-CN" sz="3733" b="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Tính giá trị biểu thức.</a:t>
            </a:r>
            <a:endParaRPr kumimoji="0" lang="vi-VN" altLang="zh-CN" sz="3733" b="1" i="0" u="none" strike="noStrike" kern="1200" cap="none" spc="0" normalizeH="0" baseline="0" noProof="0" dirty="0">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4</a:t>
            </a:r>
          </a:p>
        </p:txBody>
      </p:sp>
      <p:sp>
        <p:nvSpPr>
          <p:cNvPr id="13" name="Rectangle: Rounded Corners 12">
            <a:extLst>
              <a:ext uri="{FF2B5EF4-FFF2-40B4-BE49-F238E27FC236}">
                <a16:creationId xmlns:a16="http://schemas.microsoft.com/office/drawing/2014/main" id="{34CBAC49-6212-4F2F-8F17-56A67ACB9CED}"/>
              </a:ext>
            </a:extLst>
          </p:cNvPr>
          <p:cNvSpPr/>
          <p:nvPr/>
        </p:nvSpPr>
        <p:spPr>
          <a:xfrm>
            <a:off x="1219200" y="1571625"/>
            <a:ext cx="40671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a:latin typeface="Calibri" panose="020F0502020204030204" pitchFamily="34" charset="0"/>
                <a:cs typeface="Calibri" panose="020F0502020204030204" pitchFamily="34" charset="0"/>
              </a:rPr>
              <a:t>a) 96 : 3 x 5 </a:t>
            </a:r>
            <a:endParaRPr lang="en-US" sz="4400" b="1"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1289A865-4E18-43A3-AE9D-ADF21A33C1C0}"/>
              </a:ext>
            </a:extLst>
          </p:cNvPr>
          <p:cNvSpPr/>
          <p:nvPr/>
        </p:nvSpPr>
        <p:spPr>
          <a:xfrm>
            <a:off x="7239000" y="1504950"/>
            <a:ext cx="4114800"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400" b="1">
                <a:latin typeface="Calibri" panose="020F0502020204030204" pitchFamily="34" charset="0"/>
                <a:cs typeface="Calibri" panose="020F0502020204030204" pitchFamily="34" charset="0"/>
              </a:rPr>
              <a:t>b) 60 : (2 x 3)</a:t>
            </a:r>
            <a:endParaRPr lang="en-US" sz="44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C56F067-63E4-42C4-81E3-9F893A552B87}"/>
              </a:ext>
            </a:extLst>
          </p:cNvPr>
          <p:cNvSpPr txBox="1"/>
          <p:nvPr/>
        </p:nvSpPr>
        <p:spPr>
          <a:xfrm>
            <a:off x="1800225" y="2667000"/>
            <a:ext cx="4695825"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ea typeface="+mj-ea"/>
                <a:cs typeface="Calibri" panose="020F0502020204030204" pitchFamily="34" charset="0"/>
              </a:rPr>
              <a:t>=</a:t>
            </a:r>
            <a:r>
              <a:rPr lang="en-US" sz="4400" b="1" i="0" dirty="0">
                <a:solidFill>
                  <a:srgbClr val="FF0000"/>
                </a:solidFill>
                <a:effectLst/>
                <a:latin typeface="Calibri" panose="020F0502020204030204" pitchFamily="34" charset="0"/>
                <a:cs typeface="Calibri" panose="020F0502020204030204" pitchFamily="34" charset="0"/>
              </a:rPr>
              <a:t> 32 x 5</a:t>
            </a:r>
            <a:endParaRPr lang="en-US" sz="4400" b="1" dirty="0">
              <a:solidFill>
                <a:srgbClr val="FF0000"/>
              </a:solidFill>
              <a:latin typeface="Calibri" panose="020F0502020204030204" pitchFamily="34" charset="0"/>
              <a:ea typeface="+mj-ea"/>
              <a:cs typeface="Calibri" panose="020F0502020204030204" pitchFamily="34" charset="0"/>
            </a:endParaRPr>
          </a:p>
        </p:txBody>
      </p:sp>
      <p:sp>
        <p:nvSpPr>
          <p:cNvPr id="16" name="TextBox 15">
            <a:extLst>
              <a:ext uri="{FF2B5EF4-FFF2-40B4-BE49-F238E27FC236}">
                <a16:creationId xmlns:a16="http://schemas.microsoft.com/office/drawing/2014/main" id="{BB59AFA4-7AEA-43C5-9790-96535C70A2C3}"/>
              </a:ext>
            </a:extLst>
          </p:cNvPr>
          <p:cNvSpPr txBox="1"/>
          <p:nvPr/>
        </p:nvSpPr>
        <p:spPr>
          <a:xfrm>
            <a:off x="1800225" y="3409950"/>
            <a:ext cx="4695825"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ea typeface="+mj-ea"/>
                <a:cs typeface="Calibri" panose="020F0502020204030204" pitchFamily="34" charset="0"/>
              </a:rPr>
              <a:t>=</a:t>
            </a:r>
            <a:r>
              <a:rPr lang="en-US" sz="4400" b="1" i="0" dirty="0">
                <a:solidFill>
                  <a:srgbClr val="FF0000"/>
                </a:solidFill>
                <a:effectLst/>
                <a:latin typeface="Calibri" panose="020F0502020204030204" pitchFamily="34" charset="0"/>
                <a:cs typeface="Calibri" panose="020F0502020204030204" pitchFamily="34" charset="0"/>
              </a:rPr>
              <a:t> 160</a:t>
            </a:r>
            <a:endParaRPr lang="en-US" sz="4400" b="1" dirty="0">
              <a:solidFill>
                <a:srgbClr val="FF0000"/>
              </a:solidFill>
              <a:latin typeface="Calibri" panose="020F0502020204030204" pitchFamily="34" charset="0"/>
              <a:ea typeface="+mj-ea"/>
              <a:cs typeface="Calibri" panose="020F0502020204030204" pitchFamily="34" charset="0"/>
            </a:endParaRPr>
          </a:p>
        </p:txBody>
      </p:sp>
      <p:sp>
        <p:nvSpPr>
          <p:cNvPr id="17" name="TextBox 16">
            <a:extLst>
              <a:ext uri="{FF2B5EF4-FFF2-40B4-BE49-F238E27FC236}">
                <a16:creationId xmlns:a16="http://schemas.microsoft.com/office/drawing/2014/main" id="{D90FB01F-5AAA-4804-9E38-465AFC4645D3}"/>
              </a:ext>
            </a:extLst>
          </p:cNvPr>
          <p:cNvSpPr txBox="1"/>
          <p:nvPr/>
        </p:nvSpPr>
        <p:spPr>
          <a:xfrm>
            <a:off x="7639050" y="2533650"/>
            <a:ext cx="4695825"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ea typeface="+mj-ea"/>
                <a:cs typeface="Calibri" panose="020F0502020204030204" pitchFamily="34" charset="0"/>
              </a:rPr>
              <a:t>=</a:t>
            </a:r>
            <a:r>
              <a:rPr lang="en-US" sz="4400" b="1" i="0" dirty="0">
                <a:solidFill>
                  <a:srgbClr val="FF0000"/>
                </a:solidFill>
                <a:effectLst/>
                <a:latin typeface="Calibri" panose="020F0502020204030204" pitchFamily="34" charset="0"/>
                <a:cs typeface="Calibri" panose="020F0502020204030204" pitchFamily="34" charset="0"/>
              </a:rPr>
              <a:t> 60 : 6</a:t>
            </a:r>
            <a:endParaRPr lang="en-US" sz="4400" b="1" dirty="0">
              <a:solidFill>
                <a:srgbClr val="FF0000"/>
              </a:solidFill>
              <a:latin typeface="Calibri" panose="020F0502020204030204" pitchFamily="34" charset="0"/>
              <a:ea typeface="+mj-ea"/>
              <a:cs typeface="Calibri" panose="020F0502020204030204" pitchFamily="34" charset="0"/>
            </a:endParaRPr>
          </a:p>
        </p:txBody>
      </p:sp>
      <p:sp>
        <p:nvSpPr>
          <p:cNvPr id="18" name="TextBox 17">
            <a:extLst>
              <a:ext uri="{FF2B5EF4-FFF2-40B4-BE49-F238E27FC236}">
                <a16:creationId xmlns:a16="http://schemas.microsoft.com/office/drawing/2014/main" id="{26D70D35-67D6-4F1C-94C6-643923658C0E}"/>
              </a:ext>
            </a:extLst>
          </p:cNvPr>
          <p:cNvSpPr txBox="1"/>
          <p:nvPr/>
        </p:nvSpPr>
        <p:spPr>
          <a:xfrm>
            <a:off x="7639050" y="3276600"/>
            <a:ext cx="4695825"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ea typeface="+mj-ea"/>
                <a:cs typeface="Calibri" panose="020F0502020204030204" pitchFamily="34" charset="0"/>
              </a:rPr>
              <a:t>=</a:t>
            </a:r>
            <a:r>
              <a:rPr lang="en-US" sz="4400" b="1" i="0" dirty="0">
                <a:solidFill>
                  <a:srgbClr val="FF0000"/>
                </a:solidFill>
                <a:effectLst/>
                <a:latin typeface="Calibri" panose="020F0502020204030204" pitchFamily="34" charset="0"/>
                <a:cs typeface="Calibri" panose="020F0502020204030204" pitchFamily="34" charset="0"/>
              </a:rPr>
              <a:t> 10</a:t>
            </a:r>
            <a:endParaRPr lang="en-US" sz="4400" b="1" dirty="0">
              <a:solidFill>
                <a:srgbClr val="FF000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242039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13" grpId="0" animBg="1"/>
      <p:bldP spid="14" grpId="0" animBg="1"/>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695324" y="69173"/>
            <a:ext cx="11363325" cy="1815882"/>
          </a:xfrm>
          <a:prstGeom prst="rect">
            <a:avLst/>
          </a:prstGeom>
          <a:noFill/>
        </p:spPr>
        <p:txBody>
          <a:bodyPr wrap="square" rtlCol="0">
            <a:spAutoFit/>
          </a:bodyPr>
          <a:lstStyle/>
          <a:p>
            <a:pPr lvl="0" algn="just" defTabSz="457189">
              <a:defRPr/>
            </a:pPr>
            <a:r>
              <a:rPr lang="vi-VN" altLang="zh-CN" sz="2800" b="1" dirty="0">
                <a:solidFill>
                  <a:srgbClr val="002060"/>
                </a:solidFill>
                <a:latin typeface="Calibri" panose="020F0502020204030204" pitchFamily="34" charset="0"/>
                <a:ea typeface="字魂27号-布丁体" panose="00000500000000000000" pitchFamily="2" charset="-122"/>
                <a:cs typeface="Calibri" panose="020F0502020204030204" pitchFamily="34" charset="0"/>
                <a:sym typeface="字魂27号-布丁体" panose="00000500000000000000" pitchFamily="2" charset="-122"/>
              </a:rPr>
              <a:t>Để giúp đỡ các bạn học sinh bị ảnh hưởng bởi lũ lụt, tuần đầu trường em góp được 20 thùng đựng sách vở và đồ dùng học tập. Tuần sau trường em góp được số thùng gấp 3 lần số thùng ở tuần đầu. Hỏi sau hai tuần trường em góp được tất cả bao nhiêu thùng đựng sách vở và đồ dùng học tập?</a:t>
            </a:r>
          </a:p>
        </p:txBody>
      </p:sp>
      <p:sp>
        <p:nvSpPr>
          <p:cNvPr id="40" name="Oval 39">
            <a:extLst>
              <a:ext uri="{FF2B5EF4-FFF2-40B4-BE49-F238E27FC236}">
                <a16:creationId xmlns:a16="http://schemas.microsoft.com/office/drawing/2014/main" id="{D65DC4C9-FE00-46FE-A98A-4B15D698070C}"/>
              </a:ext>
            </a:extLst>
          </p:cNvPr>
          <p:cNvSpPr/>
          <p:nvPr/>
        </p:nvSpPr>
        <p:spPr>
          <a:xfrm>
            <a:off x="0" y="76200"/>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5</a:t>
            </a:r>
          </a:p>
        </p:txBody>
      </p:sp>
      <p:sp>
        <p:nvSpPr>
          <p:cNvPr id="19" name="TextBox 18">
            <a:extLst>
              <a:ext uri="{FF2B5EF4-FFF2-40B4-BE49-F238E27FC236}">
                <a16:creationId xmlns:a16="http://schemas.microsoft.com/office/drawing/2014/main" id="{AF54A7CA-360E-4A20-A260-42F4C671AA5A}"/>
              </a:ext>
            </a:extLst>
          </p:cNvPr>
          <p:cNvSpPr txBox="1"/>
          <p:nvPr/>
        </p:nvSpPr>
        <p:spPr>
          <a:xfrm>
            <a:off x="0" y="2914650"/>
            <a:ext cx="176212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Tuần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đầu</a:t>
            </a:r>
            <a:endParaRPr lang="en-US" sz="32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D4DDA96-1365-4223-9849-7442C697A549}"/>
              </a:ext>
            </a:extLst>
          </p:cNvPr>
          <p:cNvSpPr txBox="1"/>
          <p:nvPr/>
        </p:nvSpPr>
        <p:spPr>
          <a:xfrm>
            <a:off x="2847975" y="2019300"/>
            <a:ext cx="1762125" cy="584775"/>
          </a:xfrm>
          <a:prstGeom prst="rect">
            <a:avLst/>
          </a:prstGeom>
          <a:noFill/>
        </p:spPr>
        <p:txBody>
          <a:bodyPr wrap="square" rtlCol="0">
            <a:spAutoFit/>
          </a:bodyPr>
          <a:lstStyle/>
          <a:p>
            <a:r>
              <a:rPr lang="en-US" sz="3200" b="1" u="sng" dirty="0" err="1">
                <a:latin typeface="Calibri" panose="020F0502020204030204" pitchFamily="34" charset="0"/>
                <a:cs typeface="Calibri" panose="020F0502020204030204" pitchFamily="34" charset="0"/>
              </a:rPr>
              <a:t>Tóm</a:t>
            </a:r>
            <a:r>
              <a:rPr lang="en-US" sz="3200" b="1" u="sng" dirty="0">
                <a:latin typeface="Calibri" panose="020F0502020204030204" pitchFamily="34" charset="0"/>
                <a:cs typeface="Calibri" panose="020F0502020204030204" pitchFamily="34" charset="0"/>
              </a:rPr>
              <a:t> </a:t>
            </a:r>
            <a:r>
              <a:rPr lang="en-US" sz="3200" b="1" u="sng" dirty="0" err="1">
                <a:latin typeface="Calibri" panose="020F0502020204030204" pitchFamily="34" charset="0"/>
                <a:cs typeface="Calibri" panose="020F0502020204030204" pitchFamily="34" charset="0"/>
              </a:rPr>
              <a:t>tắt</a:t>
            </a:r>
            <a:endParaRPr lang="en-US" sz="3200" b="1" u="sng"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5EFE58E4-F9B2-415E-85B6-4291D46F93BD}"/>
              </a:ext>
            </a:extLst>
          </p:cNvPr>
          <p:cNvSpPr txBox="1"/>
          <p:nvPr/>
        </p:nvSpPr>
        <p:spPr>
          <a:xfrm>
            <a:off x="0" y="3695700"/>
            <a:ext cx="1762125" cy="584775"/>
          </a:xfrm>
          <a:prstGeom prst="rect">
            <a:avLst/>
          </a:prstGeom>
          <a:noFill/>
        </p:spPr>
        <p:txBody>
          <a:bodyPr wrap="square" rtlCol="0">
            <a:spAutoFit/>
          </a:bodyPr>
          <a:lstStyle/>
          <a:p>
            <a:pPr algn="just"/>
            <a:r>
              <a:rPr lang="en-US" sz="3200" dirty="0" err="1">
                <a:latin typeface="Calibri" panose="020F0502020204030204" pitchFamily="34" charset="0"/>
                <a:cs typeface="Calibri" panose="020F0502020204030204" pitchFamily="34" charset="0"/>
              </a:rPr>
              <a:t>Tuần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sau</a:t>
            </a:r>
            <a:endParaRPr lang="en-US" sz="3200" dirty="0">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17FF8E2E-BF82-4166-B843-15361D6BB17F}"/>
              </a:ext>
            </a:extLst>
          </p:cNvPr>
          <p:cNvGrpSpPr/>
          <p:nvPr/>
        </p:nvGrpSpPr>
        <p:grpSpPr>
          <a:xfrm>
            <a:off x="1762125" y="3092738"/>
            <a:ext cx="1581150" cy="311438"/>
            <a:chOff x="2762250" y="2524125"/>
            <a:chExt cx="1581150" cy="311438"/>
          </a:xfrm>
        </p:grpSpPr>
        <p:cxnSp>
          <p:nvCxnSpPr>
            <p:cNvPr id="23" name="Straight Connector 22">
              <a:extLst>
                <a:ext uri="{FF2B5EF4-FFF2-40B4-BE49-F238E27FC236}">
                  <a16:creationId xmlns:a16="http://schemas.microsoft.com/office/drawing/2014/main" id="{38BE8BA8-0E09-4785-8E71-A0D1399F66ED}"/>
                </a:ext>
              </a:extLst>
            </p:cNvPr>
            <p:cNvCxnSpPr>
              <a:cxnSpLocks/>
            </p:cNvCxnSpPr>
            <p:nvPr/>
          </p:nvCxnSpPr>
          <p:spPr>
            <a:xfrm flipV="1">
              <a:off x="2762250" y="2686050"/>
              <a:ext cx="1562100" cy="6638"/>
            </a:xfrm>
            <a:prstGeom prst="line">
              <a:avLst/>
            </a:prstGeom>
            <a:ln w="571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583BB18-4BC7-4623-94F1-C687731EBE47}"/>
                </a:ext>
              </a:extLst>
            </p:cNvPr>
            <p:cNvCxnSpPr>
              <a:stCxn id="19" idx="3"/>
              <a:endCxn id="19" idx="3"/>
            </p:cNvCxnSpPr>
            <p:nvPr/>
          </p:nvCxnSpPr>
          <p:spPr>
            <a:xfrm>
              <a:off x="2762250" y="2524125"/>
              <a:ext cx="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5AC1F7-4FA1-468F-A136-452259B188A3}"/>
                </a:ext>
              </a:extLst>
            </p:cNvPr>
            <p:cNvCxnSpPr>
              <a:cxnSpLocks/>
            </p:cNvCxnSpPr>
            <p:nvPr/>
          </p:nvCxnSpPr>
          <p:spPr>
            <a:xfrm>
              <a:off x="2771775" y="257175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4CECE90-F473-4206-A0A3-7BF6C6BE310F}"/>
                </a:ext>
              </a:extLst>
            </p:cNvPr>
            <p:cNvCxnSpPr>
              <a:cxnSpLocks/>
            </p:cNvCxnSpPr>
            <p:nvPr/>
          </p:nvCxnSpPr>
          <p:spPr>
            <a:xfrm>
              <a:off x="4343400" y="2590800"/>
              <a:ext cx="0" cy="244763"/>
            </a:xfrm>
            <a:prstGeom prst="line">
              <a:avLst/>
            </a:prstGeom>
            <a:ln w="57150"/>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92064734-0437-4F99-AD3F-CDA8437D44BB}"/>
              </a:ext>
            </a:extLst>
          </p:cNvPr>
          <p:cNvGrpSpPr/>
          <p:nvPr/>
        </p:nvGrpSpPr>
        <p:grpSpPr>
          <a:xfrm>
            <a:off x="1762125" y="3924300"/>
            <a:ext cx="4286250" cy="263813"/>
            <a:chOff x="2771775" y="2571750"/>
            <a:chExt cx="4286250" cy="263813"/>
          </a:xfrm>
        </p:grpSpPr>
        <p:cxnSp>
          <p:nvCxnSpPr>
            <p:cNvPr id="28" name="Straight Connector 27">
              <a:extLst>
                <a:ext uri="{FF2B5EF4-FFF2-40B4-BE49-F238E27FC236}">
                  <a16:creationId xmlns:a16="http://schemas.microsoft.com/office/drawing/2014/main" id="{3ED1042D-FF57-4D34-B137-D37D7ED10AAA}"/>
                </a:ext>
              </a:extLst>
            </p:cNvPr>
            <p:cNvCxnSpPr>
              <a:cxnSpLocks/>
            </p:cNvCxnSpPr>
            <p:nvPr/>
          </p:nvCxnSpPr>
          <p:spPr>
            <a:xfrm>
              <a:off x="2771775" y="2711738"/>
              <a:ext cx="42862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A8C9A73-8869-4EE6-A7CA-45CF754EB86F}"/>
                </a:ext>
              </a:extLst>
            </p:cNvPr>
            <p:cNvCxnSpPr/>
            <p:nvPr/>
          </p:nvCxnSpPr>
          <p:spPr>
            <a:xfrm>
              <a:off x="2771775" y="2711738"/>
              <a:ext cx="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F79FF9-BF96-45FF-B32A-193B4E7A57D3}"/>
                </a:ext>
              </a:extLst>
            </p:cNvPr>
            <p:cNvCxnSpPr>
              <a:cxnSpLocks/>
            </p:cNvCxnSpPr>
            <p:nvPr/>
          </p:nvCxnSpPr>
          <p:spPr>
            <a:xfrm>
              <a:off x="2771775" y="257175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F69C739-368B-4C82-810A-21258D9DA4A0}"/>
                </a:ext>
              </a:extLst>
            </p:cNvPr>
            <p:cNvCxnSpPr>
              <a:cxnSpLocks/>
            </p:cNvCxnSpPr>
            <p:nvPr/>
          </p:nvCxnSpPr>
          <p:spPr>
            <a:xfrm>
              <a:off x="4343400" y="259080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986945BE-7CFD-482D-A5A0-38B2DD8F21FE}"/>
                </a:ext>
              </a:extLst>
            </p:cNvPr>
            <p:cNvCxnSpPr>
              <a:cxnSpLocks/>
            </p:cNvCxnSpPr>
            <p:nvPr/>
          </p:nvCxnSpPr>
          <p:spPr>
            <a:xfrm>
              <a:off x="5705475" y="2581275"/>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A314460-B6AB-486E-8A93-80173B68C169}"/>
                </a:ext>
              </a:extLst>
            </p:cNvPr>
            <p:cNvCxnSpPr>
              <a:cxnSpLocks/>
            </p:cNvCxnSpPr>
            <p:nvPr/>
          </p:nvCxnSpPr>
          <p:spPr>
            <a:xfrm>
              <a:off x="7038975" y="2581275"/>
              <a:ext cx="0" cy="244763"/>
            </a:xfrm>
            <a:prstGeom prst="line">
              <a:avLst/>
            </a:prstGeom>
            <a:ln w="57150"/>
          </p:spPr>
          <p:style>
            <a:lnRef idx="1">
              <a:schemeClr val="dk1"/>
            </a:lnRef>
            <a:fillRef idx="0">
              <a:schemeClr val="dk1"/>
            </a:fillRef>
            <a:effectRef idx="0">
              <a:schemeClr val="dk1"/>
            </a:effectRef>
            <a:fontRef idx="minor">
              <a:schemeClr val="tx1"/>
            </a:fontRef>
          </p:style>
        </p:cxnSp>
      </p:grpSp>
      <p:cxnSp>
        <p:nvCxnSpPr>
          <p:cNvPr id="35" name="Straight Connector 34">
            <a:extLst>
              <a:ext uri="{FF2B5EF4-FFF2-40B4-BE49-F238E27FC236}">
                <a16:creationId xmlns:a16="http://schemas.microsoft.com/office/drawing/2014/main" id="{C435AC23-0749-4955-B110-4AC038310F03}"/>
              </a:ext>
            </a:extLst>
          </p:cNvPr>
          <p:cNvCxnSpPr>
            <a:cxnSpLocks/>
            <a:endCxn id="21" idx="3"/>
          </p:cNvCxnSpPr>
          <p:nvPr/>
        </p:nvCxnSpPr>
        <p:spPr>
          <a:xfrm>
            <a:off x="1762125" y="3267075"/>
            <a:ext cx="0" cy="721013"/>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13E9E1B-83B1-4676-B20E-2E842A388F7E}"/>
              </a:ext>
            </a:extLst>
          </p:cNvPr>
          <p:cNvCxnSpPr>
            <a:cxnSpLocks/>
          </p:cNvCxnSpPr>
          <p:nvPr/>
        </p:nvCxnSpPr>
        <p:spPr>
          <a:xfrm>
            <a:off x="3324225" y="3314700"/>
            <a:ext cx="0" cy="721013"/>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37" name="Right Brace 36">
            <a:extLst>
              <a:ext uri="{FF2B5EF4-FFF2-40B4-BE49-F238E27FC236}">
                <a16:creationId xmlns:a16="http://schemas.microsoft.com/office/drawing/2014/main" id="{3F349CA9-1F5E-46E7-AE04-D8A4A97DB516}"/>
              </a:ext>
            </a:extLst>
          </p:cNvPr>
          <p:cNvSpPr/>
          <p:nvPr/>
        </p:nvSpPr>
        <p:spPr>
          <a:xfrm>
            <a:off x="6210300" y="2657475"/>
            <a:ext cx="333375" cy="155257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7A7D0AF6-432C-452D-A7F5-898F492B71F5}"/>
              </a:ext>
            </a:extLst>
          </p:cNvPr>
          <p:cNvSpPr txBox="1"/>
          <p:nvPr/>
        </p:nvSpPr>
        <p:spPr>
          <a:xfrm>
            <a:off x="6686550" y="3133725"/>
            <a:ext cx="2295525"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thùng</a:t>
            </a:r>
            <a:endParaRPr lang="en-US" sz="32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7526B7D-8D06-4037-80DE-1B79699E7932}"/>
              </a:ext>
            </a:extLst>
          </p:cNvPr>
          <p:cNvSpPr txBox="1"/>
          <p:nvPr/>
        </p:nvSpPr>
        <p:spPr>
          <a:xfrm>
            <a:off x="1800225" y="2581275"/>
            <a:ext cx="1733550"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20 </a:t>
            </a:r>
            <a:r>
              <a:rPr lang="en-US" sz="3200" dirty="0" err="1">
                <a:latin typeface="Calibri" panose="020F0502020204030204" pitchFamily="34" charset="0"/>
                <a:cs typeface="Calibri" panose="020F0502020204030204" pitchFamily="34" charset="0"/>
              </a:rPr>
              <a:t>thùng</a:t>
            </a:r>
            <a:endParaRPr lang="en-US" sz="32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B0686A31-F7E4-4FED-8C10-81857FC1BA94}"/>
              </a:ext>
            </a:extLst>
          </p:cNvPr>
          <p:cNvSpPr txBox="1"/>
          <p:nvPr/>
        </p:nvSpPr>
        <p:spPr>
          <a:xfrm>
            <a:off x="-776287" y="4507290"/>
            <a:ext cx="7148512" cy="1569660"/>
          </a:xfrm>
          <a:prstGeom prst="rect">
            <a:avLst/>
          </a:prstGeom>
          <a:noFill/>
        </p:spPr>
        <p:txBody>
          <a:bodyPr wrap="square">
            <a:spAutoFit/>
          </a:bodyPr>
          <a:lstStyle/>
          <a:p>
            <a:pPr algn="ctr"/>
            <a:r>
              <a:rPr lang="vi-VN" sz="3200" b="1" i="0" dirty="0">
                <a:solidFill>
                  <a:srgbClr val="FF0000"/>
                </a:solidFill>
                <a:effectLst/>
                <a:latin typeface="Calibri" panose="020F0502020204030204" pitchFamily="34" charset="0"/>
                <a:cs typeface="Calibri" panose="020F0502020204030204" pitchFamily="34" charset="0"/>
              </a:rPr>
              <a:t>Bài giải</a:t>
            </a:r>
          </a:p>
          <a:p>
            <a:pPr algn="ctr"/>
            <a:r>
              <a:rPr lang="vi-VN" sz="3200" b="1" i="0" dirty="0">
                <a:solidFill>
                  <a:srgbClr val="FF0000"/>
                </a:solidFill>
                <a:effectLst/>
                <a:latin typeface="Calibri" panose="020F0502020204030204" pitchFamily="34" charset="0"/>
                <a:cs typeface="Calibri" panose="020F0502020204030204" pitchFamily="34" charset="0"/>
              </a:rPr>
              <a:t>Số thùng tuần sau góp được là</a:t>
            </a:r>
            <a:r>
              <a:rPr lang="en-US" sz="3200" b="1" i="0" dirty="0">
                <a:solidFill>
                  <a:srgbClr val="FF0000"/>
                </a:solidFill>
                <a:effectLst/>
                <a:latin typeface="Calibri" panose="020F0502020204030204" pitchFamily="34" charset="0"/>
                <a:cs typeface="Calibri" panose="020F0502020204030204" pitchFamily="34" charset="0"/>
              </a:rPr>
              <a:t>:</a:t>
            </a:r>
            <a:endParaRPr lang="vi-VN" sz="3200" b="1" i="0" dirty="0">
              <a:solidFill>
                <a:srgbClr val="FF0000"/>
              </a:solidFill>
              <a:effectLst/>
              <a:latin typeface="Calibri" panose="020F0502020204030204" pitchFamily="34" charset="0"/>
              <a:cs typeface="Calibri" panose="020F0502020204030204" pitchFamily="34" charset="0"/>
            </a:endParaRPr>
          </a:p>
          <a:p>
            <a:pPr algn="ctr"/>
            <a:r>
              <a:rPr lang="vi-VN" sz="3200" b="1" i="0" dirty="0">
                <a:solidFill>
                  <a:srgbClr val="FF0000"/>
                </a:solidFill>
                <a:effectLst/>
                <a:latin typeface="Calibri" panose="020F0502020204030204" pitchFamily="34" charset="0"/>
                <a:cs typeface="Calibri" panose="020F0502020204030204" pitchFamily="34" charset="0"/>
              </a:rPr>
              <a:t>20 x 3 = 60 (thùng)</a:t>
            </a:r>
          </a:p>
        </p:txBody>
      </p:sp>
      <p:sp>
        <p:nvSpPr>
          <p:cNvPr id="41" name="TextBox 40">
            <a:extLst>
              <a:ext uri="{FF2B5EF4-FFF2-40B4-BE49-F238E27FC236}">
                <a16:creationId xmlns:a16="http://schemas.microsoft.com/office/drawing/2014/main" id="{D99EA8D4-B23D-4D46-A2B1-A7568411A8B2}"/>
              </a:ext>
            </a:extLst>
          </p:cNvPr>
          <p:cNvSpPr txBox="1"/>
          <p:nvPr/>
        </p:nvSpPr>
        <p:spPr>
          <a:xfrm>
            <a:off x="5500688" y="4421565"/>
            <a:ext cx="7148512" cy="2062103"/>
          </a:xfrm>
          <a:prstGeom prst="rect">
            <a:avLst/>
          </a:prstGeom>
          <a:noFill/>
        </p:spPr>
        <p:txBody>
          <a:bodyPr wrap="square">
            <a:spAutoFit/>
          </a:bodyPr>
          <a:lstStyle/>
          <a:p>
            <a:pPr algn="ctr"/>
            <a:r>
              <a:rPr lang="vi-VN" sz="3200" b="1" dirty="0">
                <a:solidFill>
                  <a:srgbClr val="FF0000"/>
                </a:solidFill>
                <a:latin typeface="Calibri" panose="020F0502020204030204" pitchFamily="34" charset="0"/>
                <a:cs typeface="Calibri" panose="020F0502020204030204" pitchFamily="34" charset="0"/>
              </a:rPr>
              <a:t>Sau hai tuần góp được tất cả số thùng đựng sách vở và đồ dùng học tập là</a:t>
            </a:r>
            <a:r>
              <a:rPr lang="en-US" sz="3200" b="1" dirty="0">
                <a:solidFill>
                  <a:srgbClr val="FF0000"/>
                </a:solidFill>
                <a:latin typeface="Calibri" panose="020F0502020204030204" pitchFamily="34" charset="0"/>
                <a:cs typeface="Calibri" panose="020F0502020204030204" pitchFamily="34" charset="0"/>
              </a:rPr>
              <a:t>:</a:t>
            </a:r>
            <a:endParaRPr lang="vi-VN" sz="3200" b="1" dirty="0">
              <a:solidFill>
                <a:srgbClr val="FF0000"/>
              </a:solidFill>
              <a:latin typeface="Calibri" panose="020F0502020204030204" pitchFamily="34" charset="0"/>
              <a:cs typeface="Calibri" panose="020F0502020204030204" pitchFamily="34" charset="0"/>
            </a:endParaRPr>
          </a:p>
          <a:p>
            <a:pPr algn="ctr"/>
            <a:r>
              <a:rPr lang="vi-VN" sz="3200" b="1" dirty="0">
                <a:solidFill>
                  <a:srgbClr val="FF0000"/>
                </a:solidFill>
                <a:latin typeface="Calibri" panose="020F0502020204030204" pitchFamily="34" charset="0"/>
                <a:cs typeface="Calibri" panose="020F0502020204030204" pitchFamily="34" charset="0"/>
              </a:rPr>
              <a:t>20 + 60 = 80 (thùng)</a:t>
            </a:r>
          </a:p>
          <a:p>
            <a:pPr algn="ctr"/>
            <a:r>
              <a:rPr lang="vi-VN" sz="3200" b="1" dirty="0">
                <a:solidFill>
                  <a:srgbClr val="FF0000"/>
                </a:solidFill>
                <a:latin typeface="Calibri" panose="020F0502020204030204" pitchFamily="34" charset="0"/>
                <a:cs typeface="Calibri" panose="020F0502020204030204" pitchFamily="34" charset="0"/>
              </a:rPr>
              <a:t>Đáp số: 80 thùng</a:t>
            </a:r>
          </a:p>
        </p:txBody>
      </p:sp>
    </p:spTree>
    <p:extLst>
      <p:ext uri="{BB962C8B-B14F-4D97-AF65-F5344CB8AC3E}">
        <p14:creationId xmlns:p14="http://schemas.microsoft.com/office/powerpoint/2010/main" val="2267603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anim calcmode="lin" valueType="num">
                                      <p:cBhvr>
                                        <p:cTn id="46" dur="1000" fill="hold"/>
                                        <p:tgtEl>
                                          <p:spTgt spid="36"/>
                                        </p:tgtEl>
                                        <p:attrNameLst>
                                          <p:attrName>ppt_x</p:attrName>
                                        </p:attrNameLst>
                                      </p:cBhvr>
                                      <p:tavLst>
                                        <p:tav tm="0">
                                          <p:val>
                                            <p:strVal val="#ppt_x"/>
                                          </p:val>
                                        </p:tav>
                                        <p:tav tm="100000">
                                          <p:val>
                                            <p:strVal val="#ppt_x"/>
                                          </p:val>
                                        </p:tav>
                                      </p:tavLst>
                                    </p:anim>
                                    <p:anim calcmode="lin" valueType="num">
                                      <p:cBhvr>
                                        <p:cTn id="47" dur="1000" fill="hold"/>
                                        <p:tgtEl>
                                          <p:spTgt spid="3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9">
                                            <p:txEl>
                                              <p:pRg st="0" end="0"/>
                                            </p:txEl>
                                          </p:spTgt>
                                        </p:tgtEl>
                                        <p:attrNameLst>
                                          <p:attrName>style.visibility</p:attrName>
                                        </p:attrNameLst>
                                      </p:cBhvr>
                                      <p:to>
                                        <p:strVal val="visible"/>
                                      </p:to>
                                    </p:set>
                                    <p:animEffect transition="in" filter="wipe(down)">
                                      <p:cBhvr>
                                        <p:cTn id="67" dur="500"/>
                                        <p:tgtEl>
                                          <p:spTgt spid="3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9">
                                            <p:txEl>
                                              <p:pRg st="1" end="1"/>
                                            </p:txEl>
                                          </p:spTgt>
                                        </p:tgtEl>
                                        <p:attrNameLst>
                                          <p:attrName>style.visibility</p:attrName>
                                        </p:attrNameLst>
                                      </p:cBhvr>
                                      <p:to>
                                        <p:strVal val="visible"/>
                                      </p:to>
                                    </p:set>
                                    <p:animEffect transition="in" filter="wipe(down)">
                                      <p:cBhvr>
                                        <p:cTn id="72" dur="500"/>
                                        <p:tgtEl>
                                          <p:spTgt spid="3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9">
                                            <p:txEl>
                                              <p:pRg st="2" end="2"/>
                                            </p:txEl>
                                          </p:spTgt>
                                        </p:tgtEl>
                                        <p:attrNameLst>
                                          <p:attrName>style.visibility</p:attrName>
                                        </p:attrNameLst>
                                      </p:cBhvr>
                                      <p:to>
                                        <p:strVal val="visible"/>
                                      </p:to>
                                    </p:set>
                                    <p:animEffect transition="in" filter="wipe(down)">
                                      <p:cBhvr>
                                        <p:cTn id="77" dur="500"/>
                                        <p:tgtEl>
                                          <p:spTgt spid="39">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wipe(down)">
                                      <p:cBhvr>
                                        <p:cTn id="82" dur="500"/>
                                        <p:tgtEl>
                                          <p:spTgt spid="41">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1">
                                            <p:txEl>
                                              <p:pRg st="1" end="1"/>
                                            </p:txEl>
                                          </p:spTgt>
                                        </p:tgtEl>
                                        <p:attrNameLst>
                                          <p:attrName>style.visibility</p:attrName>
                                        </p:attrNameLst>
                                      </p:cBhvr>
                                      <p:to>
                                        <p:strVal val="visible"/>
                                      </p:to>
                                    </p:set>
                                    <p:animEffect transition="in" filter="wipe(down)">
                                      <p:cBhvr>
                                        <p:cTn id="87" dur="500"/>
                                        <p:tgtEl>
                                          <p:spTgt spid="41">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1">
                                            <p:txEl>
                                              <p:pRg st="2" end="2"/>
                                            </p:txEl>
                                          </p:spTgt>
                                        </p:tgtEl>
                                        <p:attrNameLst>
                                          <p:attrName>style.visibility</p:attrName>
                                        </p:attrNameLst>
                                      </p:cBhvr>
                                      <p:to>
                                        <p:strVal val="visible"/>
                                      </p:to>
                                    </p:set>
                                    <p:animEffect transition="in" filter="wipe(down)">
                                      <p:cBhvr>
                                        <p:cTn id="92"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19" grpId="0"/>
      <p:bldP spid="20" grpId="0"/>
      <p:bldP spid="21" grpId="0"/>
      <p:bldP spid="37" grpId="0" animBg="1"/>
      <p:bldP spid="38" grpId="0"/>
      <p:bldP spid="3" grpId="0"/>
      <p:bldP spid="39" grpId="0" build="p"/>
      <p:bldP spid="41" grpId="0" build="p"/>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318</Words>
  <Application>Microsoft Office PowerPoint</Application>
  <PresentationFormat>Widescreen</PresentationFormat>
  <Paragraphs>93</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等线</vt:lpstr>
      <vt:lpstr>等线 Light</vt:lpstr>
      <vt:lpstr>Arial</vt:lpstr>
      <vt:lpstr>Calibri</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35</cp:revision>
  <dcterms:created xsi:type="dcterms:W3CDTF">2022-09-25T11:00:43Z</dcterms:created>
  <dcterms:modified xsi:type="dcterms:W3CDTF">2026-01-18T14:56:11Z</dcterms:modified>
</cp:coreProperties>
</file>