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5"/>
  </p:notesMasterIdLst>
  <p:sldIdLst>
    <p:sldId id="269" r:id="rId3"/>
    <p:sldId id="256" r:id="rId4"/>
    <p:sldId id="464" r:id="rId5"/>
    <p:sldId id="258" r:id="rId6"/>
    <p:sldId id="259" r:id="rId7"/>
    <p:sldId id="465" r:id="rId8"/>
    <p:sldId id="466" r:id="rId9"/>
    <p:sldId id="262" r:id="rId10"/>
    <p:sldId id="263" r:id="rId11"/>
    <p:sldId id="467" r:id="rId12"/>
    <p:sldId id="265" r:id="rId13"/>
    <p:sldId id="45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FE0EC-ECE6-4D82-A252-562F4FDED15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B34E-8B76-464E-9D3B-B66C0DA8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5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BB34E-8B76-464E-9D3B-B66C0DA80C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oogle Shape;28;p27">
            <a:extLst>
              <a:ext uri="{FF2B5EF4-FFF2-40B4-BE49-F238E27FC236}">
                <a16:creationId xmlns:a16="http://schemas.microsoft.com/office/drawing/2014/main" id="{99864A22-FD53-46D6-8FF0-EB00DCFDFED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Google Shape;29;p27">
              <a:extLst>
                <a:ext uri="{FF2B5EF4-FFF2-40B4-BE49-F238E27FC236}">
                  <a16:creationId xmlns:a16="http://schemas.microsoft.com/office/drawing/2014/main" id="{B8A33867-73C5-4FBC-BA2F-31A28757078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0;p27">
              <a:extLst>
                <a:ext uri="{FF2B5EF4-FFF2-40B4-BE49-F238E27FC236}">
                  <a16:creationId xmlns:a16="http://schemas.microsoft.com/office/drawing/2014/main" id="{B024C601-B749-4825-AF71-010760E58ADB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1;p27">
              <a:extLst>
                <a:ext uri="{FF2B5EF4-FFF2-40B4-BE49-F238E27FC236}">
                  <a16:creationId xmlns:a16="http://schemas.microsoft.com/office/drawing/2014/main" id="{BA4B8732-CA36-4BE1-A3B5-17CC24C348EE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2;p27">
              <a:extLst>
                <a:ext uri="{FF2B5EF4-FFF2-40B4-BE49-F238E27FC236}">
                  <a16:creationId xmlns:a16="http://schemas.microsoft.com/office/drawing/2014/main" id="{00BC7FD7-1BE9-416E-B461-915B07BD56C3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;p27">
              <a:extLst>
                <a:ext uri="{FF2B5EF4-FFF2-40B4-BE49-F238E27FC236}">
                  <a16:creationId xmlns:a16="http://schemas.microsoft.com/office/drawing/2014/main" id="{35B0FD18-C0F3-4747-8DF6-4D3588F76ACB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;p27">
              <a:extLst>
                <a:ext uri="{FF2B5EF4-FFF2-40B4-BE49-F238E27FC236}">
                  <a16:creationId xmlns:a16="http://schemas.microsoft.com/office/drawing/2014/main" id="{B3F444FD-D967-4971-BA4E-D4A0CBF92F61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;p27">
              <a:extLst>
                <a:ext uri="{FF2B5EF4-FFF2-40B4-BE49-F238E27FC236}">
                  <a16:creationId xmlns:a16="http://schemas.microsoft.com/office/drawing/2014/main" id="{2C345ADD-F5C8-43E3-9C3D-04D6F19062D8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;p27">
              <a:extLst>
                <a:ext uri="{FF2B5EF4-FFF2-40B4-BE49-F238E27FC236}">
                  <a16:creationId xmlns:a16="http://schemas.microsoft.com/office/drawing/2014/main" id="{0626E602-A1B0-4212-99B9-B1C4203A66FF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;p27">
              <a:extLst>
                <a:ext uri="{FF2B5EF4-FFF2-40B4-BE49-F238E27FC236}">
                  <a16:creationId xmlns:a16="http://schemas.microsoft.com/office/drawing/2014/main" id="{771E77F9-663A-4FF8-B91F-CF93A44CF456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;p27">
              <a:extLst>
                <a:ext uri="{FF2B5EF4-FFF2-40B4-BE49-F238E27FC236}">
                  <a16:creationId xmlns:a16="http://schemas.microsoft.com/office/drawing/2014/main" id="{CB0B991C-D801-496D-A428-B6863AE905B9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;p27">
              <a:extLst>
                <a:ext uri="{FF2B5EF4-FFF2-40B4-BE49-F238E27FC236}">
                  <a16:creationId xmlns:a16="http://schemas.microsoft.com/office/drawing/2014/main" id="{0804CADB-CA15-47DE-AEFA-D681FDCEC5DF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;p27">
              <a:extLst>
                <a:ext uri="{FF2B5EF4-FFF2-40B4-BE49-F238E27FC236}">
                  <a16:creationId xmlns:a16="http://schemas.microsoft.com/office/drawing/2014/main" id="{A9924D13-5511-42D3-8F66-DAB497B26148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;p27">
              <a:extLst>
                <a:ext uri="{FF2B5EF4-FFF2-40B4-BE49-F238E27FC236}">
                  <a16:creationId xmlns:a16="http://schemas.microsoft.com/office/drawing/2014/main" id="{3253FF48-4B65-4CEC-A1AF-D22A46F1A68A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;p27">
              <a:extLst>
                <a:ext uri="{FF2B5EF4-FFF2-40B4-BE49-F238E27FC236}">
                  <a16:creationId xmlns:a16="http://schemas.microsoft.com/office/drawing/2014/main" id="{092F290C-9BAD-4989-8828-BA4F61F8C0B6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;p27">
              <a:extLst>
                <a:ext uri="{FF2B5EF4-FFF2-40B4-BE49-F238E27FC236}">
                  <a16:creationId xmlns:a16="http://schemas.microsoft.com/office/drawing/2014/main" id="{1BC21C91-74A0-4A2B-B442-F148764BBF3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4;p27">
              <a:extLst>
                <a:ext uri="{FF2B5EF4-FFF2-40B4-BE49-F238E27FC236}">
                  <a16:creationId xmlns:a16="http://schemas.microsoft.com/office/drawing/2014/main" id="{C70E873B-DCDD-4702-92A1-5951529F1F23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5;p27">
              <a:extLst>
                <a:ext uri="{FF2B5EF4-FFF2-40B4-BE49-F238E27FC236}">
                  <a16:creationId xmlns:a16="http://schemas.microsoft.com/office/drawing/2014/main" id="{201EC8D3-3D91-40B4-AA49-030F90B6E642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;p27">
              <a:extLst>
                <a:ext uri="{FF2B5EF4-FFF2-40B4-BE49-F238E27FC236}">
                  <a16:creationId xmlns:a16="http://schemas.microsoft.com/office/drawing/2014/main" id="{BC0F5C57-AEEF-4EFD-836E-54488CABF50D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7;p27">
              <a:extLst>
                <a:ext uri="{FF2B5EF4-FFF2-40B4-BE49-F238E27FC236}">
                  <a16:creationId xmlns:a16="http://schemas.microsoft.com/office/drawing/2014/main" id="{D200511A-5B10-4BB1-B0BC-8045AC2C00C6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8;p27">
              <a:extLst>
                <a:ext uri="{FF2B5EF4-FFF2-40B4-BE49-F238E27FC236}">
                  <a16:creationId xmlns:a16="http://schemas.microsoft.com/office/drawing/2014/main" id="{9816A8DD-F3B9-4E17-BED2-3F5361BF85A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;p27">
              <a:extLst>
                <a:ext uri="{FF2B5EF4-FFF2-40B4-BE49-F238E27FC236}">
                  <a16:creationId xmlns:a16="http://schemas.microsoft.com/office/drawing/2014/main" id="{408D419A-3C00-4746-AEFC-FBAC8D58D363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;p27">
              <a:extLst>
                <a:ext uri="{FF2B5EF4-FFF2-40B4-BE49-F238E27FC236}">
                  <a16:creationId xmlns:a16="http://schemas.microsoft.com/office/drawing/2014/main" id="{92314B48-CE6E-4626-90C0-D857985C4821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1;p27">
              <a:extLst>
                <a:ext uri="{FF2B5EF4-FFF2-40B4-BE49-F238E27FC236}">
                  <a16:creationId xmlns:a16="http://schemas.microsoft.com/office/drawing/2014/main" id="{085CF48F-4A74-4B38-9EFF-7D98CE153129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2;p27">
              <a:extLst>
                <a:ext uri="{FF2B5EF4-FFF2-40B4-BE49-F238E27FC236}">
                  <a16:creationId xmlns:a16="http://schemas.microsoft.com/office/drawing/2014/main" id="{5F347B91-9BF7-4EEE-BE93-E4F51BEFAC8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;p27">
              <a:extLst>
                <a:ext uri="{FF2B5EF4-FFF2-40B4-BE49-F238E27FC236}">
                  <a16:creationId xmlns:a16="http://schemas.microsoft.com/office/drawing/2014/main" id="{A55647A7-2065-4872-B43F-200F6381F19C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54;p27">
            <a:extLst>
              <a:ext uri="{FF2B5EF4-FFF2-40B4-BE49-F238E27FC236}">
                <a16:creationId xmlns:a16="http://schemas.microsoft.com/office/drawing/2014/main" id="{423065BE-C31D-4A59-82B1-4A144C619839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</p:grpSpPr>
        <p:sp>
          <p:nvSpPr>
            <p:cNvPr id="34" name="Google Shape;55;p27">
              <a:extLst>
                <a:ext uri="{FF2B5EF4-FFF2-40B4-BE49-F238E27FC236}">
                  <a16:creationId xmlns:a16="http://schemas.microsoft.com/office/drawing/2014/main" id="{6CC59BE4-DCD9-42A5-86E6-A8F9FC15498E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;p27">
              <a:extLst>
                <a:ext uri="{FF2B5EF4-FFF2-40B4-BE49-F238E27FC236}">
                  <a16:creationId xmlns:a16="http://schemas.microsoft.com/office/drawing/2014/main" id="{065D51A3-9B45-4D4E-A462-B6CAC7275E92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57;p27">
            <a:extLst>
              <a:ext uri="{FF2B5EF4-FFF2-40B4-BE49-F238E27FC236}">
                <a16:creationId xmlns:a16="http://schemas.microsoft.com/office/drawing/2014/main" id="{9BE8F6F5-DFC0-478F-BDE6-4B1B88652016}"/>
              </a:ext>
            </a:extLst>
          </p:cNvPr>
          <p:cNvSpPr/>
          <p:nvPr userDrawn="1"/>
        </p:nvSpPr>
        <p:spPr>
          <a:xfrm rot="790632" flipH="1">
            <a:off x="8336982" y="2936716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58;p27">
            <a:extLst>
              <a:ext uri="{FF2B5EF4-FFF2-40B4-BE49-F238E27FC236}">
                <a16:creationId xmlns:a16="http://schemas.microsoft.com/office/drawing/2014/main" id="{693D17B2-C1ED-4E31-8EA3-6956B4D9EF6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529966" y="159883"/>
            <a:ext cx="1118618" cy="256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59;p27">
            <a:extLst>
              <a:ext uri="{FF2B5EF4-FFF2-40B4-BE49-F238E27FC236}">
                <a16:creationId xmlns:a16="http://schemas.microsoft.com/office/drawing/2014/main" id="{99E11A03-9A8E-4265-ABC2-764A3C0EF9E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60;p27">
            <a:extLst>
              <a:ext uri="{FF2B5EF4-FFF2-40B4-BE49-F238E27FC236}">
                <a16:creationId xmlns:a16="http://schemas.microsoft.com/office/drawing/2014/main" id="{FB2C18B9-57F7-4A57-8881-8407EA45D214}"/>
              </a:ext>
            </a:extLst>
          </p:cNvPr>
          <p:cNvGrpSpPr/>
          <p:nvPr userDrawn="1"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40" name="Google Shape;61;p27">
              <a:extLst>
                <a:ext uri="{FF2B5EF4-FFF2-40B4-BE49-F238E27FC236}">
                  <a16:creationId xmlns:a16="http://schemas.microsoft.com/office/drawing/2014/main" id="{BE28F9B9-E3DF-49FA-96E1-C0DF76B27A17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2;p27">
              <a:extLst>
                <a:ext uri="{FF2B5EF4-FFF2-40B4-BE49-F238E27FC236}">
                  <a16:creationId xmlns:a16="http://schemas.microsoft.com/office/drawing/2014/main" id="{2F15C26E-28C6-4B70-806E-44F83AA63914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;p27">
              <a:extLst>
                <a:ext uri="{FF2B5EF4-FFF2-40B4-BE49-F238E27FC236}">
                  <a16:creationId xmlns:a16="http://schemas.microsoft.com/office/drawing/2014/main" id="{8ABC27F9-EE85-4732-B5A9-467AF18555A4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;p27">
              <a:extLst>
                <a:ext uri="{FF2B5EF4-FFF2-40B4-BE49-F238E27FC236}">
                  <a16:creationId xmlns:a16="http://schemas.microsoft.com/office/drawing/2014/main" id="{3FBD169A-FF16-46DB-8433-10F85EB700B4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5;p27">
              <a:extLst>
                <a:ext uri="{FF2B5EF4-FFF2-40B4-BE49-F238E27FC236}">
                  <a16:creationId xmlns:a16="http://schemas.microsoft.com/office/drawing/2014/main" id="{3778700E-EEA6-47FC-9AB2-8ECE92483DDB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;p27">
              <a:extLst>
                <a:ext uri="{FF2B5EF4-FFF2-40B4-BE49-F238E27FC236}">
                  <a16:creationId xmlns:a16="http://schemas.microsoft.com/office/drawing/2014/main" id="{FF749C51-F4A6-4992-88BB-4252062A135E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7;p27">
              <a:extLst>
                <a:ext uri="{FF2B5EF4-FFF2-40B4-BE49-F238E27FC236}">
                  <a16:creationId xmlns:a16="http://schemas.microsoft.com/office/drawing/2014/main" id="{E3F38342-9AB1-4B09-A266-C081F1CE5E1E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8;p27">
              <a:extLst>
                <a:ext uri="{FF2B5EF4-FFF2-40B4-BE49-F238E27FC236}">
                  <a16:creationId xmlns:a16="http://schemas.microsoft.com/office/drawing/2014/main" id="{49F41AAE-DBBC-49CF-80C4-983A14C3C86B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9;p27">
              <a:extLst>
                <a:ext uri="{FF2B5EF4-FFF2-40B4-BE49-F238E27FC236}">
                  <a16:creationId xmlns:a16="http://schemas.microsoft.com/office/drawing/2014/main" id="{11737436-E628-4CC0-AA1B-F92CF66973C2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0AD82E5A-B3EF-479D-8BC0-3B1FF036AF84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06816" y="34294"/>
            <a:ext cx="527901" cy="527901"/>
          </a:xfrm>
          <a:prstGeom prst="ellipse">
            <a:avLst/>
          </a:prstGeom>
          <a:blipFill dpi="0" rotWithShape="0"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8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3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33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18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7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9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29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oogle Shape;71;p28">
            <a:extLst>
              <a:ext uri="{FF2B5EF4-FFF2-40B4-BE49-F238E27FC236}">
                <a16:creationId xmlns:a16="http://schemas.microsoft.com/office/drawing/2014/main" id="{599D222A-FAFE-4AAA-964E-9705B48AA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2;p28">
            <a:extLst>
              <a:ext uri="{FF2B5EF4-FFF2-40B4-BE49-F238E27FC236}">
                <a16:creationId xmlns:a16="http://schemas.microsoft.com/office/drawing/2014/main" id="{96EE657D-50AE-4297-B0AB-019A0F54E622}"/>
              </a:ext>
            </a:extLst>
          </p:cNvPr>
          <p:cNvSpPr/>
          <p:nvPr userDrawn="1"/>
        </p:nvSpPr>
        <p:spPr>
          <a:xfrm>
            <a:off x="424673" y="280391"/>
            <a:ext cx="11313747" cy="6237731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76;p28">
            <a:extLst>
              <a:ext uri="{FF2B5EF4-FFF2-40B4-BE49-F238E27FC236}">
                <a16:creationId xmlns:a16="http://schemas.microsoft.com/office/drawing/2014/main" id="{1ACDF059-D4E2-494C-9D91-DD0254703D2E}"/>
              </a:ext>
            </a:extLst>
          </p:cNvPr>
          <p:cNvSpPr/>
          <p:nvPr userDrawn="1"/>
        </p:nvSpPr>
        <p:spPr>
          <a:xfrm>
            <a:off x="11387648" y="3083437"/>
            <a:ext cx="609685" cy="608755"/>
          </a:xfrm>
          <a:custGeom>
            <a:avLst/>
            <a:gdLst/>
            <a:ahLst/>
            <a:cxnLst/>
            <a:rect l="l" t="t" r="r" b="b"/>
            <a:pathLst>
              <a:path w="607648" h="606722" extrusionOk="0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D46442B1-E383-444C-9245-EC991F22B925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78;p28">
            <a:extLst>
              <a:ext uri="{FF2B5EF4-FFF2-40B4-BE49-F238E27FC236}">
                <a16:creationId xmlns:a16="http://schemas.microsoft.com/office/drawing/2014/main" id="{7A1C1BA8-6D0E-409B-89AB-5B6A5DA6D20F}"/>
              </a:ext>
            </a:extLst>
          </p:cNvPr>
          <p:cNvSpPr/>
          <p:nvPr userDrawn="1"/>
        </p:nvSpPr>
        <p:spPr>
          <a:xfrm>
            <a:off x="10327529" y="280391"/>
            <a:ext cx="588447" cy="609685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9FF10076-AF2E-4931-9F64-55F27A533E7A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0B5DF2-1840-47FE-84BA-61078C60B0E9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11664099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0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F38E1-B975-430C-B6AF-FFC4A397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38928-C5E0-4612-9ED2-9F746EA8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16F74-16C8-43E0-908E-FCFB8FE3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F26BD-B189-4536-ACC4-B0C83AC7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BAE6367-7967-4CAB-9896-6C331C1C3AB3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B9EE9-F3BF-4B40-83E7-C9BC68FDDB0E}" type="datetimeFigureOut">
              <a:rPr lang="en-US" smtClean="0"/>
              <a:pPr/>
              <a:t>1/18/2026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C7E0191-3E48-4847-BC29-82F140F6940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71;p28">
            <a:extLst>
              <a:ext uri="{FF2B5EF4-FFF2-40B4-BE49-F238E27FC236}">
                <a16:creationId xmlns:a16="http://schemas.microsoft.com/office/drawing/2014/main" id="{3263AC7A-6DC0-4544-9C26-521DEC6869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>
              <a:lumMod val="70000"/>
              <a:lumOff val="30000"/>
              <a:alpha val="86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72;p28">
            <a:extLst>
              <a:ext uri="{FF2B5EF4-FFF2-40B4-BE49-F238E27FC236}">
                <a16:creationId xmlns:a16="http://schemas.microsoft.com/office/drawing/2014/main" id="{CCF1C303-DBE2-4353-A8ED-4ADF2B4255B6}"/>
              </a:ext>
            </a:extLst>
          </p:cNvPr>
          <p:cNvSpPr/>
          <p:nvPr userDrawn="1"/>
        </p:nvSpPr>
        <p:spPr>
          <a:xfrm>
            <a:off x="295217" y="208458"/>
            <a:ext cx="11601567" cy="6441084"/>
          </a:xfrm>
          <a:prstGeom prst="rect">
            <a:avLst/>
          </a:prstGeom>
          <a:solidFill>
            <a:schemeClr val="lt1">
              <a:alpha val="89000"/>
            </a:schemeClr>
          </a:solidFill>
          <a:ln>
            <a:noFill/>
          </a:ln>
          <a:effectLst>
            <a:outerShdw blurRad="63500" sx="101000" sy="101000" algn="ctr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7;p28">
            <a:extLst>
              <a:ext uri="{FF2B5EF4-FFF2-40B4-BE49-F238E27FC236}">
                <a16:creationId xmlns:a16="http://schemas.microsoft.com/office/drawing/2014/main" id="{5759D865-AB3A-4B09-9D15-B5291D9B365A}"/>
              </a:ext>
            </a:extLst>
          </p:cNvPr>
          <p:cNvSpPr/>
          <p:nvPr userDrawn="1"/>
        </p:nvSpPr>
        <p:spPr>
          <a:xfrm>
            <a:off x="165760" y="1221632"/>
            <a:ext cx="609684" cy="551923"/>
          </a:xfrm>
          <a:custGeom>
            <a:avLst/>
            <a:gdLst/>
            <a:ahLst/>
            <a:cxnLst/>
            <a:rect l="l" t="t" r="r" b="b"/>
            <a:pathLst>
              <a:path w="605680" h="548298" extrusionOk="0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79;p28">
            <a:extLst>
              <a:ext uri="{FF2B5EF4-FFF2-40B4-BE49-F238E27FC236}">
                <a16:creationId xmlns:a16="http://schemas.microsoft.com/office/drawing/2014/main" id="{FEDB73D6-A262-4812-B321-560EEC9CA1C4}"/>
              </a:ext>
            </a:extLst>
          </p:cNvPr>
          <p:cNvSpPr/>
          <p:nvPr userDrawn="1"/>
        </p:nvSpPr>
        <p:spPr>
          <a:xfrm rot="5770500" flipH="1">
            <a:off x="3949423" y="5888768"/>
            <a:ext cx="586846" cy="609685"/>
          </a:xfrm>
          <a:custGeom>
            <a:avLst/>
            <a:gdLst/>
            <a:ahLst/>
            <a:cxnLst/>
            <a:rect l="l" t="t" r="r" b="b"/>
            <a:pathLst>
              <a:path w="585586" h="608375" extrusionOk="0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2EDABD-95DA-4EA7-94B2-7087050C55A2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38807" y="0"/>
            <a:ext cx="527901" cy="527901"/>
          </a:xfrm>
          <a:prstGeom prst="ellipse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3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C1CAE8A9-A312-4534-9A75-D1253F02B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175F73-7E85-4FC5-81A8-099C0EC067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333"/>
            <a:ext cx="12192000" cy="3527667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F997EDDB-0D32-4776-8BFB-6A5BC26E5D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721" y="41021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7D0F80-D2E4-4193-BCCE-85E5B9A7FB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46" y="4365867"/>
            <a:ext cx="2899731" cy="2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文字, 自然&#10;&#10;已生成极高可信度的说明">
            <a:extLst>
              <a:ext uri="{FF2B5EF4-FFF2-40B4-BE49-F238E27FC236}">
                <a16:creationId xmlns:a16="http://schemas.microsoft.com/office/drawing/2014/main" id="{64A3EB8E-D800-464E-B7F9-AC1290DA6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r="3153" b="147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68CC70-E47E-4EE8-B0FD-BA2897B3A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0" y="4432300"/>
            <a:ext cx="12192000" cy="242570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>
            <a:extLst>
              <a:ext uri="{FF2B5EF4-FFF2-40B4-BE49-F238E27FC236}">
                <a16:creationId xmlns:a16="http://schemas.microsoft.com/office/drawing/2014/main" id="{1AB0347D-0525-44C2-A801-E7533E7AC4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426" y="4216400"/>
            <a:ext cx="3605279" cy="27559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AFB9A-791B-4DE5-90BF-26AA74B4B8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6" y="4965700"/>
            <a:ext cx="246778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64C2-7138-4BB9-AEB7-CC145358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6385F-C0DD-4B7B-8458-7B3962FA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563F2-C2AC-4F8C-BB63-923BA2EE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8F6D-8A74-4894-8F2C-F66A4AB9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11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12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3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3A98DED-B243-476C-83A2-150E066E341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5" y="256954"/>
            <a:ext cx="1416933" cy="14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21" Type="http://schemas.openxmlformats.org/officeDocument/2006/relationships/image" Target="../media/image20.gif"/><Relationship Id="rId7" Type="http://schemas.microsoft.com/office/2007/relationships/hdphoto" Target="../media/hdphoto3.wdp"/><Relationship Id="rId12" Type="http://schemas.openxmlformats.org/officeDocument/2006/relationships/slide" Target="slide7.xml"/><Relationship Id="rId17" Type="http://schemas.openxmlformats.org/officeDocument/2006/relationships/slide" Target="slide9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10.xml"/><Relationship Id="rId20" Type="http://schemas.openxmlformats.org/officeDocument/2006/relationships/slide" Target="slide12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1.xml"/><Relationship Id="rId10" Type="http://schemas.openxmlformats.org/officeDocument/2006/relationships/image" Target="../media/image17.png"/><Relationship Id="rId19" Type="http://schemas.microsoft.com/office/2007/relationships/hdphoto" Target="../media/hdphoto4.wdp"/><Relationship Id="rId4" Type="http://schemas.openxmlformats.org/officeDocument/2006/relationships/image" Target="../media/image15.png"/><Relationship Id="rId9" Type="http://schemas.openxmlformats.org/officeDocument/2006/relationships/slide" Target="slide3.xml"/><Relationship Id="rId14" Type="http://schemas.openxmlformats.org/officeDocument/2006/relationships/image" Target="../media/image18.png"/><Relationship Id="rId22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279400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8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48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1648" y="4038600"/>
            <a:ext cx="680827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ml – 500 ml =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2846" y="734458"/>
            <a:ext cx="2858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500 ml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2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5196" y="4038600"/>
            <a:ext cx="430117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ml x 3 =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8571" y="734458"/>
            <a:ext cx="2727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ml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7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8;p27">
            <a:extLst>
              <a:ext uri="{FF2B5EF4-FFF2-40B4-BE49-F238E27FC236}">
                <a16:creationId xmlns:a16="http://schemas.microsoft.com/office/drawing/2014/main" id="{E1BCDFC3-F4D2-401B-9077-8D71BE03E04C}"/>
              </a:ext>
            </a:extLst>
          </p:cNvPr>
          <p:cNvGrpSpPr/>
          <p:nvPr/>
        </p:nvGrpSpPr>
        <p:grpSpPr>
          <a:xfrm>
            <a:off x="0" y="-41232"/>
            <a:ext cx="12192000" cy="6858000"/>
            <a:chOff x="0" y="0"/>
            <a:chExt cx="12192000" cy="6858000"/>
          </a:xfrm>
        </p:grpSpPr>
        <p:sp>
          <p:nvSpPr>
            <p:cNvPr id="4" name="Google Shape;29;p27">
              <a:extLst>
                <a:ext uri="{FF2B5EF4-FFF2-40B4-BE49-F238E27FC236}">
                  <a16:creationId xmlns:a16="http://schemas.microsoft.com/office/drawing/2014/main" id="{3CD2F822-C076-4F08-8EB8-885E76AF364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30;p27">
              <a:extLst>
                <a:ext uri="{FF2B5EF4-FFF2-40B4-BE49-F238E27FC236}">
                  <a16:creationId xmlns:a16="http://schemas.microsoft.com/office/drawing/2014/main" id="{071F7056-0050-4C2D-BBAD-6C7EDF0FCC50}"/>
                </a:ext>
              </a:extLst>
            </p:cNvPr>
            <p:cNvSpPr/>
            <p:nvPr/>
          </p:nvSpPr>
          <p:spPr>
            <a:xfrm>
              <a:off x="1734725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;p27">
              <a:extLst>
                <a:ext uri="{FF2B5EF4-FFF2-40B4-BE49-F238E27FC236}">
                  <a16:creationId xmlns:a16="http://schemas.microsoft.com/office/drawing/2014/main" id="{62107F9C-F5E8-4ADD-A677-0252D0CCDA04}"/>
                </a:ext>
              </a:extLst>
            </p:cNvPr>
            <p:cNvSpPr/>
            <p:nvPr/>
          </p:nvSpPr>
          <p:spPr>
            <a:xfrm>
              <a:off x="635499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2;p27">
              <a:extLst>
                <a:ext uri="{FF2B5EF4-FFF2-40B4-BE49-F238E27FC236}">
                  <a16:creationId xmlns:a16="http://schemas.microsoft.com/office/drawing/2014/main" id="{532DD357-D0EF-496D-B9F0-E1039B59D29A}"/>
                </a:ext>
              </a:extLst>
            </p:cNvPr>
            <p:cNvSpPr/>
            <p:nvPr/>
          </p:nvSpPr>
          <p:spPr>
            <a:xfrm>
              <a:off x="4603086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;p27">
              <a:extLst>
                <a:ext uri="{FF2B5EF4-FFF2-40B4-BE49-F238E27FC236}">
                  <a16:creationId xmlns:a16="http://schemas.microsoft.com/office/drawing/2014/main" id="{DE63F259-3C20-422F-B69C-5D8D6D22FFD7}"/>
                </a:ext>
              </a:extLst>
            </p:cNvPr>
            <p:cNvSpPr/>
            <p:nvPr/>
          </p:nvSpPr>
          <p:spPr>
            <a:xfrm>
              <a:off x="3073910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4;p27">
              <a:extLst>
                <a:ext uri="{FF2B5EF4-FFF2-40B4-BE49-F238E27FC236}">
                  <a16:creationId xmlns:a16="http://schemas.microsoft.com/office/drawing/2014/main" id="{3FB32B1A-D2CE-479E-A49C-B1D5CA0DF358}"/>
                </a:ext>
              </a:extLst>
            </p:cNvPr>
            <p:cNvSpPr/>
            <p:nvPr/>
          </p:nvSpPr>
          <p:spPr>
            <a:xfrm rot="10800000" flipH="1">
              <a:off x="7642643" y="1143465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5;p27">
              <a:extLst>
                <a:ext uri="{FF2B5EF4-FFF2-40B4-BE49-F238E27FC236}">
                  <a16:creationId xmlns:a16="http://schemas.microsoft.com/office/drawing/2014/main" id="{800C284E-20D0-49A9-A372-A71AD0F07153}"/>
                </a:ext>
              </a:extLst>
            </p:cNvPr>
            <p:cNvSpPr/>
            <p:nvPr/>
          </p:nvSpPr>
          <p:spPr>
            <a:xfrm rot="10800000" flipH="1">
              <a:off x="6543417" y="591077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6;p27">
              <a:extLst>
                <a:ext uri="{FF2B5EF4-FFF2-40B4-BE49-F238E27FC236}">
                  <a16:creationId xmlns:a16="http://schemas.microsoft.com/office/drawing/2014/main" id="{8E5C5D66-4BFA-443C-A427-486DEB899BCD}"/>
                </a:ext>
              </a:extLst>
            </p:cNvPr>
            <p:cNvSpPr/>
            <p:nvPr/>
          </p:nvSpPr>
          <p:spPr>
            <a:xfrm rot="10800000" flipH="1">
              <a:off x="10511004" y="1142535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;p27">
              <a:extLst>
                <a:ext uri="{FF2B5EF4-FFF2-40B4-BE49-F238E27FC236}">
                  <a16:creationId xmlns:a16="http://schemas.microsoft.com/office/drawing/2014/main" id="{CFBC1CE5-BF74-4C4A-ACE8-77A6513C36A9}"/>
                </a:ext>
              </a:extLst>
            </p:cNvPr>
            <p:cNvSpPr/>
            <p:nvPr/>
          </p:nvSpPr>
          <p:spPr>
            <a:xfrm rot="10800000" flipH="1">
              <a:off x="8981828" y="53331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;p27">
              <a:extLst>
                <a:ext uri="{FF2B5EF4-FFF2-40B4-BE49-F238E27FC236}">
                  <a16:creationId xmlns:a16="http://schemas.microsoft.com/office/drawing/2014/main" id="{1653BAF2-3DD3-4531-B6CB-C27B1DBB9BBC}"/>
                </a:ext>
              </a:extLst>
            </p:cNvPr>
            <p:cNvSpPr/>
            <p:nvPr/>
          </p:nvSpPr>
          <p:spPr>
            <a:xfrm>
              <a:off x="1566112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9;p27">
              <a:extLst>
                <a:ext uri="{FF2B5EF4-FFF2-40B4-BE49-F238E27FC236}">
                  <a16:creationId xmlns:a16="http://schemas.microsoft.com/office/drawing/2014/main" id="{D486FB35-2EBA-40B5-867D-4FEC25390508}"/>
                </a:ext>
              </a:extLst>
            </p:cNvPr>
            <p:cNvSpPr/>
            <p:nvPr/>
          </p:nvSpPr>
          <p:spPr>
            <a:xfrm>
              <a:off x="10339641" y="3652673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;p27">
              <a:extLst>
                <a:ext uri="{FF2B5EF4-FFF2-40B4-BE49-F238E27FC236}">
                  <a16:creationId xmlns:a16="http://schemas.microsoft.com/office/drawing/2014/main" id="{223D223B-CB93-4302-A1D0-9CD420AB854C}"/>
                </a:ext>
              </a:extLst>
            </p:cNvPr>
            <p:cNvSpPr/>
            <p:nvPr/>
          </p:nvSpPr>
          <p:spPr>
            <a:xfrm>
              <a:off x="4434473" y="331895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;p27">
              <a:extLst>
                <a:ext uri="{FF2B5EF4-FFF2-40B4-BE49-F238E27FC236}">
                  <a16:creationId xmlns:a16="http://schemas.microsoft.com/office/drawing/2014/main" id="{D3994B58-7B89-4306-B5F0-8D3F58D4861B}"/>
                </a:ext>
              </a:extLst>
            </p:cNvPr>
            <p:cNvSpPr/>
            <p:nvPr/>
          </p:nvSpPr>
          <p:spPr>
            <a:xfrm>
              <a:off x="9193291" y="2709265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;p27">
              <a:extLst>
                <a:ext uri="{FF2B5EF4-FFF2-40B4-BE49-F238E27FC236}">
                  <a16:creationId xmlns:a16="http://schemas.microsoft.com/office/drawing/2014/main" id="{D43641BF-710F-4308-97F4-7DC5BBB7EE25}"/>
                </a:ext>
              </a:extLst>
            </p:cNvPr>
            <p:cNvSpPr/>
            <p:nvPr/>
          </p:nvSpPr>
          <p:spPr>
            <a:xfrm rot="10800000" flipH="1">
              <a:off x="7474030" y="331988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;p27">
              <a:extLst>
                <a:ext uri="{FF2B5EF4-FFF2-40B4-BE49-F238E27FC236}">
                  <a16:creationId xmlns:a16="http://schemas.microsoft.com/office/drawing/2014/main" id="{10057431-3401-42DB-AF84-AB881CE0F56A}"/>
                </a:ext>
              </a:extLst>
            </p:cNvPr>
            <p:cNvSpPr/>
            <p:nvPr/>
          </p:nvSpPr>
          <p:spPr>
            <a:xfrm rot="10800000" flipH="1">
              <a:off x="6374804" y="276749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4;p27">
              <a:extLst>
                <a:ext uri="{FF2B5EF4-FFF2-40B4-BE49-F238E27FC236}">
                  <a16:creationId xmlns:a16="http://schemas.microsoft.com/office/drawing/2014/main" id="{0A095E4E-2AE0-4467-9281-D3D6FFE7E270}"/>
                </a:ext>
              </a:extLst>
            </p:cNvPr>
            <p:cNvSpPr/>
            <p:nvPr/>
          </p:nvSpPr>
          <p:spPr>
            <a:xfrm rot="10800000" flipH="1">
              <a:off x="634717" y="2644031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5;p27">
              <a:extLst>
                <a:ext uri="{FF2B5EF4-FFF2-40B4-BE49-F238E27FC236}">
                  <a16:creationId xmlns:a16="http://schemas.microsoft.com/office/drawing/2014/main" id="{E98E5E03-F240-41DB-A8A3-3927958E5336}"/>
                </a:ext>
              </a:extLst>
            </p:cNvPr>
            <p:cNvSpPr/>
            <p:nvPr/>
          </p:nvSpPr>
          <p:spPr>
            <a:xfrm rot="10800000" flipH="1">
              <a:off x="2641970" y="2650422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;p27">
              <a:extLst>
                <a:ext uri="{FF2B5EF4-FFF2-40B4-BE49-F238E27FC236}">
                  <a16:creationId xmlns:a16="http://schemas.microsoft.com/office/drawing/2014/main" id="{30991A4B-58B3-4613-8C11-67AEFB9B5938}"/>
                </a:ext>
              </a:extLst>
            </p:cNvPr>
            <p:cNvSpPr/>
            <p:nvPr/>
          </p:nvSpPr>
          <p:spPr>
            <a:xfrm>
              <a:off x="1566112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7;p27">
              <a:extLst>
                <a:ext uri="{FF2B5EF4-FFF2-40B4-BE49-F238E27FC236}">
                  <a16:creationId xmlns:a16="http://schemas.microsoft.com/office/drawing/2014/main" id="{5E5C5143-6332-42C4-8AD1-0C35891D9D8C}"/>
                </a:ext>
              </a:extLst>
            </p:cNvPr>
            <p:cNvSpPr/>
            <p:nvPr/>
          </p:nvSpPr>
          <p:spPr>
            <a:xfrm>
              <a:off x="466886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8;p27">
              <a:extLst>
                <a:ext uri="{FF2B5EF4-FFF2-40B4-BE49-F238E27FC236}">
                  <a16:creationId xmlns:a16="http://schemas.microsoft.com/office/drawing/2014/main" id="{8605A1C5-2541-4ED3-BA75-B463D2C09B15}"/>
                </a:ext>
              </a:extLst>
            </p:cNvPr>
            <p:cNvSpPr/>
            <p:nvPr/>
          </p:nvSpPr>
          <p:spPr>
            <a:xfrm>
              <a:off x="4434473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9;p27">
              <a:extLst>
                <a:ext uri="{FF2B5EF4-FFF2-40B4-BE49-F238E27FC236}">
                  <a16:creationId xmlns:a16="http://schemas.microsoft.com/office/drawing/2014/main" id="{61B6B38B-8433-40A4-9BC7-AAF253F22E17}"/>
                </a:ext>
              </a:extLst>
            </p:cNvPr>
            <p:cNvSpPr/>
            <p:nvPr/>
          </p:nvSpPr>
          <p:spPr>
            <a:xfrm>
              <a:off x="2905297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0;p27">
              <a:extLst>
                <a:ext uri="{FF2B5EF4-FFF2-40B4-BE49-F238E27FC236}">
                  <a16:creationId xmlns:a16="http://schemas.microsoft.com/office/drawing/2014/main" id="{720587D1-792B-4728-BAFF-250AEBDEDA5F}"/>
                </a:ext>
              </a:extLst>
            </p:cNvPr>
            <p:cNvSpPr/>
            <p:nvPr/>
          </p:nvSpPr>
          <p:spPr>
            <a:xfrm rot="10800000" flipH="1">
              <a:off x="7474030" y="5715930"/>
              <a:ext cx="609685" cy="608755"/>
            </a:xfrm>
            <a:custGeom>
              <a:avLst/>
              <a:gdLst/>
              <a:ahLst/>
              <a:cxnLst/>
              <a:rect l="l" t="t" r="r" b="b"/>
              <a:pathLst>
                <a:path w="607648" h="606722" extrusionOk="0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1;p27">
              <a:extLst>
                <a:ext uri="{FF2B5EF4-FFF2-40B4-BE49-F238E27FC236}">
                  <a16:creationId xmlns:a16="http://schemas.microsoft.com/office/drawing/2014/main" id="{14678364-A9D6-4F43-8653-5D3EB2FF331E}"/>
                </a:ext>
              </a:extLst>
            </p:cNvPr>
            <p:cNvSpPr/>
            <p:nvPr/>
          </p:nvSpPr>
          <p:spPr>
            <a:xfrm rot="10800000" flipH="1">
              <a:off x="6374804" y="5163542"/>
              <a:ext cx="609684" cy="551923"/>
            </a:xfrm>
            <a:custGeom>
              <a:avLst/>
              <a:gdLst/>
              <a:ahLst/>
              <a:cxnLst/>
              <a:rect l="l" t="t" r="r" b="b"/>
              <a:pathLst>
                <a:path w="605680" h="548298" extrusionOk="0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2;p27">
              <a:extLst>
                <a:ext uri="{FF2B5EF4-FFF2-40B4-BE49-F238E27FC236}">
                  <a16:creationId xmlns:a16="http://schemas.microsoft.com/office/drawing/2014/main" id="{300B49C2-4343-40E9-93C9-27DACDC04149}"/>
                </a:ext>
              </a:extLst>
            </p:cNvPr>
            <p:cNvSpPr/>
            <p:nvPr/>
          </p:nvSpPr>
          <p:spPr>
            <a:xfrm rot="10800000" flipH="1">
              <a:off x="10342391" y="5715000"/>
              <a:ext cx="586846" cy="609685"/>
            </a:xfrm>
            <a:custGeom>
              <a:avLst/>
              <a:gdLst/>
              <a:ahLst/>
              <a:cxnLst/>
              <a:rect l="l" t="t" r="r" b="b"/>
              <a:pathLst>
                <a:path w="585586" h="608375" extrusionOk="0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3;p27">
              <a:extLst>
                <a:ext uri="{FF2B5EF4-FFF2-40B4-BE49-F238E27FC236}">
                  <a16:creationId xmlns:a16="http://schemas.microsoft.com/office/drawing/2014/main" id="{6716515D-C499-461E-8779-306B24A2BBE4}"/>
                </a:ext>
              </a:extLst>
            </p:cNvPr>
            <p:cNvSpPr/>
            <p:nvPr/>
          </p:nvSpPr>
          <p:spPr>
            <a:xfrm rot="10800000" flipH="1">
              <a:off x="8813215" y="5105780"/>
              <a:ext cx="588447" cy="609685"/>
            </a:xfrm>
            <a:custGeom>
              <a:avLst/>
              <a:gdLst/>
              <a:ahLst/>
              <a:cxnLst/>
              <a:rect l="l" t="t" r="r" b="b"/>
              <a:pathLst>
                <a:path w="584535" h="605631" extrusionOk="0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60;p27">
            <a:extLst>
              <a:ext uri="{FF2B5EF4-FFF2-40B4-BE49-F238E27FC236}">
                <a16:creationId xmlns:a16="http://schemas.microsoft.com/office/drawing/2014/main" id="{78EFEECD-B29F-423E-A0BC-A884ABFA9F17}"/>
              </a:ext>
            </a:extLst>
          </p:cNvPr>
          <p:cNvGrpSpPr/>
          <p:nvPr/>
        </p:nvGrpSpPr>
        <p:grpSpPr>
          <a:xfrm flipV="1">
            <a:off x="-1394282" y="-936230"/>
            <a:ext cx="14769137" cy="2606178"/>
            <a:chOff x="-1081536" y="5105780"/>
            <a:chExt cx="14769137" cy="2606178"/>
          </a:xfrm>
        </p:grpSpPr>
        <p:sp>
          <p:nvSpPr>
            <p:cNvPr id="52" name="Google Shape;61;p27">
              <a:extLst>
                <a:ext uri="{FF2B5EF4-FFF2-40B4-BE49-F238E27FC236}">
                  <a16:creationId xmlns:a16="http://schemas.microsoft.com/office/drawing/2014/main" id="{68414425-DC64-46BB-8848-77B1DAB59D35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2;p27">
              <a:extLst>
                <a:ext uri="{FF2B5EF4-FFF2-40B4-BE49-F238E27FC236}">
                  <a16:creationId xmlns:a16="http://schemas.microsoft.com/office/drawing/2014/main" id="{ADC8120A-5067-41AB-AEFE-152E790DB2A9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3;p27">
              <a:extLst>
                <a:ext uri="{FF2B5EF4-FFF2-40B4-BE49-F238E27FC236}">
                  <a16:creationId xmlns:a16="http://schemas.microsoft.com/office/drawing/2014/main" id="{614B4286-08E4-4FA0-93EF-804F9303369B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4;p27">
              <a:extLst>
                <a:ext uri="{FF2B5EF4-FFF2-40B4-BE49-F238E27FC236}">
                  <a16:creationId xmlns:a16="http://schemas.microsoft.com/office/drawing/2014/main" id="{2AA835DC-7CC9-40C5-A0CD-14668A4CCDF5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5;p27">
              <a:extLst>
                <a:ext uri="{FF2B5EF4-FFF2-40B4-BE49-F238E27FC236}">
                  <a16:creationId xmlns:a16="http://schemas.microsoft.com/office/drawing/2014/main" id="{E9C4BA50-CD85-42B5-8B2D-5758A31B181F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6;p27">
              <a:extLst>
                <a:ext uri="{FF2B5EF4-FFF2-40B4-BE49-F238E27FC236}">
                  <a16:creationId xmlns:a16="http://schemas.microsoft.com/office/drawing/2014/main" id="{1C5C08C0-3FFA-4F34-AE0A-DD37631F6EC9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7;p27">
              <a:extLst>
                <a:ext uri="{FF2B5EF4-FFF2-40B4-BE49-F238E27FC236}">
                  <a16:creationId xmlns:a16="http://schemas.microsoft.com/office/drawing/2014/main" id="{1870734B-1CAC-4BFC-A550-FD35811BAAC8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8;p27">
              <a:extLst>
                <a:ext uri="{FF2B5EF4-FFF2-40B4-BE49-F238E27FC236}">
                  <a16:creationId xmlns:a16="http://schemas.microsoft.com/office/drawing/2014/main" id="{17B5F755-CE64-4477-91B9-6E6ECBB8F40F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9;p27">
              <a:extLst>
                <a:ext uri="{FF2B5EF4-FFF2-40B4-BE49-F238E27FC236}">
                  <a16:creationId xmlns:a16="http://schemas.microsoft.com/office/drawing/2014/main" id="{4F5B38C3-0DD5-4346-80F0-51B752D22B24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54;p27">
            <a:extLst>
              <a:ext uri="{FF2B5EF4-FFF2-40B4-BE49-F238E27FC236}">
                <a16:creationId xmlns:a16="http://schemas.microsoft.com/office/drawing/2014/main" id="{9FC6FB0F-44EF-43E5-9560-649D42703F23}"/>
              </a:ext>
            </a:extLst>
          </p:cNvPr>
          <p:cNvGrpSpPr/>
          <p:nvPr/>
        </p:nvGrpSpPr>
        <p:grpSpPr>
          <a:xfrm>
            <a:off x="2080199" y="645998"/>
            <a:ext cx="8226780" cy="4855628"/>
            <a:chOff x="3645164" y="1813666"/>
            <a:chExt cx="4766443" cy="2813260"/>
          </a:xfrm>
        </p:grpSpPr>
        <p:sp>
          <p:nvSpPr>
            <p:cNvPr id="30" name="Google Shape;55;p27">
              <a:extLst>
                <a:ext uri="{FF2B5EF4-FFF2-40B4-BE49-F238E27FC236}">
                  <a16:creationId xmlns:a16="http://schemas.microsoft.com/office/drawing/2014/main" id="{F09C869E-513A-462E-A51D-0D992934F496}"/>
                </a:ext>
              </a:extLst>
            </p:cNvPr>
            <p:cNvSpPr/>
            <p:nvPr/>
          </p:nvSpPr>
          <p:spPr>
            <a:xfrm>
              <a:off x="3645164" y="1813666"/>
              <a:ext cx="4766443" cy="2813260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57150" cap="flat" cmpd="sng">
              <a:solidFill>
                <a:srgbClr val="195B5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3200" dist="38100" dir="5400000" sx="103000" sy="103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6;p27">
              <a:extLst>
                <a:ext uri="{FF2B5EF4-FFF2-40B4-BE49-F238E27FC236}">
                  <a16:creationId xmlns:a16="http://schemas.microsoft.com/office/drawing/2014/main" id="{7D18991C-36EE-4E5D-8D35-948E0A6CA284}"/>
                </a:ext>
              </a:extLst>
            </p:cNvPr>
            <p:cNvSpPr/>
            <p:nvPr/>
          </p:nvSpPr>
          <p:spPr>
            <a:xfrm>
              <a:off x="3692837" y="1867866"/>
              <a:ext cx="4677577" cy="2721647"/>
            </a:xfrm>
            <a:custGeom>
              <a:avLst/>
              <a:gdLst/>
              <a:ahLst/>
              <a:cxnLst/>
              <a:rect l="l" t="t" r="r" b="b"/>
              <a:pathLst>
                <a:path w="6546" h="4656" extrusionOk="0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rgbClr val="195B5A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oogle Shape;59;p27">
            <a:extLst>
              <a:ext uri="{FF2B5EF4-FFF2-40B4-BE49-F238E27FC236}">
                <a16:creationId xmlns:a16="http://schemas.microsoft.com/office/drawing/2014/main" id="{EB6DFAA8-D145-4A07-A46E-C716BEEBD1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05190" flipH="1">
            <a:off x="5222248" y="3919566"/>
            <a:ext cx="7942083" cy="5113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60;p27">
            <a:extLst>
              <a:ext uri="{FF2B5EF4-FFF2-40B4-BE49-F238E27FC236}">
                <a16:creationId xmlns:a16="http://schemas.microsoft.com/office/drawing/2014/main" id="{7F0BE69E-BAE0-407A-98ED-6161989AB80F}"/>
              </a:ext>
            </a:extLst>
          </p:cNvPr>
          <p:cNvGrpSpPr/>
          <p:nvPr/>
        </p:nvGrpSpPr>
        <p:grpSpPr>
          <a:xfrm>
            <a:off x="-1081536" y="5105780"/>
            <a:ext cx="14769137" cy="2606178"/>
            <a:chOff x="-1081536" y="5105780"/>
            <a:chExt cx="14769137" cy="2606178"/>
          </a:xfrm>
        </p:grpSpPr>
        <p:sp>
          <p:nvSpPr>
            <p:cNvPr id="35" name="Google Shape;61;p27">
              <a:extLst>
                <a:ext uri="{FF2B5EF4-FFF2-40B4-BE49-F238E27FC236}">
                  <a16:creationId xmlns:a16="http://schemas.microsoft.com/office/drawing/2014/main" id="{04C91338-2EB6-4A5A-BE1A-B1190EC4AF4D}"/>
                </a:ext>
              </a:extLst>
            </p:cNvPr>
            <p:cNvSpPr/>
            <p:nvPr/>
          </p:nvSpPr>
          <p:spPr>
            <a:xfrm rot="1722132">
              <a:off x="-852871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2;p27">
              <a:extLst>
                <a:ext uri="{FF2B5EF4-FFF2-40B4-BE49-F238E27FC236}">
                  <a16:creationId xmlns:a16="http://schemas.microsoft.com/office/drawing/2014/main" id="{BC008E3C-356D-4F79-95F9-01C1EE32E0B6}"/>
                </a:ext>
              </a:extLst>
            </p:cNvPr>
            <p:cNvSpPr/>
            <p:nvPr/>
          </p:nvSpPr>
          <p:spPr>
            <a:xfrm rot="368066">
              <a:off x="1163030" y="6244721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3;p27">
              <a:extLst>
                <a:ext uri="{FF2B5EF4-FFF2-40B4-BE49-F238E27FC236}">
                  <a16:creationId xmlns:a16="http://schemas.microsoft.com/office/drawing/2014/main" id="{004D6740-46DF-44D4-B2D4-7BE6BF2D58C1}"/>
                </a:ext>
              </a:extLst>
            </p:cNvPr>
            <p:cNvSpPr/>
            <p:nvPr/>
          </p:nvSpPr>
          <p:spPr>
            <a:xfrm rot="368066">
              <a:off x="2627308" y="636574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64;p27">
              <a:extLst>
                <a:ext uri="{FF2B5EF4-FFF2-40B4-BE49-F238E27FC236}">
                  <a16:creationId xmlns:a16="http://schemas.microsoft.com/office/drawing/2014/main" id="{5B35C8A8-7AEA-4FF4-898A-85203D457E45}"/>
                </a:ext>
              </a:extLst>
            </p:cNvPr>
            <p:cNvSpPr/>
            <p:nvPr/>
          </p:nvSpPr>
          <p:spPr>
            <a:xfrm rot="368066">
              <a:off x="4131914" y="6303265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65;p27">
              <a:extLst>
                <a:ext uri="{FF2B5EF4-FFF2-40B4-BE49-F238E27FC236}">
                  <a16:creationId xmlns:a16="http://schemas.microsoft.com/office/drawing/2014/main" id="{9CFA65A7-3989-4BC8-B659-820E07625190}"/>
                </a:ext>
              </a:extLst>
            </p:cNvPr>
            <p:cNvSpPr/>
            <p:nvPr/>
          </p:nvSpPr>
          <p:spPr>
            <a:xfrm rot="368066">
              <a:off x="5594920" y="6303264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66;p27">
              <a:extLst>
                <a:ext uri="{FF2B5EF4-FFF2-40B4-BE49-F238E27FC236}">
                  <a16:creationId xmlns:a16="http://schemas.microsoft.com/office/drawing/2014/main" id="{0619622C-3AC0-4128-85C3-55E551EF0A70}"/>
                </a:ext>
              </a:extLst>
            </p:cNvPr>
            <p:cNvSpPr/>
            <p:nvPr/>
          </p:nvSpPr>
          <p:spPr>
            <a:xfrm rot="368066">
              <a:off x="7007766" y="6384897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7;p27">
              <a:extLst>
                <a:ext uri="{FF2B5EF4-FFF2-40B4-BE49-F238E27FC236}">
                  <a16:creationId xmlns:a16="http://schemas.microsoft.com/office/drawing/2014/main" id="{3BA53432-3836-4E83-99A7-0D0558A97AC2}"/>
                </a:ext>
              </a:extLst>
            </p:cNvPr>
            <p:cNvSpPr/>
            <p:nvPr/>
          </p:nvSpPr>
          <p:spPr>
            <a:xfrm rot="368066">
              <a:off x="8441624" y="6368436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8;p27">
              <a:extLst>
                <a:ext uri="{FF2B5EF4-FFF2-40B4-BE49-F238E27FC236}">
                  <a16:creationId xmlns:a16="http://schemas.microsoft.com/office/drawing/2014/main" id="{91F27375-B441-42D9-8624-348246F9ACBD}"/>
                </a:ext>
              </a:extLst>
            </p:cNvPr>
            <p:cNvSpPr/>
            <p:nvPr/>
          </p:nvSpPr>
          <p:spPr>
            <a:xfrm rot="368066">
              <a:off x="9843830" y="6335790"/>
              <a:ext cx="1802403" cy="1144094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9;p27">
              <a:extLst>
                <a:ext uri="{FF2B5EF4-FFF2-40B4-BE49-F238E27FC236}">
                  <a16:creationId xmlns:a16="http://schemas.microsoft.com/office/drawing/2014/main" id="{55AF28F5-DB1E-4FB3-B70E-71954A1DAA51}"/>
                </a:ext>
              </a:extLst>
            </p:cNvPr>
            <p:cNvSpPr/>
            <p:nvPr/>
          </p:nvSpPr>
          <p:spPr>
            <a:xfrm rot="-1722132" flipH="1">
              <a:off x="10945802" y="5611250"/>
              <a:ext cx="2513134" cy="1595238"/>
            </a:xfrm>
            <a:custGeom>
              <a:avLst/>
              <a:gdLst/>
              <a:ahLst/>
              <a:cxnLst/>
              <a:rect l="l" t="t" r="r" b="b"/>
              <a:pathLst>
                <a:path w="738" h="469" extrusionOk="0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57;p27">
            <a:extLst>
              <a:ext uri="{FF2B5EF4-FFF2-40B4-BE49-F238E27FC236}">
                <a16:creationId xmlns:a16="http://schemas.microsoft.com/office/drawing/2014/main" id="{CB041213-4FFF-440C-AE5D-C41B55DE023D}"/>
              </a:ext>
            </a:extLst>
          </p:cNvPr>
          <p:cNvSpPr/>
          <p:nvPr/>
        </p:nvSpPr>
        <p:spPr>
          <a:xfrm rot="790632" flipH="1">
            <a:off x="9112426" y="1698177"/>
            <a:ext cx="578472" cy="599350"/>
          </a:xfrm>
          <a:custGeom>
            <a:avLst/>
            <a:gdLst/>
            <a:ahLst/>
            <a:cxnLst/>
            <a:rect l="l" t="t" r="r" b="b"/>
            <a:pathLst>
              <a:path w="584535" h="605631" extrusionOk="0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矩形 259">
            <a:extLst>
              <a:ext uri="{FF2B5EF4-FFF2-40B4-BE49-F238E27FC236}">
                <a16:creationId xmlns:a16="http://schemas.microsoft.com/office/drawing/2014/main" id="{E7CB0FED-BB9C-46C1-8CA0-7A62B9D1E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9" y="2104068"/>
            <a:ext cx="12192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13000" endPos="88000" dir="5400000" sy="-100000" algn="bl" rotWithShape="0"/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CHÚC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13000" endPos="88000" dir="5400000" sy="-100000" algn="bl" rotWithShape="0"/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 TỐT!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D8A5A63-3B3A-4A84-B730-419E06DF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17778"/>
          <a:stretch/>
        </p:blipFill>
        <p:spPr>
          <a:xfrm flipH="1">
            <a:off x="460042" y="-235371"/>
            <a:ext cx="2183160" cy="3387661"/>
          </a:xfrm>
          <a:prstGeom prst="rect">
            <a:avLst/>
          </a:prstGeom>
        </p:spPr>
      </p:pic>
      <p:pic>
        <p:nvPicPr>
          <p:cNvPr id="61" name="Google Shape;58;p27">
            <a:extLst>
              <a:ext uri="{FF2B5EF4-FFF2-40B4-BE49-F238E27FC236}">
                <a16:creationId xmlns:a16="http://schemas.microsoft.com/office/drawing/2014/main" id="{EC1F47AA-10D5-48E7-A7DF-4066D4005F6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74642" y="275615"/>
            <a:ext cx="629652" cy="14463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DD4F65-9197-4A43-BC25-DBA25F086FD9}"/>
              </a:ext>
            </a:extLst>
          </p:cNvPr>
          <p:cNvSpPr txBox="1"/>
          <p:nvPr/>
        </p:nvSpPr>
        <p:spPr>
          <a:xfrm>
            <a:off x="2721935" y="6858000"/>
            <a:ext cx="69855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</a:t>
            </a:r>
            <a:r>
              <a:rPr lang="en-US" dirty="0">
                <a:solidFill>
                  <a:srgbClr val="FF0000"/>
                </a:solidFill>
              </a:rPr>
              <a:t> - </a:t>
            </a:r>
            <a:r>
              <a:rPr lang="en-US" dirty="0" err="1">
                <a:solidFill>
                  <a:srgbClr val="FF0000"/>
                </a:solidFill>
              </a:rPr>
              <a:t>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Thảo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err="1">
                <a:solidFill>
                  <a:srgbClr val="FF0000"/>
                </a:solidFill>
              </a:rPr>
              <a:t>Zalo</a:t>
            </a:r>
            <a:r>
              <a:rPr lang="en-US" dirty="0">
                <a:solidFill>
                  <a:srgbClr val="FF0000"/>
                </a:solidFill>
              </a:rPr>
              <a:t> 0972115126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4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16 L -3.54167E-6 -0.00092 C -0.00781 0.00718 -0.01692 0.01273 -0.02343 0.02384 C -0.0263 0.02824 -0.02552 0.03681 -0.02656 0.04329 C -0.0276 0.04884 -0.02864 0.0544 -0.02968 0.05996 C -0.02708 0.11482 -0.02773 0.17014 -0.02187 0.22431 C -0.02031 0.23935 -0.01354 0.25139 -0.00781 0.26343 C 0.00808 0.29607 0.02058 0.31204 0.04076 0.33287 C 0.05196 0.34468 0.06368 0.35486 0.07526 0.36644 C 0.08477 0.37616 0.0931 0.38982 0.10339 0.39699 C 0.11732 0.40671 0.13256 0.41088 0.14727 0.41644 C 0.18451 0.43056 0.18568 0.42755 0.22396 0.43056 C 0.29558 0.42847 0.36693 0.42963 0.43868 0.42477 C 0.44753 0.42408 0.45625 0.41713 0.46511 0.41366 C 0.475 0.40972 0.48503 0.40648 0.49506 0.40255 C 0.50703 0.39746 0.53217 0.38472 0.54362 0.37755 C 0.56237 0.36528 0.5944 0.3456 0.6125 0.32176 C 0.65951 0.25996 0.66576 0.23982 0.70651 0.16019 C 0.71485 0.14352 0.72422 0.12824 0.73151 0.11019 C 0.74076 0.08681 0.73646 0.09699 0.74414 0.0794 L 0.74414 0.07963 " pathEditMode="relative" rAng="0" ptsTypes="AAAAAAAAAAAAAAAAAAAAA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16" y="2157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999610"/>
            <a:ext cx="2147215" cy="1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413000"/>
            <a:ext cx="1885425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5400"/>
            <a:ext cx="2673349" cy="15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593162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59401"/>
            <a:ext cx="243337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61546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61546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61546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828267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65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7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808719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7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70BFAA5D-C899-4D85-AAF0-12CA0BB71C91}"/>
              </a:ext>
            </a:extLst>
          </p:cNvPr>
          <p:cNvSpPr/>
          <p:nvPr/>
        </p:nvSpPr>
        <p:spPr>
          <a:xfrm>
            <a:off x="10372724" y="352425"/>
            <a:ext cx="1495425" cy="590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0765" y="4305300"/>
            <a:ext cx="6763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480 mm + 120 mm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949" y="734458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 mm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2248" y="4038600"/>
            <a:ext cx="6167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545 mm – 45 mm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99949" y="734458"/>
            <a:ext cx="2964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mm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39322" y="4038600"/>
            <a:ext cx="459292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840 mm : 3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6467" y="734458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mm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1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7793" y="4067175"/>
            <a:ext cx="545213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 g + 340 g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9685" y="734458"/>
            <a:ext cx="32447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 mm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6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2747" y="4038600"/>
            <a:ext cx="392607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g x 5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6384" y="734458"/>
            <a:ext cx="207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1 000g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5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6905" y="4038600"/>
            <a:ext cx="375775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 g : 6 =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7905" y="734458"/>
            <a:ext cx="1728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g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879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0420" y="4038600"/>
            <a:ext cx="6410729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5867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ml + 156 ml = </a:t>
            </a:r>
            <a:endParaRPr lang="en-US" sz="5867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787" y="734458"/>
            <a:ext cx="2494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6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656 ml</a:t>
            </a:r>
          </a:p>
        </p:txBody>
      </p:sp>
      <p:pic>
        <p:nvPicPr>
          <p:cNvPr id="1026" name="Picture 2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6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60A0E5E-EC10-4D65-AAC2-6FEB5414661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Ft9p{51BC226E-987B-4F86-B8F6-A3521C4DCD03}&quot;,&quot;D:\\D\\Spring 11 - BGĐ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CUỘC ĐUA KÌ THÚ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2D8D07-BEBA-4844-9234-F96405EFA7B6}:4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CAC86D-C810-447F-91D4-F205EFF9111C}:2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0EEDE3-605B-445B-8B2C-9BD4A0EC040C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807369-FB7D-4D9E-8FFE-FB3D93D09250}:4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094119-2840-4DF2-AB8A-98A9D1BD87BC}:46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40575F-D2A6-469C-85E8-14B20D69770D}:2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5751A2-585E-4722-9D93-A67423B91399}:2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0DCCD5-0568-412B-B7AD-E2AA2EF3AED6}:46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193C7E-E34C-4CB8-A3D7-4E9E09EB3918}:2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2A6A23-7AC8-463C-95C0-AFF141C861E8}: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30125F-72D5-4FA2-827B-B6A3BC6C9342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EFB231-0EE2-4FD2-81D8-8042B02E569F}:25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100</Words>
  <Application>Microsoft Office PowerPoint</Application>
  <PresentationFormat>Widescreen</PresentationFormat>
  <Paragraphs>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#9Slide02 Noi dung dai</vt:lpstr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CUỘC ĐUA KÌ THÚ</dc:title>
  <dc:creator>Thao Tran</dc:creator>
  <cp:lastModifiedBy>Admin</cp:lastModifiedBy>
  <cp:revision>39</cp:revision>
  <dcterms:created xsi:type="dcterms:W3CDTF">2022-09-25T06:55:55Z</dcterms:created>
  <dcterms:modified xsi:type="dcterms:W3CDTF">2026-01-18T14:49:33Z</dcterms:modified>
</cp:coreProperties>
</file>