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24"/>
  </p:notesMasterIdLst>
  <p:sldIdLst>
    <p:sldId id="274" r:id="rId7"/>
    <p:sldId id="455" r:id="rId8"/>
    <p:sldId id="267" r:id="rId9"/>
    <p:sldId id="456" r:id="rId10"/>
    <p:sldId id="457" r:id="rId11"/>
    <p:sldId id="461" r:id="rId12"/>
    <p:sldId id="281" r:id="rId13"/>
    <p:sldId id="294" r:id="rId14"/>
    <p:sldId id="271" r:id="rId15"/>
    <p:sldId id="295" r:id="rId16"/>
    <p:sldId id="298" r:id="rId17"/>
    <p:sldId id="2634" r:id="rId18"/>
    <p:sldId id="2635" r:id="rId19"/>
    <p:sldId id="2637" r:id="rId20"/>
    <p:sldId id="2638" r:id="rId21"/>
    <p:sldId id="299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3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14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5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1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0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1.png"/><Relationship Id="rId15" Type="http://schemas.openxmlformats.org/officeDocument/2006/relationships/image" Target="../media/image43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42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418</Words>
  <Application>Microsoft Office PowerPoint</Application>
  <PresentationFormat>Widescreen</PresentationFormat>
  <Paragraphs>123</Paragraphs>
  <Slides>17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#9Slide02 Noi dung dai</vt:lpstr>
      <vt:lpstr>Arial</vt:lpstr>
      <vt:lpstr>Bebas Neue</vt:lpstr>
      <vt:lpstr>Calibri</vt:lpstr>
      <vt:lpstr>Calibri Light</vt:lpstr>
      <vt:lpstr>iCiel Cadena</vt:lpstr>
      <vt:lpstr>Karla</vt:lpstr>
      <vt:lpstr>Love Ya Like A Sister</vt:lpstr>
      <vt:lpstr>Tahoma</vt:lpstr>
      <vt:lpstr>字魂59号-创粗黑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62</cp:revision>
  <dcterms:created xsi:type="dcterms:W3CDTF">2022-11-11T06:26:08Z</dcterms:created>
  <dcterms:modified xsi:type="dcterms:W3CDTF">2026-02-09T14:09:14Z</dcterms:modified>
</cp:coreProperties>
</file>