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280" r:id="rId4"/>
    <p:sldId id="258" r:id="rId5"/>
    <p:sldId id="291" r:id="rId6"/>
    <p:sldId id="262" r:id="rId7"/>
    <p:sldId id="281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29D34D-E3AF-49D8-BE8A-EA576C831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392" y="1802593"/>
            <a:ext cx="8449788" cy="185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557" y="174040"/>
            <a:ext cx="19332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huống</a:t>
            </a:r>
            <a:endParaRPr lang="en-US" sz="28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91137" y="506420"/>
            <a:ext cx="9487206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55" y="2093867"/>
            <a:ext cx="7786145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701006"/>
            <a:ext cx="1649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>
                <a:latin typeface="+mj-lt"/>
                <a:cs typeface="Arial" panose="020B0604020202020204" pitchFamily="34" charset="0"/>
              </a:rPr>
              <a:t> 4;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4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5" y="5753128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0; 0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2623457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8; 8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8, 8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7" y="1701006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5"/>
            <a:ext cx="10455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67" y="210909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979" y="21080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48" y="24998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981" y="2502789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38836" y="5056442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1 275 : 3 = 425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87" y="2872302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751116" y="1212871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065248" y="2094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771875" y="1923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109331" y="1934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328531" y="2097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109331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381474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600674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403245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664502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2840159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631845" y="3393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474030" y="1256414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788162" y="21376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494789" y="19672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832245" y="19781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051445" y="21414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4832245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104388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290931" y="21414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126159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387416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531429" y="2141450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354759" y="34368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310843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1920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49073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1958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849073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121216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19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110330" y="2957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6" y="664029"/>
            <a:ext cx="111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60" y="1730829"/>
            <a:ext cx="2641851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478971" y="2318657"/>
            <a:ext cx="8665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xuất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4575 : 5 = 915 (bánh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915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42607" y="51688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1926771" y="664029"/>
            <a:ext cx="9895115" cy="2318656"/>
            <a:chOff x="1926771" y="664029"/>
            <a:chExt cx="9895115" cy="2318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04" y="3755570"/>
            <a:ext cx="443251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315686" y="3407229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4500 : 3 = 1500 (con)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4500 + 1500 = 6000 (con)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a) 1500 con; b) 6000 con</a:t>
            </a:r>
          </a:p>
        </p:txBody>
      </p: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513</Words>
  <Application>Microsoft Office PowerPoint</Application>
  <PresentationFormat>Widescreen</PresentationFormat>
  <Paragraphs>106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微软雅黑</vt:lpstr>
      <vt:lpstr>#9Slide06 SVNAdeline</vt:lpstr>
      <vt:lpstr>Arial</vt:lpstr>
      <vt:lpstr>Calibri</vt:lpstr>
      <vt:lpstr>Calibri Light</vt:lpstr>
      <vt:lpstr>Cambria</vt:lpstr>
      <vt:lpstr>Tahoma</vt:lpstr>
      <vt:lpstr>字魂131号-酷乐潮玩体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Admin</cp:lastModifiedBy>
  <cp:revision>76</cp:revision>
  <dcterms:created xsi:type="dcterms:W3CDTF">2022-10-27T08:36:44Z</dcterms:created>
  <dcterms:modified xsi:type="dcterms:W3CDTF">2026-02-09T14:12:26Z</dcterms:modified>
</cp:coreProperties>
</file>