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8"/>
  </p:notesMasterIdLst>
  <p:sldIdLst>
    <p:sldId id="264" r:id="rId3"/>
    <p:sldId id="310" r:id="rId4"/>
    <p:sldId id="321" r:id="rId5"/>
    <p:sldId id="376" r:id="rId6"/>
    <p:sldId id="37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AC742-7155-46BF-A383-9CFB76F9495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AB8C-CACD-4DA1-ACF3-ED89E5F0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AB8C-CACD-4DA1-ACF3-ED89E5F0E7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AB8C-CACD-4DA1-ACF3-ED89E5F0E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AB8C-CACD-4DA1-ACF3-ED89E5F0E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AB8C-CACD-4DA1-ACF3-ED89E5F0E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BAB8C-CACD-4DA1-ACF3-ED89E5F0E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9959" y="3428857"/>
            <a:ext cx="379204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8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38DF6A-9E14-4C8F-956D-4333190C4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08" y="3880523"/>
            <a:ext cx="2931992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38D3AD-7D0C-4629-A1A2-6765EE07E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372"/>
            <a:ext cx="2560825" cy="35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81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1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6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42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AC62CC-6C59-4EC4-B58B-B15C049E4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7ED30F-3072-4A40-9703-EE0B201881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428780"/>
            <a:ext cx="2338043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2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1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560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28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63930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260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CF8AA81-753F-48B5-ABC0-C7EFE4EE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FF9BBB-29A5-4FBB-8AA8-5A17C5B73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115DFE-895E-40E3-AB61-D8DB7AB3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BDDF7F-9007-4C09-AAEB-68649D1D7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2677717-2E4B-4666-BA70-42012DC65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5DC7A2E-0688-49FC-9BBA-FE8C2A2AF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73" y="4824919"/>
            <a:ext cx="2243827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6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7C700A3-1307-4242-A3F6-8717D222F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9801E1-64BF-49EA-B61C-9AB14217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9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108F92F-17C9-4196-A908-3AA5CED0A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93172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21E72E-5575-4CE7-8962-9E94DBAD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8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166942EF-EF0C-454C-91D2-DC7363893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48" y="3421616"/>
            <a:ext cx="2473552" cy="343638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4A67A7B-8627-4DEF-8C78-0A984ADA6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981997"/>
            <a:ext cx="3307404" cy="28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F746278-FE7C-4655-85B2-DB9EE18AD2E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615" y="446567"/>
            <a:ext cx="1333943" cy="13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74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3B6B00-A0BD-3F22-9534-87A57FEA2490}"/>
              </a:ext>
            </a:extLst>
          </p:cNvPr>
          <p:cNvSpPr txBox="1"/>
          <p:nvPr/>
        </p:nvSpPr>
        <p:spPr>
          <a:xfrm>
            <a:off x="7644464" y="815253"/>
            <a:ext cx="4557849" cy="2636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533" b="1" kern="0" dirty="0">
                <a:ln w="76200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>
                  <a:glow rad="63500">
                    <a:srgbClr val="FFC200">
                      <a:satMod val="175000"/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rPr>
              <a:t>ĐỐ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13990C7-199C-1907-27D8-B5F61330321C}"/>
              </a:ext>
            </a:extLst>
          </p:cNvPr>
          <p:cNvSpPr txBox="1"/>
          <p:nvPr/>
        </p:nvSpPr>
        <p:spPr>
          <a:xfrm>
            <a:off x="6470878" y="3333738"/>
            <a:ext cx="4557849" cy="26365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533" b="1" kern="0" dirty="0">
                <a:ln w="76200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>
                  <a:glow rad="63500">
                    <a:srgbClr val="FFC200">
                      <a:satMod val="175000"/>
                      <a:alpha val="40000"/>
                    </a:srgbClr>
                  </a:glow>
                </a:effectLst>
                <a:latin typeface="SVN-Poky's"/>
                <a:cs typeface="Arial"/>
                <a:sym typeface="Arial"/>
              </a:rPr>
              <a:t>BẠN</a:t>
            </a:r>
          </a:p>
        </p:txBody>
      </p: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Luật</a:t>
            </a:r>
            <a:r>
              <a:rPr lang="en-US" sz="5333" b="1" kern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 </a:t>
            </a:r>
            <a:r>
              <a:rPr lang="en-US" sz="5333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chơi</a:t>
            </a:r>
            <a:endParaRPr lang="en-US" sz="5333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031359" y="1010138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1.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Nêu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quy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tắc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tính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diện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tích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hình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964618"/>
                </a:solidFill>
                <a:cs typeface="Arial"/>
                <a:sym typeface="Arial"/>
              </a:rPr>
              <a:t>nhật</a:t>
            </a:r>
            <a:r>
              <a:rPr lang="en-US" sz="4000" b="1" kern="0" dirty="0">
                <a:solidFill>
                  <a:srgbClr val="964618"/>
                </a:solidFill>
                <a:cs typeface="Arial"/>
                <a:sym typeface="Arial"/>
              </a:rPr>
              <a:t>?</a:t>
            </a:r>
            <a:endParaRPr lang="en-US" sz="4000" b="1" kern="0" dirty="0">
              <a:solidFill>
                <a:srgbClr val="964618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926" y="2987233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05785" y="1541053"/>
            <a:ext cx="8229601" cy="4572668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299865" y="4386187"/>
              <a:ext cx="2650892" cy="11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031359" y="1010138"/>
            <a:ext cx="975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tắc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hình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vuông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926" y="2987233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05785" y="1541053"/>
            <a:ext cx="8229601" cy="4572668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299865" y="4386187"/>
              <a:ext cx="2650892" cy="113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4400" b="1" i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400" b="1" i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40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6AE0FE8-BF26-419E-8379-C81E94D98AC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t9p{51BC226E-987B-4F86-B8F6-A3521C4DCD03}&quot;,&quot;D:\\D\\Spring 11 - BG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ĐỐ BẠ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79B284-E1C5-42FA-A134-5A5F5429B3F0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F73770-1FB0-4D3F-820A-8A8FA2E98B6B}: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7C5083-C04F-4641-B864-8641D1A77465}:3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1181C-D68E-4115-B12A-A3766AB9A2B5}:3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1AE8BF-5277-4625-882B-C456DB2EFA33}:377"/>
</p:tagLst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100</Words>
  <Application>Microsoft Office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#9Slide07 HoneyCream</vt:lpstr>
      <vt:lpstr>Arial</vt:lpstr>
      <vt:lpstr>Calibri</vt:lpstr>
      <vt:lpstr>Inter</vt:lpstr>
      <vt:lpstr>Orelega One</vt:lpstr>
      <vt:lpstr>SVN-Newton</vt:lpstr>
      <vt:lpstr>SVN-Poky's</vt:lpstr>
      <vt:lpstr>Times New Roman</vt:lpstr>
      <vt:lpstr>UTM Aquarelle</vt:lpstr>
      <vt:lpstr>UTM Avo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ĐỐ BẠN</dc:title>
  <dc:creator>Thao Tran</dc:creator>
  <cp:lastModifiedBy>Admin</cp:lastModifiedBy>
  <cp:revision>44</cp:revision>
  <dcterms:created xsi:type="dcterms:W3CDTF">2022-11-06T00:27:34Z</dcterms:created>
  <dcterms:modified xsi:type="dcterms:W3CDTF">2026-02-09T14:01:29Z</dcterms:modified>
</cp:coreProperties>
</file>