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688" r:id="rId4"/>
    <p:sldMasterId id="2147483700" r:id="rId5"/>
  </p:sldMasterIdLst>
  <p:notesMasterIdLst>
    <p:notesMasterId r:id="rId13"/>
  </p:notesMasterIdLst>
  <p:sldIdLst>
    <p:sldId id="274" r:id="rId6"/>
    <p:sldId id="455" r:id="rId7"/>
    <p:sldId id="267" r:id="rId8"/>
    <p:sldId id="456" r:id="rId9"/>
    <p:sldId id="457" r:id="rId10"/>
    <p:sldId id="461" r:id="rId11"/>
    <p:sldId id="279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418" autoAdjust="0"/>
  </p:normalViewPr>
  <p:slideViewPr>
    <p:cSldViewPr snapToGrid="0">
      <p:cViewPr varScale="1">
        <p:scale>
          <a:sx n="65" d="100"/>
          <a:sy n="65" d="100"/>
        </p:scale>
        <p:origin x="9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C7C99-98F4-4DF6-96A3-174B6A5D5CC1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0EBD4-B210-4A2B-B1B1-EC27C3E0B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21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632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679705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99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25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97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52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43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59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17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0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52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01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104586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520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11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69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29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05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746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80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413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848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24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61484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978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53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65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37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52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58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54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021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514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55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373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97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947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56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433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629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35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593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56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12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60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07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7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1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jpg"/><Relationship Id="rId4" Type="http://schemas.openxmlformats.org/officeDocument/2006/relationships/theme" Target="../theme/them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2F2F51-E286-49CE-958F-F26B15409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8D67364-723C-4248-AE45-7C9B96E56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76843"/>
            <a:ext cx="12192000" cy="168591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1F69E23-8114-4AD0-B7C2-E9745AEDBB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613CE9-B1AA-4F20-835F-5578B98178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314" y="283304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08671F-D578-4FF7-AF17-3327F5A6193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9281" y="462533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FFC1BEB-BEBA-4899-8A6F-0CEB430AD26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900" y="274490"/>
            <a:ext cx="1472684" cy="504291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69ABF5-8478-43EA-9A73-53166477683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725" y="751131"/>
            <a:ext cx="1748555" cy="599246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4E7C5D-EC80-4C98-B969-97B71724933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619" y="602233"/>
            <a:ext cx="1613130" cy="5178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F097F3-4A72-45D6-965B-0E6849FF5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5184463"/>
            <a:ext cx="4372984" cy="167353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68DABC4-52F6-47F2-86AA-A56AB16624E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284" y="4314628"/>
            <a:ext cx="977496" cy="19637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931B25D-B5BB-406C-840D-58801D4C49F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269" y="4384037"/>
            <a:ext cx="796869" cy="160085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7A8043-E4F2-479A-B7F4-241C53DDDAA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7DF8451-6DDA-41F5-85E9-5FBAB921A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F15326-E182-40DC-96D7-5A10DD47F87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44BFA78-8616-4013-8E3B-E42128CF7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9317606" y="5346916"/>
            <a:ext cx="2874393" cy="151108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2697F3F-AB0D-4B36-90AC-455236F20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Picture 19" descr="A picture containing shape&#10;&#10;Description automatically generated">
            <a:extLst>
              <a:ext uri="{FF2B5EF4-FFF2-40B4-BE49-F238E27FC236}">
                <a16:creationId xmlns:a16="http://schemas.microsoft.com/office/drawing/2014/main" id="{069A0E2F-F992-44B3-BD42-E61B934C6B3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7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BE469F19-E98E-40AD-A8CE-E1E7D96CA8B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33E431D4-CB23-4FD0-841E-EB01A4A5104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05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742DBAC9-7B37-4119-A56F-DBCE3C0C3EC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AA05DADB-B50B-40C5-BE2F-D8102560C32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7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F8F8CD68-065C-42D9-BEC7-780EAFB000C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2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41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1.mp3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21.jpg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audio" Target="../media/media2.mp3"/><Relationship Id="rId7" Type="http://schemas.openxmlformats.org/officeDocument/2006/relationships/audio" Target="../media/audio4.wav"/><Relationship Id="rId2" Type="http://schemas.microsoft.com/office/2007/relationships/media" Target="../media/media2.mp3"/><Relationship Id="rId1" Type="http://schemas.openxmlformats.org/officeDocument/2006/relationships/tags" Target="../tags/tag4.xml"/><Relationship Id="rId6" Type="http://schemas.openxmlformats.org/officeDocument/2006/relationships/audio" Target="../media/audio3.wav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audio" Target="../media/media2.mp3"/><Relationship Id="rId7" Type="http://schemas.openxmlformats.org/officeDocument/2006/relationships/audio" Target="../media/audio4.wav"/><Relationship Id="rId2" Type="http://schemas.microsoft.com/office/2007/relationships/media" Target="../media/media2.mp3"/><Relationship Id="rId1" Type="http://schemas.openxmlformats.org/officeDocument/2006/relationships/tags" Target="../tags/tag5.xml"/><Relationship Id="rId6" Type="http://schemas.openxmlformats.org/officeDocument/2006/relationships/audio" Target="../media/audio3.wav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audio" Target="../media/media2.mp3"/><Relationship Id="rId7" Type="http://schemas.openxmlformats.org/officeDocument/2006/relationships/audio" Target="../media/audio4.wav"/><Relationship Id="rId2" Type="http://schemas.microsoft.com/office/2007/relationships/media" Target="../media/media2.mp3"/><Relationship Id="rId1" Type="http://schemas.openxmlformats.org/officeDocument/2006/relationships/tags" Target="../tags/tag6.xml"/><Relationship Id="rId6" Type="http://schemas.openxmlformats.org/officeDocument/2006/relationships/audio" Target="../media/audio3.wav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audio" Target="../media/media1.mp3"/><Relationship Id="rId7" Type="http://schemas.openxmlformats.org/officeDocument/2006/relationships/image" Target="../media/image17.png"/><Relationship Id="rId12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tags" Target="../tags/tag7.xml"/><Relationship Id="rId6" Type="http://schemas.openxmlformats.org/officeDocument/2006/relationships/image" Target="../media/image30.jpg"/><Relationship Id="rId11" Type="http://schemas.openxmlformats.org/officeDocument/2006/relationships/image" Target="../media/image34.png"/><Relationship Id="rId5" Type="http://schemas.openxmlformats.org/officeDocument/2006/relationships/audio" Target="../media/audio5.wav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32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1.png"/><Relationship Id="rId18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44.png"/><Relationship Id="rId7" Type="http://schemas.openxmlformats.org/officeDocument/2006/relationships/image" Target="../media/image4.png"/><Relationship Id="rId12" Type="http://schemas.openxmlformats.org/officeDocument/2006/relationships/image" Target="../media/image40.pn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11" Type="http://schemas.openxmlformats.org/officeDocument/2006/relationships/image" Target="../media/image39.png"/><Relationship Id="rId5" Type="http://schemas.openxmlformats.org/officeDocument/2006/relationships/image" Target="../media/image37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100508" y="1961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72FD236-1C25-41E4-B978-A4832EB93D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7767" y="424927"/>
            <a:ext cx="8644877" cy="23105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GIÚP SÓC VỀ NHÀ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50"/>
                            </p:stCondLst>
                            <p:childTnLst>
                              <p:par>
                                <p:cTn id="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8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8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8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3 200 + 700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4901005" y="4001268"/>
            <a:ext cx="2775701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3 900</a:t>
            </a: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158949" y="3956198"/>
            <a:ext cx="3007893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3 600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8325928" y="3956198"/>
            <a:ext cx="2838258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3 800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5 000 + 500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8651312" y="3956198"/>
            <a:ext cx="3076400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5 500</a:t>
            </a: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566982" y="3956198"/>
            <a:ext cx="2771102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5 300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5201728" y="3956198"/>
            <a:ext cx="2609841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4000" b="1" noProof="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5 400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34230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8 600 + 200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5089404" y="3956197"/>
            <a:ext cx="3065767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8 800</a:t>
            </a: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566982" y="3956198"/>
            <a:ext cx="2771102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8 700 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8986919" y="3913668"/>
            <a:ext cx="2609841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8 900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4623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CẢM ƠN  CÁC BẠN 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C8A9DF-67BC-427A-A116-7568FCF8F5D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923299" y="1067071"/>
            <a:ext cx="6919560" cy="35542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47129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3D1CB50-A0DB-4EF7-8554-90292CE2F7C4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Ft9p{51BC226E-987B-4F86-B8F6-A3521C4DCD03}&quot;,&quot;D:\\D\\Spring 11 - BGĐT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RÒ CHƠI GIÚP SÓC VỀ NHÀ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42EBFF-6F8D-437D-815E-96EC89950711}:27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CC3DE2-0269-4249-B9DD-75BFA27C0F03}:45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B49768-B887-46B3-A4E6-896D534B212B}:26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D34A30-B0CB-4F1C-9995-48DB628474CE}:45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AC2CB8-3C45-416B-A85E-59377B6F4371}:45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67A9AB-5797-465C-A113-0B7BEEE19B67}:4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484F74-8EB9-481B-A96E-75672FF4FB6A}:279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63</Words>
  <Application>Microsoft Office PowerPoint</Application>
  <PresentationFormat>Widescreen</PresentationFormat>
  <Paragraphs>15</Paragraphs>
  <Slides>7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等线</vt:lpstr>
      <vt:lpstr>Arial</vt:lpstr>
      <vt:lpstr>Calibri</vt:lpstr>
      <vt:lpstr>Calibri Light</vt:lpstr>
      <vt:lpstr>iCiel Cadena</vt:lpstr>
      <vt:lpstr>Tahoma</vt:lpstr>
      <vt:lpstr>包图主题2</vt:lpstr>
      <vt:lpstr>6_Office Theme</vt:lpstr>
      <vt:lpstr>7_Office Theme</vt:lpstr>
      <vt:lpstr>8_Office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TRÒ CHƠI GIÚP SÓC VỀ NHÀ</dc:title>
  <dc:creator>Thao Tran</dc:creator>
  <cp:lastModifiedBy>Admin</cp:lastModifiedBy>
  <cp:revision>64</cp:revision>
  <dcterms:created xsi:type="dcterms:W3CDTF">2022-11-11T06:26:08Z</dcterms:created>
  <dcterms:modified xsi:type="dcterms:W3CDTF">2026-02-09T14:02:59Z</dcterms:modified>
</cp:coreProperties>
</file>