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0" r:id="rId2"/>
    <p:sldId id="354" r:id="rId3"/>
    <p:sldId id="310" r:id="rId4"/>
    <p:sldId id="321" r:id="rId5"/>
    <p:sldId id="376" r:id="rId6"/>
    <p:sldId id="348" r:id="rId7"/>
    <p:sldId id="337" r:id="rId8"/>
    <p:sldId id="339" r:id="rId9"/>
    <p:sldId id="341" r:id="rId10"/>
    <p:sldId id="383" r:id="rId11"/>
    <p:sldId id="384" r:id="rId12"/>
    <p:sldId id="385" r:id="rId13"/>
    <p:sldId id="386" r:id="rId14"/>
    <p:sldId id="387" r:id="rId15"/>
    <p:sldId id="3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80" y="2733989"/>
            <a:ext cx="958983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948363" y="578508"/>
              <a:ext cx="6992534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4470400" y="3108635"/>
            <a:ext cx="6388100" cy="2818671"/>
          </a:xfrm>
          <a:prstGeom prst="wedgeEllipseCallout">
            <a:avLst>
              <a:gd name="adj1" fmla="val -86626"/>
              <a:gd name="adj2" fmla="val -27427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009650" y="1076325"/>
            <a:ext cx="9698549" cy="5029102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F18F4-EECF-4B91-AF40-B152A4D019F1}"/>
              </a:ext>
            </a:extLst>
          </p:cNvPr>
          <p:cNvSpPr txBox="1"/>
          <p:nvPr/>
        </p:nvSpPr>
        <p:spPr>
          <a:xfrm>
            <a:off x="2133600" y="1562100"/>
            <a:ext cx="8010525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7863 : 3 = 2621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791200" y="2324100"/>
              <a:ext cx="57150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sp>
        <p:nvSpPr>
          <p:cNvPr id="24" name="Oval Callout 5">
            <a:extLst>
              <a:ext uri="{FF2B5EF4-FFF2-40B4-BE49-F238E27FC236}">
                <a16:creationId xmlns:a16="http://schemas.microsoft.com/office/drawing/2014/main" id="{3920E029-857F-4B85-B32E-919C7AECD366}"/>
              </a:ext>
            </a:extLst>
          </p:cNvPr>
          <p:cNvSpPr/>
          <p:nvPr/>
        </p:nvSpPr>
        <p:spPr>
          <a:xfrm>
            <a:off x="3581400" y="3461060"/>
            <a:ext cx="4524375" cy="2818671"/>
          </a:xfrm>
          <a:prstGeom prst="wedgeEllipseCallout">
            <a:avLst>
              <a:gd name="adj1" fmla="val -76731"/>
              <a:gd name="adj2" fmla="val -28779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x 4 = 9296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: 2 = 1162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9296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1162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F8F31-759F-7BBB-F3AD-220BD01BD902}"/>
              </a:ext>
            </a:extLst>
          </p:cNvPr>
          <p:cNvGrpSpPr/>
          <p:nvPr/>
        </p:nvGrpSpPr>
        <p:grpSpPr>
          <a:xfrm>
            <a:off x="558799" y="158449"/>
            <a:ext cx="11362267" cy="6541103"/>
            <a:chOff x="419099" y="118836"/>
            <a:chExt cx="8521700" cy="49058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3985812" y="2110085"/>
              <a:ext cx="117237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buClr>
                  <a:srgbClr val="000000"/>
                </a:buClr>
              </a:pP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Nguyễn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Thị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Ái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Quyên</a:t>
              </a:r>
              <a:endParaRPr lang="en-SG" sz="3200" b="1" dirty="0">
                <a:solidFill>
                  <a:srgbClr val="002060"/>
                </a:solidFill>
                <a:sym typeface="Arial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CE9DA74-45C8-B4B5-6C87-35FFB6F012A0}"/>
                </a:ext>
              </a:extLst>
            </p:cNvPr>
            <p:cNvGrpSpPr/>
            <p:nvPr/>
          </p:nvGrpSpPr>
          <p:grpSpPr>
            <a:xfrm flipH="1">
              <a:off x="419099" y="118836"/>
              <a:ext cx="8521700" cy="4905827"/>
              <a:chOff x="685801" y="400050"/>
              <a:chExt cx="8033083" cy="4449303"/>
            </a:xfrm>
          </p:grpSpPr>
          <p:sp>
            <p:nvSpPr>
              <p:cNvPr id="5" name="Hình chữ nhật: Góc Tròn 1">
                <a:extLst>
                  <a:ext uri="{FF2B5EF4-FFF2-40B4-BE49-F238E27FC236}">
                    <a16:creationId xmlns:a16="http://schemas.microsoft.com/office/drawing/2014/main" id="{4F6DE09A-47D5-D056-4E23-39D58E3FE318}"/>
                  </a:ext>
                </a:extLst>
              </p:cNvPr>
              <p:cNvSpPr/>
              <p:nvPr/>
            </p:nvSpPr>
            <p:spPr>
              <a:xfrm>
                <a:off x="685801" y="400050"/>
                <a:ext cx="7928810" cy="4343400"/>
              </a:xfrm>
              <a:custGeom>
                <a:avLst/>
                <a:gdLst>
                  <a:gd name="connsiteX0" fmla="*/ 0 w 7928810"/>
                  <a:gd name="connsiteY0" fmla="*/ 671777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0 w 7928810"/>
                  <a:gd name="connsiteY8" fmla="*/ 671777 h 4030579"/>
                  <a:gd name="connsiteX0" fmla="*/ 493295 w 7928810"/>
                  <a:gd name="connsiteY0" fmla="*/ 1526019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493295 w 7928810"/>
                  <a:gd name="connsiteY8" fmla="*/ 1526019 h 4030579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257033 w 7928810"/>
                  <a:gd name="connsiteY2" fmla="*/ 312821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>
                    <a:moveTo>
                      <a:pt x="493295" y="1838840"/>
                    </a:moveTo>
                    <a:cubicBezTo>
                      <a:pt x="493295" y="1467828"/>
                      <a:pt x="276702" y="0"/>
                      <a:pt x="647714" y="0"/>
                    </a:cubicBezTo>
                    <a:lnTo>
                      <a:pt x="7160781" y="0"/>
                    </a:lnTo>
                    <a:cubicBezTo>
                      <a:pt x="7531793" y="0"/>
                      <a:pt x="7928810" y="613586"/>
                      <a:pt x="7928810" y="984598"/>
                    </a:cubicBezTo>
                    <a:lnTo>
                      <a:pt x="7928810" y="3671623"/>
                    </a:lnTo>
                    <a:cubicBezTo>
                      <a:pt x="7928810" y="4042635"/>
                      <a:pt x="7628045" y="4343400"/>
                      <a:pt x="7257033" y="4343400"/>
                    </a:cubicBezTo>
                    <a:lnTo>
                      <a:pt x="671777" y="4343400"/>
                    </a:lnTo>
                    <a:cubicBezTo>
                      <a:pt x="300765" y="4343400"/>
                      <a:pt x="0" y="4042635"/>
                      <a:pt x="0" y="3671623"/>
                    </a:cubicBezTo>
                    <a:cubicBezTo>
                      <a:pt x="0" y="2775948"/>
                      <a:pt x="493295" y="2734515"/>
                      <a:pt x="493295" y="1838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  <p:sp>
            <p:nvSpPr>
              <p:cNvPr id="6" name="Hình chữ nhật: Góc Tròn 1">
                <a:extLst>
                  <a:ext uri="{FF2B5EF4-FFF2-40B4-BE49-F238E27FC236}">
                    <a16:creationId xmlns:a16="http://schemas.microsoft.com/office/drawing/2014/main" id="{79F9DFCC-DCCE-11FB-DC9C-8A0B6582DBCA}"/>
                  </a:ext>
                </a:extLst>
              </p:cNvPr>
              <p:cNvSpPr/>
              <p:nvPr/>
            </p:nvSpPr>
            <p:spPr>
              <a:xfrm>
                <a:off x="790074" y="505953"/>
                <a:ext cx="7928810" cy="4343400"/>
              </a:xfrm>
              <a:custGeom>
                <a:avLst/>
                <a:gdLst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 extrusionOk="0">
                    <a:moveTo>
                      <a:pt x="493295" y="1838840"/>
                    </a:moveTo>
                    <a:cubicBezTo>
                      <a:pt x="480229" y="1490752"/>
                      <a:pt x="242953" y="-13936"/>
                      <a:pt x="647714" y="0"/>
                    </a:cubicBezTo>
                    <a:cubicBezTo>
                      <a:pt x="3750692" y="-60713"/>
                      <a:pt x="4868337" y="61072"/>
                      <a:pt x="7160781" y="0"/>
                    </a:cubicBezTo>
                    <a:cubicBezTo>
                      <a:pt x="7514830" y="5670"/>
                      <a:pt x="7924900" y="618210"/>
                      <a:pt x="7928810" y="984598"/>
                    </a:cubicBezTo>
                    <a:cubicBezTo>
                      <a:pt x="7953262" y="1987959"/>
                      <a:pt x="7996473" y="2918477"/>
                      <a:pt x="7928810" y="3671623"/>
                    </a:cubicBezTo>
                    <a:cubicBezTo>
                      <a:pt x="7962136" y="4010960"/>
                      <a:pt x="7700590" y="4348187"/>
                      <a:pt x="7257033" y="4343400"/>
                    </a:cubicBezTo>
                    <a:cubicBezTo>
                      <a:pt x="5064265" y="4269629"/>
                      <a:pt x="2934583" y="4187517"/>
                      <a:pt x="671777" y="4343400"/>
                    </a:cubicBezTo>
                    <a:cubicBezTo>
                      <a:pt x="306206" y="4344189"/>
                      <a:pt x="-5697" y="4040035"/>
                      <a:pt x="0" y="3671623"/>
                    </a:cubicBezTo>
                    <a:cubicBezTo>
                      <a:pt x="-43347" y="2788883"/>
                      <a:pt x="502953" y="2721423"/>
                      <a:pt x="493295" y="183884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7928810"/>
                          <a:gd name="connsiteY0" fmla="*/ 671777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0 w 7928810"/>
                          <a:gd name="connsiteY8" fmla="*/ 671777 h 4030579"/>
                          <a:gd name="connsiteX0" fmla="*/ 493295 w 7928810"/>
                          <a:gd name="connsiteY0" fmla="*/ 1526019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493295 w 7928810"/>
                          <a:gd name="connsiteY8" fmla="*/ 1526019 h 4030579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257033 w 7928810"/>
                          <a:gd name="connsiteY2" fmla="*/ 312821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160781 w 7928810"/>
                          <a:gd name="connsiteY2" fmla="*/ 0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28810" h="4343400">
                            <a:moveTo>
                              <a:pt x="493295" y="1838840"/>
                            </a:moveTo>
                            <a:cubicBezTo>
                              <a:pt x="493295" y="1467828"/>
                              <a:pt x="276702" y="0"/>
                              <a:pt x="647714" y="0"/>
                            </a:cubicBezTo>
                            <a:lnTo>
                              <a:pt x="7160781" y="0"/>
                            </a:lnTo>
                            <a:cubicBezTo>
                              <a:pt x="7531793" y="0"/>
                              <a:pt x="7928810" y="613586"/>
                              <a:pt x="7928810" y="984598"/>
                            </a:cubicBezTo>
                            <a:lnTo>
                              <a:pt x="7928810" y="3671623"/>
                            </a:lnTo>
                            <a:cubicBezTo>
                              <a:pt x="7928810" y="4042635"/>
                              <a:pt x="7628045" y="4343400"/>
                              <a:pt x="7257033" y="4343400"/>
                            </a:cubicBezTo>
                            <a:lnTo>
                              <a:pt x="671777" y="4343400"/>
                            </a:lnTo>
                            <a:cubicBezTo>
                              <a:pt x="300765" y="4343400"/>
                              <a:pt x="0" y="4042635"/>
                              <a:pt x="0" y="3671623"/>
                            </a:cubicBezTo>
                            <a:cubicBezTo>
                              <a:pt x="0" y="2775948"/>
                              <a:pt x="493295" y="2734515"/>
                              <a:pt x="493295" y="18388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</p:grp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81FB2B4-13F8-8DFA-462E-7DBDC0B9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7933" r="46881" b="43984"/>
          <a:stretch/>
        </p:blipFill>
        <p:spPr>
          <a:xfrm>
            <a:off x="1240063" y="1089688"/>
            <a:ext cx="1570348" cy="9438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251D2C19-B5A2-042B-32A8-2CC87AA13280}"/>
              </a:ext>
            </a:extLst>
          </p:cNvPr>
          <p:cNvGrpSpPr/>
          <p:nvPr/>
        </p:nvGrpSpPr>
        <p:grpSpPr>
          <a:xfrm>
            <a:off x="817807" y="1983025"/>
            <a:ext cx="10363712" cy="1234824"/>
            <a:chOff x="613356" y="1531576"/>
            <a:chExt cx="7772784" cy="92611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2ED111F-382F-B54F-845B-94AEC7EBAAEE}"/>
                </a:ext>
              </a:extLst>
            </p:cNvPr>
            <p:cNvSpPr txBox="1"/>
            <p:nvPr/>
          </p:nvSpPr>
          <p:spPr>
            <a:xfrm>
              <a:off x="1156795" y="1531576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0" indent="1270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được 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số có bốn chữ s</a:t>
              </a:r>
              <a:r>
                <a:rPr lang="en-US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ới (cho) số có một chữ số.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3" name="Hình ảnh 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F00BE4DC-C102-6AF3-6B51-B8848FFDB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1635863"/>
              <a:ext cx="635989" cy="615781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EF107FD-6FB1-B196-039E-790A86B5BE83}"/>
              </a:ext>
            </a:extLst>
          </p:cNvPr>
          <p:cNvGrpSpPr/>
          <p:nvPr/>
        </p:nvGrpSpPr>
        <p:grpSpPr>
          <a:xfrm>
            <a:off x="817809" y="3138205"/>
            <a:ext cx="10363711" cy="1234825"/>
            <a:chOff x="613356" y="2353652"/>
            <a:chExt cx="7772783" cy="926118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ADA2772-6EAA-58A2-9087-769310251D2B}"/>
                </a:ext>
              </a:extLst>
            </p:cNvPr>
            <p:cNvSpPr txBox="1"/>
            <p:nvPr/>
          </p:nvSpPr>
          <p:spPr>
            <a:xfrm>
              <a:off x="1156794" y="2353652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101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Áp dụng được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Palatino Linotype" panose="020405020505050303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thực tế.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15" name="Hình ảnh 1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E337029-1ECA-9CA0-90A7-3E8BD995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2504855"/>
              <a:ext cx="635989" cy="615781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2B2E037-E8E7-38AB-68C8-27B4C05D3D63}"/>
              </a:ext>
            </a:extLst>
          </p:cNvPr>
          <p:cNvGrpSpPr/>
          <p:nvPr/>
        </p:nvGrpSpPr>
        <p:grpSpPr>
          <a:xfrm>
            <a:off x="846382" y="4306404"/>
            <a:ext cx="10335137" cy="821041"/>
            <a:chOff x="634786" y="3229805"/>
            <a:chExt cx="7751353" cy="615781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0FE50EF-7873-CC1B-08CB-CB6D936EB701}"/>
                </a:ext>
              </a:extLst>
            </p:cNvPr>
            <p:cNvSpPr txBox="1"/>
            <p:nvPr/>
          </p:nvSpPr>
          <p:spPr>
            <a:xfrm>
              <a:off x="1156794" y="3237405"/>
              <a:ext cx="7229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thành thạo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quy tắc tính nhân và chia</a:t>
              </a:r>
              <a:endParaRPr lang="en-US" sz="3200" b="1" kern="0" dirty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pic>
          <p:nvPicPr>
            <p:cNvPr id="21" name="Hình ảnh 2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7AF37B0-88A1-FEEF-1A41-868B6532E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34786" y="3229805"/>
              <a:ext cx="635989" cy="6157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925BA-F9D4-4B15-9DCC-31EA8175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03" y="409535"/>
            <a:ext cx="615749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4 320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803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(2000 + 7015)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762000" y="10477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(2000 + 7015)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9015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3005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6667500" y="10096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171575" y="32861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2515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6696075" y="32480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4230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8" grpId="0" build="p"/>
      <p:bldP spid="79" grpId="0" build="p"/>
      <p:bldP spid="84" grpId="0" build="p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499</Words>
  <Application>Microsoft Office PowerPoint</Application>
  <PresentationFormat>Widescreen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Inter</vt:lpstr>
      <vt:lpstr>Orelega One</vt:lpstr>
      <vt:lpstr>Palatino Linotype</vt:lpstr>
      <vt:lpstr>Times New Roman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maichihp87@gmail.com</cp:lastModifiedBy>
  <cp:revision>28</cp:revision>
  <dcterms:created xsi:type="dcterms:W3CDTF">2022-11-25T06:41:37Z</dcterms:created>
  <dcterms:modified xsi:type="dcterms:W3CDTF">2025-03-15T02:58:15Z</dcterms:modified>
</cp:coreProperties>
</file>