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9" r:id="rId2"/>
  </p:sldMasterIdLst>
  <p:notesMasterIdLst>
    <p:notesMasterId r:id="rId9"/>
  </p:notesMasterIdLst>
  <p:sldIdLst>
    <p:sldId id="257" r:id="rId3"/>
    <p:sldId id="281" r:id="rId4"/>
    <p:sldId id="282" r:id="rId5"/>
    <p:sldId id="283" r:id="rId6"/>
    <p:sldId id="284" r:id="rId7"/>
    <p:sldId id="28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1F83-BDB1-49F8-9B20-2854FAD14A80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4EDC-6EDA-49C0-AD2A-FA8B10D2E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3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5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3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15/03/2026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1A23B72-1DCC-4C77-9F61-CF96605C05F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1" y="10477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0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CAC84-13E0-47D0-873D-4EB5F2C33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852" y="8360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nghìn: 63 252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nghìn: 58 632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5093011" cy="2047010"/>
            </a:xfrm>
            <a:custGeom>
              <a:avLst/>
              <a:gdLst>
                <a:gd name="connsiteX0" fmla="*/ 0 w 5093011"/>
                <a:gd name="connsiteY0" fmla="*/ 341175 h 2047010"/>
                <a:gd name="connsiteX1" fmla="*/ 341175 w 5093011"/>
                <a:gd name="connsiteY1" fmla="*/ 0 h 2047010"/>
                <a:gd name="connsiteX2" fmla="*/ 927163 w 5093011"/>
                <a:gd name="connsiteY2" fmla="*/ 0 h 2047010"/>
                <a:gd name="connsiteX3" fmla="*/ 1557257 w 5093011"/>
                <a:gd name="connsiteY3" fmla="*/ 0 h 2047010"/>
                <a:gd name="connsiteX4" fmla="*/ 2055032 w 5093011"/>
                <a:gd name="connsiteY4" fmla="*/ 0 h 2047010"/>
                <a:gd name="connsiteX5" fmla="*/ 2729233 w 5093011"/>
                <a:gd name="connsiteY5" fmla="*/ 0 h 2047010"/>
                <a:gd name="connsiteX6" fmla="*/ 3315221 w 5093011"/>
                <a:gd name="connsiteY6" fmla="*/ 0 h 2047010"/>
                <a:gd name="connsiteX7" fmla="*/ 3945315 w 5093011"/>
                <a:gd name="connsiteY7" fmla="*/ 0 h 2047010"/>
                <a:gd name="connsiteX8" fmla="*/ 4751836 w 5093011"/>
                <a:gd name="connsiteY8" fmla="*/ 0 h 2047010"/>
                <a:gd name="connsiteX9" fmla="*/ 5093011 w 5093011"/>
                <a:gd name="connsiteY9" fmla="*/ 341175 h 2047010"/>
                <a:gd name="connsiteX10" fmla="*/ 5093011 w 5093011"/>
                <a:gd name="connsiteY10" fmla="*/ 1050798 h 2047010"/>
                <a:gd name="connsiteX11" fmla="*/ 5093011 w 5093011"/>
                <a:gd name="connsiteY11" fmla="*/ 1705835 h 2047010"/>
                <a:gd name="connsiteX12" fmla="*/ 4751836 w 5093011"/>
                <a:gd name="connsiteY12" fmla="*/ 2047010 h 2047010"/>
                <a:gd name="connsiteX13" fmla="*/ 4209955 w 5093011"/>
                <a:gd name="connsiteY13" fmla="*/ 2047010 h 2047010"/>
                <a:gd name="connsiteX14" fmla="*/ 3535754 w 5093011"/>
                <a:gd name="connsiteY14" fmla="*/ 2047010 h 2047010"/>
                <a:gd name="connsiteX15" fmla="*/ 2905659 w 5093011"/>
                <a:gd name="connsiteY15" fmla="*/ 2047010 h 2047010"/>
                <a:gd name="connsiteX16" fmla="*/ 2363778 w 5093011"/>
                <a:gd name="connsiteY16" fmla="*/ 2047010 h 2047010"/>
                <a:gd name="connsiteX17" fmla="*/ 1777790 w 5093011"/>
                <a:gd name="connsiteY17" fmla="*/ 2047010 h 2047010"/>
                <a:gd name="connsiteX18" fmla="*/ 1235909 w 5093011"/>
                <a:gd name="connsiteY18" fmla="*/ 2047010 h 2047010"/>
                <a:gd name="connsiteX19" fmla="*/ 341175 w 5093011"/>
                <a:gd name="connsiteY19" fmla="*/ 2047010 h 2047010"/>
                <a:gd name="connsiteX20" fmla="*/ 0 w 5093011"/>
                <a:gd name="connsiteY20" fmla="*/ 1705835 h 2047010"/>
                <a:gd name="connsiteX21" fmla="*/ 0 w 5093011"/>
                <a:gd name="connsiteY21" fmla="*/ 1064445 h 2047010"/>
                <a:gd name="connsiteX22" fmla="*/ 0 w 5093011"/>
                <a:gd name="connsiteY22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93011" h="2047010" fill="none" extrusionOk="0">
                  <a:moveTo>
                    <a:pt x="0" y="341175"/>
                  </a:moveTo>
                  <a:cubicBezTo>
                    <a:pt x="-22404" y="159457"/>
                    <a:pt x="171255" y="-19974"/>
                    <a:pt x="341175" y="0"/>
                  </a:cubicBezTo>
                  <a:cubicBezTo>
                    <a:pt x="501957" y="-15223"/>
                    <a:pt x="680326" y="-17791"/>
                    <a:pt x="927163" y="0"/>
                  </a:cubicBezTo>
                  <a:cubicBezTo>
                    <a:pt x="1174000" y="17791"/>
                    <a:pt x="1391474" y="23429"/>
                    <a:pt x="1557257" y="0"/>
                  </a:cubicBezTo>
                  <a:cubicBezTo>
                    <a:pt x="1723040" y="-23429"/>
                    <a:pt x="1903050" y="-7163"/>
                    <a:pt x="2055032" y="0"/>
                  </a:cubicBezTo>
                  <a:cubicBezTo>
                    <a:pt x="2207015" y="7163"/>
                    <a:pt x="2553365" y="-9100"/>
                    <a:pt x="2729233" y="0"/>
                  </a:cubicBezTo>
                  <a:cubicBezTo>
                    <a:pt x="2905101" y="9100"/>
                    <a:pt x="3054493" y="24083"/>
                    <a:pt x="3315221" y="0"/>
                  </a:cubicBezTo>
                  <a:cubicBezTo>
                    <a:pt x="3575949" y="-24083"/>
                    <a:pt x="3654203" y="362"/>
                    <a:pt x="3945315" y="0"/>
                  </a:cubicBezTo>
                  <a:cubicBezTo>
                    <a:pt x="4236427" y="-362"/>
                    <a:pt x="4389666" y="171"/>
                    <a:pt x="4751836" y="0"/>
                  </a:cubicBezTo>
                  <a:cubicBezTo>
                    <a:pt x="4949377" y="-25979"/>
                    <a:pt x="5100855" y="141152"/>
                    <a:pt x="5093011" y="341175"/>
                  </a:cubicBezTo>
                  <a:cubicBezTo>
                    <a:pt x="5126714" y="640383"/>
                    <a:pt x="5098144" y="768702"/>
                    <a:pt x="5093011" y="1050798"/>
                  </a:cubicBezTo>
                  <a:cubicBezTo>
                    <a:pt x="5087878" y="1332894"/>
                    <a:pt x="5078877" y="1401430"/>
                    <a:pt x="5093011" y="1705835"/>
                  </a:cubicBezTo>
                  <a:cubicBezTo>
                    <a:pt x="5087827" y="1892643"/>
                    <a:pt x="4946142" y="2066916"/>
                    <a:pt x="4751836" y="2047010"/>
                  </a:cubicBezTo>
                  <a:cubicBezTo>
                    <a:pt x="4506316" y="2064323"/>
                    <a:pt x="4331641" y="2037684"/>
                    <a:pt x="4209955" y="2047010"/>
                  </a:cubicBezTo>
                  <a:cubicBezTo>
                    <a:pt x="4088269" y="2056336"/>
                    <a:pt x="3777715" y="2034003"/>
                    <a:pt x="3535754" y="2047010"/>
                  </a:cubicBezTo>
                  <a:cubicBezTo>
                    <a:pt x="3293793" y="2060017"/>
                    <a:pt x="3042875" y="2036007"/>
                    <a:pt x="2905659" y="2047010"/>
                  </a:cubicBezTo>
                  <a:cubicBezTo>
                    <a:pt x="2768443" y="2058013"/>
                    <a:pt x="2497911" y="2062912"/>
                    <a:pt x="2363778" y="2047010"/>
                  </a:cubicBezTo>
                  <a:cubicBezTo>
                    <a:pt x="2229645" y="2031108"/>
                    <a:pt x="2041705" y="2038873"/>
                    <a:pt x="1777790" y="2047010"/>
                  </a:cubicBezTo>
                  <a:cubicBezTo>
                    <a:pt x="1513875" y="2055147"/>
                    <a:pt x="1434179" y="2028841"/>
                    <a:pt x="1235909" y="2047010"/>
                  </a:cubicBezTo>
                  <a:cubicBezTo>
                    <a:pt x="1037639" y="2065179"/>
                    <a:pt x="763348" y="2023598"/>
                    <a:pt x="341175" y="2047010"/>
                  </a:cubicBezTo>
                  <a:cubicBezTo>
                    <a:pt x="142907" y="2047430"/>
                    <a:pt x="27354" y="1906244"/>
                    <a:pt x="0" y="1705835"/>
                  </a:cubicBezTo>
                  <a:cubicBezTo>
                    <a:pt x="-17995" y="1496562"/>
                    <a:pt x="-5843" y="1309917"/>
                    <a:pt x="0" y="1064445"/>
                  </a:cubicBezTo>
                  <a:cubicBezTo>
                    <a:pt x="5843" y="818973"/>
                    <a:pt x="30075" y="683275"/>
                    <a:pt x="0" y="341175"/>
                  </a:cubicBezTo>
                  <a:close/>
                </a:path>
                <a:path w="5093011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95684" y="17279"/>
                    <a:pt x="630834" y="22433"/>
                    <a:pt x="838950" y="0"/>
                  </a:cubicBezTo>
                  <a:cubicBezTo>
                    <a:pt x="1047066" y="-22433"/>
                    <a:pt x="1376696" y="20235"/>
                    <a:pt x="1513151" y="0"/>
                  </a:cubicBezTo>
                  <a:cubicBezTo>
                    <a:pt x="1649606" y="-20235"/>
                    <a:pt x="1894657" y="14278"/>
                    <a:pt x="2187352" y="0"/>
                  </a:cubicBezTo>
                  <a:cubicBezTo>
                    <a:pt x="2480047" y="-14278"/>
                    <a:pt x="2592010" y="7249"/>
                    <a:pt x="2861553" y="0"/>
                  </a:cubicBezTo>
                  <a:cubicBezTo>
                    <a:pt x="3131096" y="-7249"/>
                    <a:pt x="3357603" y="33371"/>
                    <a:pt x="3579860" y="0"/>
                  </a:cubicBezTo>
                  <a:cubicBezTo>
                    <a:pt x="3802117" y="-33371"/>
                    <a:pt x="4510370" y="24820"/>
                    <a:pt x="4751836" y="0"/>
                  </a:cubicBezTo>
                  <a:cubicBezTo>
                    <a:pt x="4928654" y="-18311"/>
                    <a:pt x="5087338" y="137329"/>
                    <a:pt x="5093011" y="341175"/>
                  </a:cubicBezTo>
                  <a:cubicBezTo>
                    <a:pt x="5064997" y="566295"/>
                    <a:pt x="5084357" y="851727"/>
                    <a:pt x="5093011" y="1037152"/>
                  </a:cubicBezTo>
                  <a:cubicBezTo>
                    <a:pt x="5101665" y="1222577"/>
                    <a:pt x="5088873" y="1466791"/>
                    <a:pt x="5093011" y="1705835"/>
                  </a:cubicBezTo>
                  <a:cubicBezTo>
                    <a:pt x="5086227" y="1915652"/>
                    <a:pt x="4901185" y="2037525"/>
                    <a:pt x="4751836" y="2047010"/>
                  </a:cubicBezTo>
                  <a:cubicBezTo>
                    <a:pt x="4648914" y="2040206"/>
                    <a:pt x="4429018" y="2047249"/>
                    <a:pt x="4254061" y="2047010"/>
                  </a:cubicBezTo>
                  <a:cubicBezTo>
                    <a:pt x="4079105" y="2046771"/>
                    <a:pt x="3933860" y="2040997"/>
                    <a:pt x="3668074" y="2047010"/>
                  </a:cubicBezTo>
                  <a:cubicBezTo>
                    <a:pt x="3402288" y="2053023"/>
                    <a:pt x="3217268" y="2022701"/>
                    <a:pt x="3037979" y="2047010"/>
                  </a:cubicBezTo>
                  <a:cubicBezTo>
                    <a:pt x="2858691" y="2071319"/>
                    <a:pt x="2588785" y="2047729"/>
                    <a:pt x="2407885" y="2047010"/>
                  </a:cubicBezTo>
                  <a:cubicBezTo>
                    <a:pt x="2226985" y="2046291"/>
                    <a:pt x="2030450" y="2022536"/>
                    <a:pt x="1689577" y="2047010"/>
                  </a:cubicBezTo>
                  <a:cubicBezTo>
                    <a:pt x="1348704" y="2071484"/>
                    <a:pt x="1379683" y="2046356"/>
                    <a:pt x="1103589" y="2047010"/>
                  </a:cubicBezTo>
                  <a:cubicBezTo>
                    <a:pt x="827495" y="2047664"/>
                    <a:pt x="515964" y="2080667"/>
                    <a:pt x="341175" y="2047010"/>
                  </a:cubicBezTo>
                  <a:cubicBezTo>
                    <a:pt x="134954" y="2084936"/>
                    <a:pt x="39296" y="1899224"/>
                    <a:pt x="0" y="1705835"/>
                  </a:cubicBezTo>
                  <a:cubicBezTo>
                    <a:pt x="33950" y="1495531"/>
                    <a:pt x="11840" y="1284982"/>
                    <a:pt x="0" y="996212"/>
                  </a:cubicBezTo>
                  <a:cubicBezTo>
                    <a:pt x="-11840" y="707442"/>
                    <a:pt x="-21774" y="64768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 : 12 345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</TotalTime>
  <Words>68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#9Slide05 Phobia</vt:lpstr>
      <vt:lpstr>Arial</vt:lpstr>
      <vt:lpstr>Calibri</vt:lpstr>
      <vt:lpstr>Calibri Light</vt:lpstr>
      <vt:lpstr>Trebuchet MS</vt:lpstr>
      <vt:lpstr>Wingdings 3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2022-12-27T11:54:45Z</dcterms:created>
  <dcterms:modified xsi:type="dcterms:W3CDTF">2026-03-15T15:17:10Z</dcterms:modified>
</cp:coreProperties>
</file>