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7"/>
  </p:notesMasterIdLst>
  <p:sldIdLst>
    <p:sldId id="310" r:id="rId2"/>
    <p:sldId id="2670" r:id="rId3"/>
    <p:sldId id="2671" r:id="rId4"/>
    <p:sldId id="2672" r:id="rId5"/>
    <p:sldId id="267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1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4.gif"/><Relationship Id="rId7" Type="http://schemas.openxmlformats.org/officeDocument/2006/relationships/image" Target="../media/image5.gif"/><Relationship Id="rId12" Type="http://schemas.openxmlformats.org/officeDocument/2006/relationships/slide" Target="slide4.xml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3.gif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slide" Target="slide3.xml"/><Relationship Id="rId19" Type="http://schemas.openxmlformats.org/officeDocument/2006/relationships/image" Target="../media/image12.gif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" action="ppaction://noaction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0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2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234</Words>
  <Application>Microsoft Office PowerPoint</Application>
  <PresentationFormat>Widescreen</PresentationFormat>
  <Paragraphs>27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SVN-Ludicrous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2023-02-04T22:50:15Z</dcterms:created>
  <dcterms:modified xsi:type="dcterms:W3CDTF">2026-03-15T15:43:52Z</dcterms:modified>
</cp:coreProperties>
</file>