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89" r:id="rId3"/>
    <p:sldMasterId id="2147483703" r:id="rId4"/>
  </p:sldMasterIdLst>
  <p:notesMasterIdLst>
    <p:notesMasterId r:id="rId29"/>
  </p:notesMasterIdLst>
  <p:sldIdLst>
    <p:sldId id="257" r:id="rId5"/>
    <p:sldId id="2642" r:id="rId6"/>
    <p:sldId id="372" r:id="rId7"/>
    <p:sldId id="373" r:id="rId8"/>
    <p:sldId id="374" r:id="rId9"/>
    <p:sldId id="375" r:id="rId10"/>
    <p:sldId id="281" r:id="rId11"/>
    <p:sldId id="295" r:id="rId12"/>
    <p:sldId id="288" r:id="rId13"/>
    <p:sldId id="2651" r:id="rId14"/>
    <p:sldId id="2655" r:id="rId15"/>
    <p:sldId id="2652" r:id="rId16"/>
    <p:sldId id="2654" r:id="rId17"/>
    <p:sldId id="2643" r:id="rId18"/>
    <p:sldId id="2644" r:id="rId19"/>
    <p:sldId id="2650" r:id="rId20"/>
    <p:sldId id="2647" r:id="rId21"/>
    <p:sldId id="2648" r:id="rId22"/>
    <p:sldId id="2649" r:id="rId23"/>
    <p:sldId id="287" r:id="rId24"/>
    <p:sldId id="2641" r:id="rId25"/>
    <p:sldId id="2645" r:id="rId26"/>
    <p:sldId id="2646" r:id="rId27"/>
    <p:sldId id="29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8E5A8-536B-4DC1-8ECF-5CE9BFAB624E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09009-68B9-4546-8336-F1B9F0BD1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5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305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450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6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346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870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436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927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773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045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706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05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Học trực tiếp thì cho HS giơ tay</a:t>
            </a:r>
          </a:p>
          <a:p>
            <a:r>
              <a:rPr lang="en-US"/>
              <a:t>Học online gv có thể cho hs thi đua chat trên khung chat để dễ quản lí</a:t>
            </a:r>
          </a:p>
        </p:txBody>
      </p:sp>
    </p:spTree>
    <p:extLst>
      <p:ext uri="{BB962C8B-B14F-4D97-AF65-F5344CB8AC3E}">
        <p14:creationId xmlns:p14="http://schemas.microsoft.com/office/powerpoint/2010/main" val="1378243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6436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3980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49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Học trực tiếp thì cho HS giơ tay</a:t>
            </a:r>
          </a:p>
          <a:p>
            <a:r>
              <a:rPr lang="en-US"/>
              <a:t>Học online gv có thể cho hs thi đua chat trên khung chat để dễ quản lí</a:t>
            </a:r>
          </a:p>
        </p:txBody>
      </p:sp>
    </p:spTree>
    <p:extLst>
      <p:ext uri="{BB962C8B-B14F-4D97-AF65-F5344CB8AC3E}">
        <p14:creationId xmlns:p14="http://schemas.microsoft.com/office/powerpoint/2010/main" val="29734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Học trực tiếp thì cho HS giơ tay</a:t>
            </a:r>
          </a:p>
          <a:p>
            <a:r>
              <a:rPr lang="en-US"/>
              <a:t>Học online gv có thể cho hs thi đua chat trên khung chat để dễ quản lí</a:t>
            </a:r>
          </a:p>
        </p:txBody>
      </p:sp>
    </p:spTree>
    <p:extLst>
      <p:ext uri="{BB962C8B-B14F-4D97-AF65-F5344CB8AC3E}">
        <p14:creationId xmlns:p14="http://schemas.microsoft.com/office/powerpoint/2010/main" val="3308729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Học trực tiếp thì cho HS giơ tay</a:t>
            </a:r>
          </a:p>
          <a:p>
            <a:r>
              <a:rPr lang="en-US"/>
              <a:t>Học online gv có thể cho hs thi đua chat trên khung chat để dễ quản lí</a:t>
            </a:r>
          </a:p>
        </p:txBody>
      </p:sp>
    </p:spTree>
    <p:extLst>
      <p:ext uri="{BB962C8B-B14F-4D97-AF65-F5344CB8AC3E}">
        <p14:creationId xmlns:p14="http://schemas.microsoft.com/office/powerpoint/2010/main" val="1531992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310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770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139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20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A5F441-BA27-4D1A-9A13-05155C413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73B6E29-430C-420B-9D34-8C89DDCCB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9E9B79-96D2-4483-AF4F-F41232FE2D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032C75-8AFF-422F-B434-1A2597AB9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8089CB-2DEA-4E65-AE74-4EA2262B3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39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528CE7-CF14-4940-A95B-FBE580F44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248680-868D-405D-8570-DE469DFE8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D56F11-8CDA-4DAB-9925-1BC78111D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B991C3-CB7C-4BF7-9EA8-1E5D7C793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8BD3AC-7018-477F-817F-322423E1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69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5E7EA4D-A3CF-4FAB-A0FB-230320904B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6787D43-B3B2-419A-9F39-1275EFF48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DEECBA-ABA0-47FA-8FAA-50C93086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A66ADA-9B95-438A-B5D1-869693DAB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A0A3A1-5A3C-48BC-8D41-9362B8DA0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60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̉n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Nhóm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Hình tự do 5"/>
            <p:cNvSpPr/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" name="Dòng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0" name="Hình tự do 7"/>
            <p:cNvSpPr/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11" name="Nhóm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Hình tự do 8"/>
              <p:cNvSpPr/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13" name="Hình tự do 9"/>
              <p:cNvSpPr/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14" name="Hình tự do 10"/>
            <p:cNvSpPr/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15" name="Hình tự do 23"/>
            <p:cNvSpPr/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24"/>
            <p:cNvSpPr/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-1" fmla="*/ 0 w 10093"/>
                <a:gd name="connsiteY0-2" fmla="*/ 477 h 10050"/>
                <a:gd name="connsiteX1-3" fmla="*/ 9731 w 10093"/>
                <a:gd name="connsiteY1-4" fmla="*/ 9901 h 10050"/>
                <a:gd name="connsiteX2-5" fmla="*/ 0 w 10093"/>
                <a:gd name="connsiteY2-6" fmla="*/ 477 h 10050"/>
                <a:gd name="connsiteX0-7" fmla="*/ 0 w 9731"/>
                <a:gd name="connsiteY0-8" fmla="*/ 636 h 10209"/>
                <a:gd name="connsiteX1-9" fmla="*/ 9731 w 9731"/>
                <a:gd name="connsiteY1-10" fmla="*/ 10060 h 10209"/>
                <a:gd name="connsiteX2-11" fmla="*/ 0 w 9731"/>
                <a:gd name="connsiteY2-12" fmla="*/ 636 h 10209"/>
                <a:gd name="connsiteX0-13" fmla="*/ 0 w 10000"/>
                <a:gd name="connsiteY0-14" fmla="*/ 97 h 9475"/>
                <a:gd name="connsiteX1-15" fmla="*/ 10000 w 10000"/>
                <a:gd name="connsiteY1-16" fmla="*/ 9328 h 9475"/>
                <a:gd name="connsiteX2-17" fmla="*/ 0 w 10000"/>
                <a:gd name="connsiteY2-18" fmla="*/ 97 h 9475"/>
                <a:gd name="connsiteX0-19" fmla="*/ 0 w 10000"/>
                <a:gd name="connsiteY0-20" fmla="*/ 102 h 9940"/>
                <a:gd name="connsiteX1-21" fmla="*/ 10000 w 10000"/>
                <a:gd name="connsiteY1-22" fmla="*/ 9845 h 9940"/>
                <a:gd name="connsiteX2-23" fmla="*/ 0 w 10000"/>
                <a:gd name="connsiteY2-24" fmla="*/ 102 h 9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25"/>
            <p:cNvSpPr/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8" name="Hình tự do 26"/>
            <p:cNvSpPr/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9" name="Hình tự do 27"/>
            <p:cNvSpPr/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grpSp>
          <p:nvGrpSpPr>
            <p:cNvPr id="20" name="Nhóm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Hình tự do 28"/>
              <p:cNvSpPr/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2" name="Hình tự do 29"/>
              <p:cNvSpPr/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23" name="Hình tự do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4" name="Hình tự do 31"/>
            <p:cNvSpPr/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5" name="Hình tự do 32"/>
            <p:cNvSpPr/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6" name="Hình tự do 33"/>
            <p:cNvSpPr/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7" name="Hình tự do 34"/>
            <p:cNvSpPr/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8" name="Hình tự do 73"/>
            <p:cNvSpPr/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9" name="Hình tự do 74"/>
            <p:cNvSpPr/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0" name="Hình tự do 75"/>
            <p:cNvSpPr/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1" name="Dòng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2" name="Hình tự do 78"/>
            <p:cNvSpPr/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3" name="Hình tự do 79"/>
            <p:cNvSpPr/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4" name="Hình tự do 82"/>
            <p:cNvSpPr/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5" name="Hình tự do 83"/>
            <p:cNvSpPr/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6" name="Hình tự do 84"/>
            <p:cNvSpPr/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7" name="Hình tự do 80"/>
            <p:cNvSpPr/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8" name="Hình bầu dục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Hình bầu dục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Hình bầu dục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41" name="Nhóm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Hình tự do 41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3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4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5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6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  <p:sp>
          <p:nvSpPr>
            <p:cNvPr id="47" name="Hình tự do 32"/>
            <p:cNvSpPr/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8" name="Hình tự do 80"/>
            <p:cNvSpPr/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9" name="Hình tự do 80"/>
            <p:cNvSpPr/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0" name="Hình tự do 84"/>
            <p:cNvSpPr/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1" name="Hình tự do 84"/>
            <p:cNvSpPr/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2" name="Hình bầu dục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Hình tự do 5"/>
            <p:cNvSpPr/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4" name="Dòng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5" name="Hình tự do 7"/>
            <p:cNvSpPr/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56" name="Nhóm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Hình tự do 8"/>
              <p:cNvSpPr/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58" name="Hình tự do 9"/>
              <p:cNvSpPr/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59" name="Hình tự do 10"/>
            <p:cNvSpPr/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60" name="Hình tự do 23"/>
            <p:cNvSpPr/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1" name="Hình tự do 24"/>
            <p:cNvSpPr/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-1" fmla="*/ 0 w 10093"/>
                <a:gd name="connsiteY0-2" fmla="*/ 477 h 10050"/>
                <a:gd name="connsiteX1-3" fmla="*/ 9731 w 10093"/>
                <a:gd name="connsiteY1-4" fmla="*/ 9901 h 10050"/>
                <a:gd name="connsiteX2-5" fmla="*/ 0 w 10093"/>
                <a:gd name="connsiteY2-6" fmla="*/ 477 h 10050"/>
                <a:gd name="connsiteX0-7" fmla="*/ 0 w 9731"/>
                <a:gd name="connsiteY0-8" fmla="*/ 636 h 10209"/>
                <a:gd name="connsiteX1-9" fmla="*/ 9731 w 9731"/>
                <a:gd name="connsiteY1-10" fmla="*/ 10060 h 10209"/>
                <a:gd name="connsiteX2-11" fmla="*/ 0 w 9731"/>
                <a:gd name="connsiteY2-12" fmla="*/ 636 h 10209"/>
                <a:gd name="connsiteX0-13" fmla="*/ 0 w 10000"/>
                <a:gd name="connsiteY0-14" fmla="*/ 97 h 9475"/>
                <a:gd name="connsiteX1-15" fmla="*/ 10000 w 10000"/>
                <a:gd name="connsiteY1-16" fmla="*/ 9328 h 9475"/>
                <a:gd name="connsiteX2-17" fmla="*/ 0 w 10000"/>
                <a:gd name="connsiteY2-18" fmla="*/ 97 h 9475"/>
                <a:gd name="connsiteX0-19" fmla="*/ 0 w 10000"/>
                <a:gd name="connsiteY0-20" fmla="*/ 102 h 9940"/>
                <a:gd name="connsiteX1-21" fmla="*/ 10000 w 10000"/>
                <a:gd name="connsiteY1-22" fmla="*/ 9845 h 9940"/>
                <a:gd name="connsiteX2-23" fmla="*/ 0 w 10000"/>
                <a:gd name="connsiteY2-24" fmla="*/ 102 h 9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2" name="Hình tự do 25"/>
            <p:cNvSpPr/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3" name="Hình tự do 26"/>
            <p:cNvSpPr/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4" name="Hình tự do 27"/>
            <p:cNvSpPr/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grpSp>
          <p:nvGrpSpPr>
            <p:cNvPr id="65" name="Nhóm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Hình tự do 28"/>
              <p:cNvSpPr/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7" name="Hình tự do 29"/>
              <p:cNvSpPr/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68" name="Hình tự do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9" name="Hình tự do 31"/>
            <p:cNvSpPr/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0" name="Hình tự do 32"/>
            <p:cNvSpPr/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1" name="Hình tự do 33"/>
            <p:cNvSpPr/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2" name="Hình tự do 34"/>
            <p:cNvSpPr/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3" name="Hình tự do 73"/>
            <p:cNvSpPr/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4" name="Hình tự do 74"/>
            <p:cNvSpPr/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5" name="Hình tự do 75"/>
            <p:cNvSpPr/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6" name="Dòng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7" name="Hình tự do 78"/>
            <p:cNvSpPr/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8" name="Hình tự do 79"/>
            <p:cNvSpPr/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9" name="Hình tự do 82"/>
            <p:cNvSpPr/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0" name="Hình tự do 83"/>
            <p:cNvSpPr/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1" name="Hình tự do 84"/>
            <p:cNvSpPr/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2" name="Hình tự do 80"/>
            <p:cNvSpPr/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3" name="Hình bầu dục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4" name="Hình bầu dục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5" name="Hình bầu dục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86" name="Nhóm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Hình tự do 86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8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9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90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91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  <p:sp>
          <p:nvSpPr>
            <p:cNvPr id="92" name="Hình tự do 32"/>
            <p:cNvSpPr/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3" name="Hình tự do 80"/>
            <p:cNvSpPr/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4" name="Hình tự do 80"/>
            <p:cNvSpPr/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5" name="Hình tự do 84"/>
            <p:cNvSpPr/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6" name="Hình tự do 84"/>
            <p:cNvSpPr/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7" name="Hình bầu dục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98" name="Nhóm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Hình tự do 67"/>
              <p:cNvSpPr/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-1" fmla="*/ 9558 w 10006"/>
                  <a:gd name="connsiteY0-2" fmla="*/ 6618 h 10000"/>
                  <a:gd name="connsiteX1-3" fmla="*/ 9355 w 10006"/>
                  <a:gd name="connsiteY1-4" fmla="*/ 6618 h 10000"/>
                  <a:gd name="connsiteX2-5" fmla="*/ 9153 w 10006"/>
                  <a:gd name="connsiteY2-6" fmla="*/ 6346 h 10000"/>
                  <a:gd name="connsiteX3-7" fmla="*/ 1887 w 10006"/>
                  <a:gd name="connsiteY3-8" fmla="*/ 181 h 10000"/>
                  <a:gd name="connsiteX4-9" fmla="*/ 8236 w 10006"/>
                  <a:gd name="connsiteY4-10" fmla="*/ 6348 h 10000"/>
                  <a:gd name="connsiteX5-11" fmla="*/ 71 w 10006"/>
                  <a:gd name="connsiteY5-12" fmla="*/ 9428 h 10000"/>
                  <a:gd name="connsiteX6-13" fmla="*/ 9558 w 10006"/>
                  <a:gd name="connsiteY6-14" fmla="*/ 6618 h 10000"/>
                  <a:gd name="connsiteX0-15" fmla="*/ 9558 w 10006"/>
                  <a:gd name="connsiteY0-16" fmla="*/ 6652 h 10034"/>
                  <a:gd name="connsiteX1-17" fmla="*/ 9355 w 10006"/>
                  <a:gd name="connsiteY1-18" fmla="*/ 6652 h 10034"/>
                  <a:gd name="connsiteX2-19" fmla="*/ 9153 w 10006"/>
                  <a:gd name="connsiteY2-20" fmla="*/ 6380 h 10034"/>
                  <a:gd name="connsiteX3-21" fmla="*/ 1887 w 10006"/>
                  <a:gd name="connsiteY3-22" fmla="*/ 215 h 10034"/>
                  <a:gd name="connsiteX4-23" fmla="*/ 8236 w 10006"/>
                  <a:gd name="connsiteY4-24" fmla="*/ 6382 h 10034"/>
                  <a:gd name="connsiteX5-25" fmla="*/ 71 w 10006"/>
                  <a:gd name="connsiteY5-26" fmla="*/ 9462 h 10034"/>
                  <a:gd name="connsiteX6-27" fmla="*/ 9558 w 10006"/>
                  <a:gd name="connsiteY6-28" fmla="*/ 6652 h 10034"/>
                  <a:gd name="connsiteX0-29" fmla="*/ 9558 w 9558"/>
                  <a:gd name="connsiteY0-30" fmla="*/ 6652 h 10197"/>
                  <a:gd name="connsiteX1-31" fmla="*/ 9355 w 9558"/>
                  <a:gd name="connsiteY1-32" fmla="*/ 6652 h 10197"/>
                  <a:gd name="connsiteX2-33" fmla="*/ 9153 w 9558"/>
                  <a:gd name="connsiteY2-34" fmla="*/ 6380 h 10197"/>
                  <a:gd name="connsiteX3-35" fmla="*/ 1887 w 9558"/>
                  <a:gd name="connsiteY3-36" fmla="*/ 215 h 10197"/>
                  <a:gd name="connsiteX4-37" fmla="*/ 8236 w 9558"/>
                  <a:gd name="connsiteY4-38" fmla="*/ 6382 h 10197"/>
                  <a:gd name="connsiteX5-39" fmla="*/ 71 w 9558"/>
                  <a:gd name="connsiteY5-40" fmla="*/ 9462 h 10197"/>
                  <a:gd name="connsiteX6-41" fmla="*/ 9558 w 9558"/>
                  <a:gd name="connsiteY6-42" fmla="*/ 6652 h 10197"/>
                  <a:gd name="connsiteX0-43" fmla="*/ 10234 w 10234"/>
                  <a:gd name="connsiteY0-44" fmla="*/ 6523 h 10000"/>
                  <a:gd name="connsiteX1-45" fmla="*/ 10022 w 10234"/>
                  <a:gd name="connsiteY1-46" fmla="*/ 6523 h 10000"/>
                  <a:gd name="connsiteX2-47" fmla="*/ 9810 w 10234"/>
                  <a:gd name="connsiteY2-48" fmla="*/ 6257 h 10000"/>
                  <a:gd name="connsiteX3-49" fmla="*/ 2208 w 10234"/>
                  <a:gd name="connsiteY3-50" fmla="*/ 211 h 10000"/>
                  <a:gd name="connsiteX4-51" fmla="*/ 8851 w 10234"/>
                  <a:gd name="connsiteY4-52" fmla="*/ 6259 h 10000"/>
                  <a:gd name="connsiteX5-53" fmla="*/ 308 w 10234"/>
                  <a:gd name="connsiteY5-54" fmla="*/ 9279 h 10000"/>
                  <a:gd name="connsiteX6-55" fmla="*/ 10234 w 10234"/>
                  <a:gd name="connsiteY6-56" fmla="*/ 6523 h 10000"/>
                  <a:gd name="connsiteX0-57" fmla="*/ 9701 w 9701"/>
                  <a:gd name="connsiteY0-58" fmla="*/ 6523 h 9364"/>
                  <a:gd name="connsiteX1-59" fmla="*/ 9489 w 9701"/>
                  <a:gd name="connsiteY1-60" fmla="*/ 6523 h 9364"/>
                  <a:gd name="connsiteX2-61" fmla="*/ 9277 w 9701"/>
                  <a:gd name="connsiteY2-62" fmla="*/ 6257 h 9364"/>
                  <a:gd name="connsiteX3-63" fmla="*/ 1675 w 9701"/>
                  <a:gd name="connsiteY3-64" fmla="*/ 211 h 9364"/>
                  <a:gd name="connsiteX4-65" fmla="*/ 8318 w 9701"/>
                  <a:gd name="connsiteY4-66" fmla="*/ 6259 h 9364"/>
                  <a:gd name="connsiteX5-67" fmla="*/ 328 w 9701"/>
                  <a:gd name="connsiteY5-68" fmla="*/ 8536 h 9364"/>
                  <a:gd name="connsiteX6-69" fmla="*/ 9701 w 9701"/>
                  <a:gd name="connsiteY6-70" fmla="*/ 6523 h 9364"/>
                  <a:gd name="connsiteX0-71" fmla="*/ 9679 w 9679"/>
                  <a:gd name="connsiteY0-72" fmla="*/ 6967 h 10001"/>
                  <a:gd name="connsiteX1-73" fmla="*/ 9460 w 9679"/>
                  <a:gd name="connsiteY1-74" fmla="*/ 6967 h 10001"/>
                  <a:gd name="connsiteX2-75" fmla="*/ 9242 w 9679"/>
                  <a:gd name="connsiteY2-76" fmla="*/ 6683 h 10001"/>
                  <a:gd name="connsiteX3-77" fmla="*/ 1406 w 9679"/>
                  <a:gd name="connsiteY3-78" fmla="*/ 226 h 10001"/>
                  <a:gd name="connsiteX4-79" fmla="*/ 8253 w 9679"/>
                  <a:gd name="connsiteY4-80" fmla="*/ 6685 h 10001"/>
                  <a:gd name="connsiteX5-81" fmla="*/ 17 w 9679"/>
                  <a:gd name="connsiteY5-82" fmla="*/ 9117 h 10001"/>
                  <a:gd name="connsiteX6-83" fmla="*/ 9679 w 9679"/>
                  <a:gd name="connsiteY6-84" fmla="*/ 6967 h 10001"/>
                  <a:gd name="connsiteX0-85" fmla="*/ 10080 w 10080"/>
                  <a:gd name="connsiteY0-86" fmla="*/ 6966 h 10000"/>
                  <a:gd name="connsiteX1-87" fmla="*/ 9854 w 10080"/>
                  <a:gd name="connsiteY1-88" fmla="*/ 6966 h 10000"/>
                  <a:gd name="connsiteX2-89" fmla="*/ 9629 w 10080"/>
                  <a:gd name="connsiteY2-90" fmla="*/ 6682 h 10000"/>
                  <a:gd name="connsiteX3-91" fmla="*/ 1533 w 10080"/>
                  <a:gd name="connsiteY3-92" fmla="*/ 226 h 10000"/>
                  <a:gd name="connsiteX4-93" fmla="*/ 8607 w 10080"/>
                  <a:gd name="connsiteY4-94" fmla="*/ 6684 h 10000"/>
                  <a:gd name="connsiteX5-95" fmla="*/ 98 w 10080"/>
                  <a:gd name="connsiteY5-96" fmla="*/ 9116 h 10000"/>
                  <a:gd name="connsiteX6-97" fmla="*/ 10080 w 10080"/>
                  <a:gd name="connsiteY6-98" fmla="*/ 6966 h 10000"/>
                  <a:gd name="connsiteX0-99" fmla="*/ 9999 w 9999"/>
                  <a:gd name="connsiteY0-100" fmla="*/ 6966 h 10505"/>
                  <a:gd name="connsiteX1-101" fmla="*/ 9773 w 9999"/>
                  <a:gd name="connsiteY1-102" fmla="*/ 6966 h 10505"/>
                  <a:gd name="connsiteX2-103" fmla="*/ 9548 w 9999"/>
                  <a:gd name="connsiteY2-104" fmla="*/ 6682 h 10505"/>
                  <a:gd name="connsiteX3-105" fmla="*/ 1452 w 9999"/>
                  <a:gd name="connsiteY3-106" fmla="*/ 226 h 10505"/>
                  <a:gd name="connsiteX4-107" fmla="*/ 8526 w 9999"/>
                  <a:gd name="connsiteY4-108" fmla="*/ 6684 h 10505"/>
                  <a:gd name="connsiteX5-109" fmla="*/ 17 w 9999"/>
                  <a:gd name="connsiteY5-110" fmla="*/ 9116 h 10505"/>
                  <a:gd name="connsiteX6-111" fmla="*/ 9999 w 9999"/>
                  <a:gd name="connsiteY6-112" fmla="*/ 6966 h 10505"/>
                  <a:gd name="connsiteX0-113" fmla="*/ 9477 w 9477"/>
                  <a:gd name="connsiteY0-114" fmla="*/ 6631 h 8681"/>
                  <a:gd name="connsiteX1-115" fmla="*/ 9251 w 9477"/>
                  <a:gd name="connsiteY1-116" fmla="*/ 6631 h 8681"/>
                  <a:gd name="connsiteX2-117" fmla="*/ 9026 w 9477"/>
                  <a:gd name="connsiteY2-118" fmla="*/ 6361 h 8681"/>
                  <a:gd name="connsiteX3-119" fmla="*/ 929 w 9477"/>
                  <a:gd name="connsiteY3-120" fmla="*/ 215 h 8681"/>
                  <a:gd name="connsiteX4-121" fmla="*/ 8004 w 9477"/>
                  <a:gd name="connsiteY4-122" fmla="*/ 6363 h 8681"/>
                  <a:gd name="connsiteX5-123" fmla="*/ 18 w 9477"/>
                  <a:gd name="connsiteY5-124" fmla="*/ 6936 h 8681"/>
                  <a:gd name="connsiteX6-125" fmla="*/ 9477 w 9477"/>
                  <a:gd name="connsiteY6-126" fmla="*/ 6631 h 8681"/>
                  <a:gd name="connsiteX0-127" fmla="*/ 11827 w 11827"/>
                  <a:gd name="connsiteY0-128" fmla="*/ 7639 h 9493"/>
                  <a:gd name="connsiteX1-129" fmla="*/ 11589 w 11827"/>
                  <a:gd name="connsiteY1-130" fmla="*/ 7639 h 9493"/>
                  <a:gd name="connsiteX2-131" fmla="*/ 11351 w 11827"/>
                  <a:gd name="connsiteY2-132" fmla="*/ 7327 h 9493"/>
                  <a:gd name="connsiteX3-133" fmla="*/ 2807 w 11827"/>
                  <a:gd name="connsiteY3-134" fmla="*/ 248 h 9493"/>
                  <a:gd name="connsiteX4-135" fmla="*/ 10273 w 11827"/>
                  <a:gd name="connsiteY4-136" fmla="*/ 7330 h 9493"/>
                  <a:gd name="connsiteX5-137" fmla="*/ 14 w 11827"/>
                  <a:gd name="connsiteY5-138" fmla="*/ 7210 h 9493"/>
                  <a:gd name="connsiteX6-139" fmla="*/ 11827 w 11827"/>
                  <a:gd name="connsiteY6-140" fmla="*/ 7639 h 9493"/>
                  <a:gd name="connsiteX0-141" fmla="*/ 9989 w 9989"/>
                  <a:gd name="connsiteY0-142" fmla="*/ 8047 h 9586"/>
                  <a:gd name="connsiteX1-143" fmla="*/ 9788 w 9989"/>
                  <a:gd name="connsiteY1-144" fmla="*/ 8047 h 9586"/>
                  <a:gd name="connsiteX2-145" fmla="*/ 9587 w 9989"/>
                  <a:gd name="connsiteY2-146" fmla="*/ 7718 h 9586"/>
                  <a:gd name="connsiteX3-147" fmla="*/ 2362 w 9989"/>
                  <a:gd name="connsiteY3-148" fmla="*/ 261 h 9586"/>
                  <a:gd name="connsiteX4-149" fmla="*/ 8675 w 9989"/>
                  <a:gd name="connsiteY4-150" fmla="*/ 7721 h 9586"/>
                  <a:gd name="connsiteX5-151" fmla="*/ 1 w 9989"/>
                  <a:gd name="connsiteY5-152" fmla="*/ 7595 h 9586"/>
                  <a:gd name="connsiteX6-153" fmla="*/ 9989 w 9989"/>
                  <a:gd name="connsiteY6-154" fmla="*/ 8047 h 9586"/>
                  <a:gd name="connsiteX0-155" fmla="*/ 10021 w 10021"/>
                  <a:gd name="connsiteY0-156" fmla="*/ 8395 h 10528"/>
                  <a:gd name="connsiteX1-157" fmla="*/ 9820 w 10021"/>
                  <a:gd name="connsiteY1-158" fmla="*/ 8395 h 10528"/>
                  <a:gd name="connsiteX2-159" fmla="*/ 9619 w 10021"/>
                  <a:gd name="connsiteY2-160" fmla="*/ 8051 h 10528"/>
                  <a:gd name="connsiteX3-161" fmla="*/ 2386 w 10021"/>
                  <a:gd name="connsiteY3-162" fmla="*/ 272 h 10528"/>
                  <a:gd name="connsiteX4-163" fmla="*/ 8706 w 10021"/>
                  <a:gd name="connsiteY4-164" fmla="*/ 8054 h 10528"/>
                  <a:gd name="connsiteX5-165" fmla="*/ 22 w 10021"/>
                  <a:gd name="connsiteY5-166" fmla="*/ 7923 h 10528"/>
                  <a:gd name="connsiteX6-167" fmla="*/ 10021 w 10021"/>
                  <a:gd name="connsiteY6-168" fmla="*/ 8395 h 10528"/>
                  <a:gd name="connsiteX0-169" fmla="*/ 10007 w 10007"/>
                  <a:gd name="connsiteY0-170" fmla="*/ 8395 h 9947"/>
                  <a:gd name="connsiteX1-171" fmla="*/ 9806 w 10007"/>
                  <a:gd name="connsiteY1-172" fmla="*/ 8395 h 9947"/>
                  <a:gd name="connsiteX2-173" fmla="*/ 9605 w 10007"/>
                  <a:gd name="connsiteY2-174" fmla="*/ 8051 h 9947"/>
                  <a:gd name="connsiteX3-175" fmla="*/ 2372 w 10007"/>
                  <a:gd name="connsiteY3-176" fmla="*/ 272 h 9947"/>
                  <a:gd name="connsiteX4-177" fmla="*/ 8692 w 10007"/>
                  <a:gd name="connsiteY4-178" fmla="*/ 8054 h 9947"/>
                  <a:gd name="connsiteX5-179" fmla="*/ 8 w 10007"/>
                  <a:gd name="connsiteY5-180" fmla="*/ 7923 h 9947"/>
                  <a:gd name="connsiteX6-181" fmla="*/ 10007 w 10007"/>
                  <a:gd name="connsiteY6-182" fmla="*/ 8395 h 9947"/>
                  <a:gd name="connsiteX0-183" fmla="*/ 10000 w 10000"/>
                  <a:gd name="connsiteY0-184" fmla="*/ 8440 h 10000"/>
                  <a:gd name="connsiteX1-185" fmla="*/ 9799 w 10000"/>
                  <a:gd name="connsiteY1-186" fmla="*/ 8440 h 10000"/>
                  <a:gd name="connsiteX2-187" fmla="*/ 9598 w 10000"/>
                  <a:gd name="connsiteY2-188" fmla="*/ 8094 h 10000"/>
                  <a:gd name="connsiteX3-189" fmla="*/ 2370 w 10000"/>
                  <a:gd name="connsiteY3-190" fmla="*/ 273 h 10000"/>
                  <a:gd name="connsiteX4-191" fmla="*/ 8686 w 10000"/>
                  <a:gd name="connsiteY4-192" fmla="*/ 8097 h 10000"/>
                  <a:gd name="connsiteX5-193" fmla="*/ 8 w 10000"/>
                  <a:gd name="connsiteY5-194" fmla="*/ 7965 h 10000"/>
                  <a:gd name="connsiteX6-195" fmla="*/ 10000 w 10000"/>
                  <a:gd name="connsiteY6-196" fmla="*/ 8440 h 10000"/>
                  <a:gd name="connsiteX0-197" fmla="*/ 10000 w 10000"/>
                  <a:gd name="connsiteY0-198" fmla="*/ 8440 h 10355"/>
                  <a:gd name="connsiteX1-199" fmla="*/ 9799 w 10000"/>
                  <a:gd name="connsiteY1-200" fmla="*/ 8440 h 10355"/>
                  <a:gd name="connsiteX2-201" fmla="*/ 9598 w 10000"/>
                  <a:gd name="connsiteY2-202" fmla="*/ 8094 h 10355"/>
                  <a:gd name="connsiteX3-203" fmla="*/ 2370 w 10000"/>
                  <a:gd name="connsiteY3-204" fmla="*/ 273 h 10355"/>
                  <a:gd name="connsiteX4-205" fmla="*/ 8686 w 10000"/>
                  <a:gd name="connsiteY4-206" fmla="*/ 8097 h 10355"/>
                  <a:gd name="connsiteX5-207" fmla="*/ 8 w 10000"/>
                  <a:gd name="connsiteY5-208" fmla="*/ 7965 h 10355"/>
                  <a:gd name="connsiteX6-209" fmla="*/ 10000 w 10000"/>
                  <a:gd name="connsiteY6-210" fmla="*/ 8440 h 10355"/>
                  <a:gd name="connsiteX0-211" fmla="*/ 10000 w 10000"/>
                  <a:gd name="connsiteY0-212" fmla="*/ 8440 h 10355"/>
                  <a:gd name="connsiteX1-213" fmla="*/ 9799 w 10000"/>
                  <a:gd name="connsiteY1-214" fmla="*/ 8440 h 10355"/>
                  <a:gd name="connsiteX2-215" fmla="*/ 9598 w 10000"/>
                  <a:gd name="connsiteY2-216" fmla="*/ 8094 h 10355"/>
                  <a:gd name="connsiteX3-217" fmla="*/ 2370 w 10000"/>
                  <a:gd name="connsiteY3-218" fmla="*/ 273 h 10355"/>
                  <a:gd name="connsiteX4-219" fmla="*/ 8686 w 10000"/>
                  <a:gd name="connsiteY4-220" fmla="*/ 8097 h 10355"/>
                  <a:gd name="connsiteX5-221" fmla="*/ 8 w 10000"/>
                  <a:gd name="connsiteY5-222" fmla="*/ 7965 h 10355"/>
                  <a:gd name="connsiteX6-223" fmla="*/ 10000 w 10000"/>
                  <a:gd name="connsiteY6-224" fmla="*/ 8440 h 10355"/>
                  <a:gd name="connsiteX0-225" fmla="*/ 10000 w 10000"/>
                  <a:gd name="connsiteY0-226" fmla="*/ 8605 h 10520"/>
                  <a:gd name="connsiteX1-227" fmla="*/ 9799 w 10000"/>
                  <a:gd name="connsiteY1-228" fmla="*/ 8605 h 10520"/>
                  <a:gd name="connsiteX2-229" fmla="*/ 9598 w 10000"/>
                  <a:gd name="connsiteY2-230" fmla="*/ 8259 h 10520"/>
                  <a:gd name="connsiteX3-231" fmla="*/ 2370 w 10000"/>
                  <a:gd name="connsiteY3-232" fmla="*/ 438 h 10520"/>
                  <a:gd name="connsiteX4-233" fmla="*/ 8686 w 10000"/>
                  <a:gd name="connsiteY4-234" fmla="*/ 8262 h 10520"/>
                  <a:gd name="connsiteX5-235" fmla="*/ 8 w 10000"/>
                  <a:gd name="connsiteY5-236" fmla="*/ 8130 h 10520"/>
                  <a:gd name="connsiteX6-237" fmla="*/ 10000 w 10000"/>
                  <a:gd name="connsiteY6-238" fmla="*/ 8605 h 10520"/>
                  <a:gd name="connsiteX0-239" fmla="*/ 10000 w 10000"/>
                  <a:gd name="connsiteY0-240" fmla="*/ 9473 h 11388"/>
                  <a:gd name="connsiteX1-241" fmla="*/ 9799 w 10000"/>
                  <a:gd name="connsiteY1-242" fmla="*/ 9473 h 11388"/>
                  <a:gd name="connsiteX2-243" fmla="*/ 9598 w 10000"/>
                  <a:gd name="connsiteY2-244" fmla="*/ 9127 h 11388"/>
                  <a:gd name="connsiteX3-245" fmla="*/ 2972 w 10000"/>
                  <a:gd name="connsiteY3-246" fmla="*/ 399 h 11388"/>
                  <a:gd name="connsiteX4-247" fmla="*/ 8686 w 10000"/>
                  <a:gd name="connsiteY4-248" fmla="*/ 9130 h 11388"/>
                  <a:gd name="connsiteX5-249" fmla="*/ 8 w 10000"/>
                  <a:gd name="connsiteY5-250" fmla="*/ 8998 h 11388"/>
                  <a:gd name="connsiteX6-251" fmla="*/ 10000 w 10000"/>
                  <a:gd name="connsiteY6-252" fmla="*/ 9473 h 113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0" name="Hình tự do 67"/>
              <p:cNvSpPr/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-1" fmla="*/ 9558 w 10006"/>
                  <a:gd name="connsiteY0-2" fmla="*/ 6618 h 10000"/>
                  <a:gd name="connsiteX1-3" fmla="*/ 9355 w 10006"/>
                  <a:gd name="connsiteY1-4" fmla="*/ 6618 h 10000"/>
                  <a:gd name="connsiteX2-5" fmla="*/ 9153 w 10006"/>
                  <a:gd name="connsiteY2-6" fmla="*/ 6346 h 10000"/>
                  <a:gd name="connsiteX3-7" fmla="*/ 1887 w 10006"/>
                  <a:gd name="connsiteY3-8" fmla="*/ 181 h 10000"/>
                  <a:gd name="connsiteX4-9" fmla="*/ 8236 w 10006"/>
                  <a:gd name="connsiteY4-10" fmla="*/ 6348 h 10000"/>
                  <a:gd name="connsiteX5-11" fmla="*/ 71 w 10006"/>
                  <a:gd name="connsiteY5-12" fmla="*/ 9428 h 10000"/>
                  <a:gd name="connsiteX6-13" fmla="*/ 9558 w 10006"/>
                  <a:gd name="connsiteY6-14" fmla="*/ 6618 h 10000"/>
                  <a:gd name="connsiteX0-15" fmla="*/ 9558 w 10006"/>
                  <a:gd name="connsiteY0-16" fmla="*/ 6652 h 10034"/>
                  <a:gd name="connsiteX1-17" fmla="*/ 9355 w 10006"/>
                  <a:gd name="connsiteY1-18" fmla="*/ 6652 h 10034"/>
                  <a:gd name="connsiteX2-19" fmla="*/ 9153 w 10006"/>
                  <a:gd name="connsiteY2-20" fmla="*/ 6380 h 10034"/>
                  <a:gd name="connsiteX3-21" fmla="*/ 1887 w 10006"/>
                  <a:gd name="connsiteY3-22" fmla="*/ 215 h 10034"/>
                  <a:gd name="connsiteX4-23" fmla="*/ 8236 w 10006"/>
                  <a:gd name="connsiteY4-24" fmla="*/ 6382 h 10034"/>
                  <a:gd name="connsiteX5-25" fmla="*/ 71 w 10006"/>
                  <a:gd name="connsiteY5-26" fmla="*/ 9462 h 10034"/>
                  <a:gd name="connsiteX6-27" fmla="*/ 9558 w 10006"/>
                  <a:gd name="connsiteY6-28" fmla="*/ 6652 h 10034"/>
                  <a:gd name="connsiteX0-29" fmla="*/ 9558 w 9558"/>
                  <a:gd name="connsiteY0-30" fmla="*/ 6652 h 10197"/>
                  <a:gd name="connsiteX1-31" fmla="*/ 9355 w 9558"/>
                  <a:gd name="connsiteY1-32" fmla="*/ 6652 h 10197"/>
                  <a:gd name="connsiteX2-33" fmla="*/ 9153 w 9558"/>
                  <a:gd name="connsiteY2-34" fmla="*/ 6380 h 10197"/>
                  <a:gd name="connsiteX3-35" fmla="*/ 1887 w 9558"/>
                  <a:gd name="connsiteY3-36" fmla="*/ 215 h 10197"/>
                  <a:gd name="connsiteX4-37" fmla="*/ 8236 w 9558"/>
                  <a:gd name="connsiteY4-38" fmla="*/ 6382 h 10197"/>
                  <a:gd name="connsiteX5-39" fmla="*/ 71 w 9558"/>
                  <a:gd name="connsiteY5-40" fmla="*/ 9462 h 10197"/>
                  <a:gd name="connsiteX6-41" fmla="*/ 9558 w 9558"/>
                  <a:gd name="connsiteY6-42" fmla="*/ 6652 h 10197"/>
                  <a:gd name="connsiteX0-43" fmla="*/ 10000 w 10000"/>
                  <a:gd name="connsiteY0-44" fmla="*/ 6696 h 10173"/>
                  <a:gd name="connsiteX1-45" fmla="*/ 9788 w 10000"/>
                  <a:gd name="connsiteY1-46" fmla="*/ 6696 h 10173"/>
                  <a:gd name="connsiteX2-47" fmla="*/ 9576 w 10000"/>
                  <a:gd name="connsiteY2-48" fmla="*/ 6430 h 10173"/>
                  <a:gd name="connsiteX3-49" fmla="*/ 1974 w 10000"/>
                  <a:gd name="connsiteY3-50" fmla="*/ 384 h 10173"/>
                  <a:gd name="connsiteX4-51" fmla="*/ 8617 w 10000"/>
                  <a:gd name="connsiteY4-52" fmla="*/ 6432 h 10173"/>
                  <a:gd name="connsiteX5-53" fmla="*/ 74 w 10000"/>
                  <a:gd name="connsiteY5-54" fmla="*/ 9452 h 10173"/>
                  <a:gd name="connsiteX6-55" fmla="*/ 10000 w 10000"/>
                  <a:gd name="connsiteY6-56" fmla="*/ 6696 h 10173"/>
                  <a:gd name="connsiteX0-57" fmla="*/ 10000 w 10000"/>
                  <a:gd name="connsiteY0-58" fmla="*/ 6696 h 10173"/>
                  <a:gd name="connsiteX1-59" fmla="*/ 9788 w 10000"/>
                  <a:gd name="connsiteY1-60" fmla="*/ 6696 h 10173"/>
                  <a:gd name="connsiteX2-61" fmla="*/ 9576 w 10000"/>
                  <a:gd name="connsiteY2-62" fmla="*/ 6430 h 10173"/>
                  <a:gd name="connsiteX3-63" fmla="*/ 1974 w 10000"/>
                  <a:gd name="connsiteY3-64" fmla="*/ 384 h 10173"/>
                  <a:gd name="connsiteX4-65" fmla="*/ 8617 w 10000"/>
                  <a:gd name="connsiteY4-66" fmla="*/ 6432 h 10173"/>
                  <a:gd name="connsiteX5-67" fmla="*/ 74 w 10000"/>
                  <a:gd name="connsiteY5-68" fmla="*/ 9452 h 10173"/>
                  <a:gd name="connsiteX6-69" fmla="*/ 10000 w 10000"/>
                  <a:gd name="connsiteY6-70" fmla="*/ 6696 h 10173"/>
                  <a:gd name="connsiteX0-71" fmla="*/ 10000 w 10000"/>
                  <a:gd name="connsiteY0-72" fmla="*/ 6747 h 10224"/>
                  <a:gd name="connsiteX1-73" fmla="*/ 9788 w 10000"/>
                  <a:gd name="connsiteY1-74" fmla="*/ 6747 h 10224"/>
                  <a:gd name="connsiteX2-75" fmla="*/ 9576 w 10000"/>
                  <a:gd name="connsiteY2-76" fmla="*/ 6481 h 10224"/>
                  <a:gd name="connsiteX3-77" fmla="*/ 1974 w 10000"/>
                  <a:gd name="connsiteY3-78" fmla="*/ 435 h 10224"/>
                  <a:gd name="connsiteX4-79" fmla="*/ 8617 w 10000"/>
                  <a:gd name="connsiteY4-80" fmla="*/ 6483 h 10224"/>
                  <a:gd name="connsiteX5-81" fmla="*/ 74 w 10000"/>
                  <a:gd name="connsiteY5-82" fmla="*/ 9503 h 10224"/>
                  <a:gd name="connsiteX6-83" fmla="*/ 10000 w 10000"/>
                  <a:gd name="connsiteY6-84" fmla="*/ 6747 h 10224"/>
                  <a:gd name="connsiteX0-85" fmla="*/ 10000 w 10000"/>
                  <a:gd name="connsiteY0-86" fmla="*/ 5820 h 9297"/>
                  <a:gd name="connsiteX1-87" fmla="*/ 9788 w 10000"/>
                  <a:gd name="connsiteY1-88" fmla="*/ 5820 h 9297"/>
                  <a:gd name="connsiteX2-89" fmla="*/ 9576 w 10000"/>
                  <a:gd name="connsiteY2-90" fmla="*/ 5554 h 9297"/>
                  <a:gd name="connsiteX3-91" fmla="*/ 2180 w 10000"/>
                  <a:gd name="connsiteY3-92" fmla="*/ 500 h 9297"/>
                  <a:gd name="connsiteX4-93" fmla="*/ 8617 w 10000"/>
                  <a:gd name="connsiteY4-94" fmla="*/ 5556 h 9297"/>
                  <a:gd name="connsiteX5-95" fmla="*/ 74 w 10000"/>
                  <a:gd name="connsiteY5-96" fmla="*/ 8576 h 9297"/>
                  <a:gd name="connsiteX6-97" fmla="*/ 10000 w 10000"/>
                  <a:gd name="connsiteY6-98" fmla="*/ 5820 h 9297"/>
                  <a:gd name="connsiteX0-99" fmla="*/ 10000 w 10000"/>
                  <a:gd name="connsiteY0-100" fmla="*/ 6260 h 10000"/>
                  <a:gd name="connsiteX1-101" fmla="*/ 9788 w 10000"/>
                  <a:gd name="connsiteY1-102" fmla="*/ 6260 h 10000"/>
                  <a:gd name="connsiteX2-103" fmla="*/ 9576 w 10000"/>
                  <a:gd name="connsiteY2-104" fmla="*/ 5974 h 10000"/>
                  <a:gd name="connsiteX3-105" fmla="*/ 2180 w 10000"/>
                  <a:gd name="connsiteY3-106" fmla="*/ 538 h 10000"/>
                  <a:gd name="connsiteX4-107" fmla="*/ 8617 w 10000"/>
                  <a:gd name="connsiteY4-108" fmla="*/ 5976 h 10000"/>
                  <a:gd name="connsiteX5-109" fmla="*/ 74 w 10000"/>
                  <a:gd name="connsiteY5-110" fmla="*/ 9224 h 10000"/>
                  <a:gd name="connsiteX6-111" fmla="*/ 10000 w 10000"/>
                  <a:gd name="connsiteY6-112" fmla="*/ 6260 h 10000"/>
                  <a:gd name="connsiteX0-113" fmla="*/ 10000 w 10000"/>
                  <a:gd name="connsiteY0-114" fmla="*/ 6206 h 9946"/>
                  <a:gd name="connsiteX1-115" fmla="*/ 9788 w 10000"/>
                  <a:gd name="connsiteY1-116" fmla="*/ 6206 h 9946"/>
                  <a:gd name="connsiteX2-117" fmla="*/ 9576 w 10000"/>
                  <a:gd name="connsiteY2-118" fmla="*/ 5920 h 9946"/>
                  <a:gd name="connsiteX3-119" fmla="*/ 2180 w 10000"/>
                  <a:gd name="connsiteY3-120" fmla="*/ 484 h 9946"/>
                  <a:gd name="connsiteX4-121" fmla="*/ 8617 w 10000"/>
                  <a:gd name="connsiteY4-122" fmla="*/ 5922 h 9946"/>
                  <a:gd name="connsiteX5-123" fmla="*/ 74 w 10000"/>
                  <a:gd name="connsiteY5-124" fmla="*/ 9170 h 9946"/>
                  <a:gd name="connsiteX6-125" fmla="*/ 10000 w 10000"/>
                  <a:gd name="connsiteY6-126" fmla="*/ 6206 h 9946"/>
                  <a:gd name="connsiteX0-127" fmla="*/ 10000 w 10000"/>
                  <a:gd name="connsiteY0-128" fmla="*/ 6240 h 10000"/>
                  <a:gd name="connsiteX1-129" fmla="*/ 9788 w 10000"/>
                  <a:gd name="connsiteY1-130" fmla="*/ 6240 h 10000"/>
                  <a:gd name="connsiteX2-131" fmla="*/ 9576 w 10000"/>
                  <a:gd name="connsiteY2-132" fmla="*/ 5952 h 10000"/>
                  <a:gd name="connsiteX3-133" fmla="*/ 2180 w 10000"/>
                  <a:gd name="connsiteY3-134" fmla="*/ 487 h 10000"/>
                  <a:gd name="connsiteX4-135" fmla="*/ 8617 w 10000"/>
                  <a:gd name="connsiteY4-136" fmla="*/ 5954 h 10000"/>
                  <a:gd name="connsiteX5-137" fmla="*/ 74 w 10000"/>
                  <a:gd name="connsiteY5-138" fmla="*/ 9220 h 10000"/>
                  <a:gd name="connsiteX6-139" fmla="*/ 10000 w 10000"/>
                  <a:gd name="connsiteY6-140" fmla="*/ 6240 h 10000"/>
                  <a:gd name="connsiteX0-141" fmla="*/ 10010 w 10010"/>
                  <a:gd name="connsiteY0-142" fmla="*/ 6240 h 10000"/>
                  <a:gd name="connsiteX1-143" fmla="*/ 9798 w 10010"/>
                  <a:gd name="connsiteY1-144" fmla="*/ 6240 h 10000"/>
                  <a:gd name="connsiteX2-145" fmla="*/ 9586 w 10010"/>
                  <a:gd name="connsiteY2-146" fmla="*/ 5952 h 10000"/>
                  <a:gd name="connsiteX3-147" fmla="*/ 2190 w 10010"/>
                  <a:gd name="connsiteY3-148" fmla="*/ 487 h 10000"/>
                  <a:gd name="connsiteX4-149" fmla="*/ 8627 w 10010"/>
                  <a:gd name="connsiteY4-150" fmla="*/ 5954 h 10000"/>
                  <a:gd name="connsiteX5-151" fmla="*/ 84 w 10010"/>
                  <a:gd name="connsiteY5-152" fmla="*/ 9220 h 10000"/>
                  <a:gd name="connsiteX6-153" fmla="*/ 10010 w 10010"/>
                  <a:gd name="connsiteY6-154" fmla="*/ 624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1" name="Hình tự do 105"/>
              <p:cNvSpPr/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2" name="Hình tự do 106"/>
              <p:cNvSpPr/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103" name="Hình tự do 106"/>
              <p:cNvSpPr/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</p:grpSp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latinLnBrk="0">
              <a:lnSpc>
                <a:spcPct val="80000"/>
              </a:lnSpc>
              <a:defRPr lang="vi-VN"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719568"/>
            <a:ext cx="9144000" cy="1082939"/>
          </a:xfrm>
          <a:prstGeom prst="rect">
            <a:avLst/>
          </a:prstGeom>
        </p:spPr>
        <p:txBody>
          <a:bodyPr/>
          <a:lstStyle>
            <a:lvl1pPr marL="0" indent="0" algn="ctr" latinLnBrk="0">
              <a:spcBef>
                <a:spcPts val="1000"/>
              </a:spcBef>
              <a:buNone/>
              <a:defRPr lang="vi-VN"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 dirty="0"/>
              <a:t>Bấm để thêm nội dung</a:t>
            </a:r>
          </a:p>
        </p:txBody>
      </p:sp>
    </p:spTree>
    <p:extLst>
      <p:ext uri="{BB962C8B-B14F-4D97-AF65-F5344CB8AC3E}">
        <p14:creationId xmlns:p14="http://schemas.microsoft.com/office/powerpoint/2010/main" val="1747701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74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4" name="Chỗ dành cho sẵn Ngày 3"/>
          <p:cNvSpPr>
            <a:spLocks noGrp="1"/>
          </p:cNvSpPr>
          <p:nvPr>
            <p:ph type="dt" sz="half" idx="10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/>
          <a:lstStyle/>
          <a:p>
            <a:fld id="{E6FFA8D6-61CB-47CF-BA93-9D77189827BB}" type="datetime1">
              <a:rPr lang="en-US"/>
              <a:t>3/31/2026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011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Nhóm 83"/>
          <p:cNvGrpSpPr/>
          <p:nvPr/>
        </p:nvGrpSpPr>
        <p:grpSpPr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Hình tự do 6"/>
            <p:cNvSpPr/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" name="Hình bầu dục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9" name="Nhóm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Hình tự do 9"/>
              <p:cNvSpPr/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1" name="Hình tự do 10"/>
              <p:cNvSpPr/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12" name="Hình tự do 11"/>
            <p:cNvSpPr/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3" name="Hình tự do 12"/>
            <p:cNvSpPr/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vi-VN"/>
            </a:p>
          </p:txBody>
        </p:sp>
        <p:sp>
          <p:nvSpPr>
            <p:cNvPr id="14" name="Hình tự do 13"/>
            <p:cNvSpPr/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5" name="Hình tự do 14"/>
            <p:cNvSpPr/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15"/>
            <p:cNvSpPr/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16"/>
            <p:cNvSpPr/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8" name="Hình bầu dục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9" name="Hình tự do 27"/>
            <p:cNvSpPr/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20" name="Hình tự do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Hình tự do 49"/>
            <p:cNvSpPr/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2" name="Hình tự do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23" name="Nhóm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Hình tự do 5"/>
              <p:cNvSpPr/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5" name="Dòng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6" name="Hình tự do 32"/>
              <p:cNvSpPr/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7" name="Hình tự do 33"/>
              <p:cNvSpPr/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8" name="Hình tự do 32"/>
              <p:cNvSpPr/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9" name="Hình bầu dục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30" name="Hình tự do 29"/>
            <p:cNvSpPr/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1" name="Hình tự do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Hình tự do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3" name="Nhóm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Hình tự do 33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5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6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7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8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</p:grpSp>
      <p:grpSp>
        <p:nvGrpSpPr>
          <p:cNvPr id="83" name="Nhóm 82"/>
          <p:cNvGrpSpPr/>
          <p:nvPr/>
        </p:nvGrpSpPr>
        <p:grpSpPr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Hình tự do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0" name="Hình tự do 23"/>
            <p:cNvSpPr/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1" name="Hình tự do 27"/>
            <p:cNvSpPr/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43" name="Hình tự do 5"/>
            <p:cNvSpPr/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4" name="Dòng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5" name="Hình tự do 10"/>
            <p:cNvSpPr/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46" name="Hình tự do 25"/>
            <p:cNvSpPr/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7" name="Hình tự do 26"/>
            <p:cNvSpPr/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8" name="Hình tự do 31"/>
            <p:cNvSpPr/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9" name="Hình tự do 34"/>
            <p:cNvSpPr/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0" name="Hình tự do 49"/>
            <p:cNvSpPr/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1" name="Hình tự do 50"/>
            <p:cNvSpPr/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2" name="Dòng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3" name="Hình tự do 78"/>
            <p:cNvSpPr/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4" name="Hình tự do 79"/>
            <p:cNvSpPr/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5" name="Hình tự do 82"/>
            <p:cNvSpPr/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6" name="Hình tự do 84"/>
            <p:cNvSpPr/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7" name="Hình tự do 80"/>
            <p:cNvSpPr/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8" name="Hình tự do 84"/>
            <p:cNvSpPr/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59" name="Nhóm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Hình tự do 83"/>
              <p:cNvSpPr/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6" name="Hình tự do 80"/>
              <p:cNvSpPr/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7" name="Hình tự do 84"/>
              <p:cNvSpPr/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grpSp>
          <p:nvGrpSpPr>
            <p:cNvPr id="60" name="Nhóm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Hình tự do 32"/>
              <p:cNvSpPr/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2" name="Hình tự do 33"/>
              <p:cNvSpPr/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3" name="Hình tự do 32"/>
              <p:cNvSpPr/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4" name="Hình bầu dục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  <a:prstGeom prst="rect">
            <a:avLst/>
          </a:prstGeom>
        </p:spPr>
        <p:txBody>
          <a:bodyPr anchor="b">
            <a:normAutofit/>
          </a:bodyPr>
          <a:lstStyle>
            <a:lvl1pPr latinLnBrk="0">
              <a:defRPr lang="vi-VN" sz="5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4589463"/>
            <a:ext cx="9144000" cy="1280160"/>
          </a:xfrm>
          <a:prstGeom prst="rect">
            <a:avLst/>
          </a:prstGeom>
        </p:spPr>
        <p:txBody>
          <a:bodyPr/>
          <a:lstStyle>
            <a:lvl1pPr marL="0" indent="0" latinLnBrk="0">
              <a:buNone/>
              <a:defRPr lang="vi-VN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2000"/>
            </a:lvl2pPr>
            <a:lvl3pPr marL="914400" indent="0" latinLnBrk="0">
              <a:buNone/>
              <a:defRPr lang="vi-VN" sz="1800"/>
            </a:lvl3pPr>
            <a:lvl4pPr marL="1371600" indent="0" latinLnBrk="0">
              <a:buNone/>
              <a:defRPr lang="vi-VN" sz="1600"/>
            </a:lvl4pPr>
            <a:lvl5pPr marL="1828800" indent="0" latinLnBrk="0">
              <a:buNone/>
              <a:defRPr lang="vi-VN" sz="1600"/>
            </a:lvl5pPr>
            <a:lvl6pPr marL="2286000" indent="0" latinLnBrk="0">
              <a:buNone/>
              <a:defRPr lang="vi-VN" sz="1600"/>
            </a:lvl6pPr>
            <a:lvl7pPr marL="2743200" indent="0" latinLnBrk="0">
              <a:buNone/>
              <a:defRPr lang="vi-VN" sz="1600"/>
            </a:lvl7pPr>
            <a:lvl8pPr marL="3200400" indent="0" latinLnBrk="0">
              <a:buNone/>
              <a:defRPr lang="vi-VN" sz="1600"/>
            </a:lvl8pPr>
            <a:lvl9pPr marL="3657600" indent="0" latinLnBrk="0">
              <a:buNone/>
              <a:defRPr lang="vi-VN" sz="1600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</p:spTree>
    <p:extLst>
      <p:ext uri="{BB962C8B-B14F-4D97-AF65-F5344CB8AC3E}">
        <p14:creationId xmlns:p14="http://schemas.microsoft.com/office/powerpoint/2010/main" val="15874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904999"/>
            <a:ext cx="4389120" cy="4114801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904999"/>
            <a:ext cx="4389120" cy="4114801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/>
          <a:lstStyle/>
          <a:p>
            <a:fld id="{4C1B7E7D-B1C3-4D38-A3E7-DB661474DFA3}" type="datetime1">
              <a:rPr lang="en-US"/>
              <a:t>3/31/2026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Bản chiếu 6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69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905000"/>
            <a:ext cx="4389120" cy="6831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00" b="0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588106"/>
            <a:ext cx="4389120" cy="3431694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905000"/>
            <a:ext cx="4389120" cy="6831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00" b="0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588106"/>
            <a:ext cx="4389120" cy="3431694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/>
          <a:lstStyle/>
          <a:p>
            <a:fld id="{01665A98-BAEE-4D67-82E9-CE341A8B1BD7}" type="datetime1">
              <a:rPr lang="en-US"/>
              <a:t>3/31/2026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Bản chiếu 8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559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/>
          <a:lstStyle/>
          <a:p>
            <a:fld id="{C3DF3676-3175-4B01-98B5-6DAE028379AE}" type="datetime1">
              <a:rPr lang="en-US"/>
              <a:t>3/31/2026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Bản chiếu 4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429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/>
          <a:lstStyle/>
          <a:p>
            <a:fld id="{8C70FE93-8C9D-445F-8DF8-8B1CC97CC7C0}" type="datetime1">
              <a:rPr lang="en-US"/>
              <a:t>3/31/2026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Bản chiếu 3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296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7DDC72-9CAC-4679-A980-5B3D87863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A55264-4DA0-44D2-BF6D-54373F34D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CC5FAD-AFAC-4529-A734-798E41F63E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C2238F-B81F-4444-AD47-4431DF0AB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88D67F-14DB-44B4-85A1-A89E2BFC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1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Hình tự do 44"/>
            <p:cNvSpPr/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0" name="Dòng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1" name="Hình tự do 46"/>
            <p:cNvSpPr/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2" name="Hình tự do 47"/>
            <p:cNvSpPr/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3" name="Hình tự do 48"/>
            <p:cNvSpPr/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4" name="Hình tự do 49"/>
            <p:cNvSpPr/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5" name="Hình tự do 10"/>
            <p:cNvSpPr/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16"/>
            <p:cNvSpPr/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18"/>
            <p:cNvSpPr/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  <a:prstGeom prst="rect">
            <a:avLst/>
          </a:prstGeom>
        </p:spPr>
        <p:txBody>
          <a:bodyPr anchor="b">
            <a:normAutofit/>
          </a:bodyPr>
          <a:lstStyle>
            <a:lvl1pPr latinLnBrk="0">
              <a:defRPr lang="vi-VN" sz="3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 latinLnBrk="0">
              <a:buNone/>
              <a:defRPr lang="vi-VN" sz="2000"/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699248" y="4255008"/>
            <a:ext cx="3200400" cy="1764792"/>
          </a:xfrm>
          <a:prstGeom prst="rect">
            <a:avLst/>
          </a:prstGeom>
        </p:spPr>
        <p:txBody>
          <a:bodyPr/>
          <a:lstStyle>
            <a:lvl1pPr marL="0" indent="0" latinLnBrk="0">
              <a:spcBef>
                <a:spcPts val="1000"/>
              </a:spcBef>
              <a:buNone/>
              <a:defRPr lang="vi-VN" sz="16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/>
          <a:lstStyle/>
          <a:p>
            <a:fld id="{F0800FDC-A43D-4B5A-B091-F5339D0144BE}" type="datetime1">
              <a:rPr lang="en-US"/>
              <a:t>3/31/2026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Bản chiếu 6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825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25800" y="1470417"/>
            <a:ext cx="734040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96600" y="4893379"/>
            <a:ext cx="5398800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87336" y="5133935"/>
            <a:ext cx="2497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27311" y="5883038"/>
            <a:ext cx="3695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734648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12866" y="2114500"/>
            <a:ext cx="4322800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12866" y="3657767"/>
            <a:ext cx="49832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33717" y="2114500"/>
            <a:ext cx="2281600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620049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11601" y="1761600"/>
            <a:ext cx="9768800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6125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90600" y="3995829"/>
            <a:ext cx="3861200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35001" y="3259433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41926" y="3991664"/>
            <a:ext cx="3864800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88126" y="3255267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16632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27006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12601" y="3731233"/>
            <a:ext cx="6366800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303801" y="2184667"/>
            <a:ext cx="5584400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63449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"/>
          <p:cNvSpPr txBox="1">
            <a:spLocks noGrp="1"/>
          </p:cNvSpPr>
          <p:nvPr>
            <p:ph type="body" idx="1"/>
          </p:nvPr>
        </p:nvSpPr>
        <p:spPr>
          <a:xfrm>
            <a:off x="2211700" y="954400"/>
            <a:ext cx="6231600" cy="150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8076" lvl="0" indent="-30403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32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52753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4354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50967" y="966000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80408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91208" y="3479400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5601" y="2528300"/>
            <a:ext cx="8400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43422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54221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48745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306436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16658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701169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69450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80249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7621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3837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045189-0D48-4D62-ACB8-363B8B4BA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54B7C4-26CC-4900-9FBC-112D5FD29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15BD0D-46F8-499D-9889-44E956D44B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33EECB-1B46-4AAF-82FA-8341E6E0E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734F59-D5C9-45C0-95BB-255303990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88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4316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5378" y="289310"/>
            <a:ext cx="11218568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9565" y="4259000"/>
            <a:ext cx="2854000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5164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677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12965" y="3528800"/>
            <a:ext cx="19636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852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30866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02045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6577" y="3182438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8616" y="289315"/>
            <a:ext cx="6295860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33143" y="5624971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45183" y="2731848"/>
            <a:ext cx="6295860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6828670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ackground  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20459" y="5520399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9238704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7655" y="179664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81428" y="232600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72650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7498" y="245433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57272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41696" y="24382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41892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28247" y="24382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26513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105175" y="248641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442" y="171638"/>
            <a:ext cx="11819824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5177" y="250245"/>
            <a:ext cx="11585816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297">
                <a:solidFill>
                  <a:schemeClr val="dk2"/>
                </a:solidFill>
              </a:defRPr>
            </a:lvl1pPr>
            <a:lvl2pPr lvl="1" algn="r" rtl="0">
              <a:buNone/>
              <a:defRPr sz="1297">
                <a:solidFill>
                  <a:schemeClr val="dk2"/>
                </a:solidFill>
              </a:defRPr>
            </a:lvl2pPr>
            <a:lvl3pPr lvl="2" algn="r" rtl="0">
              <a:buNone/>
              <a:defRPr sz="1297">
                <a:solidFill>
                  <a:schemeClr val="dk2"/>
                </a:solidFill>
              </a:defRPr>
            </a:lvl3pPr>
            <a:lvl4pPr lvl="3" algn="r" rtl="0">
              <a:buNone/>
              <a:defRPr sz="1297">
                <a:solidFill>
                  <a:schemeClr val="dk2"/>
                </a:solidFill>
              </a:defRPr>
            </a:lvl4pPr>
            <a:lvl5pPr lvl="4" algn="r" rtl="0">
              <a:buNone/>
              <a:defRPr sz="1297">
                <a:solidFill>
                  <a:schemeClr val="dk2"/>
                </a:solidFill>
              </a:defRPr>
            </a:lvl5pPr>
            <a:lvl6pPr lvl="5" algn="r" rtl="0">
              <a:buNone/>
              <a:defRPr sz="1297">
                <a:solidFill>
                  <a:schemeClr val="dk2"/>
                </a:solidFill>
              </a:defRPr>
            </a:lvl6pPr>
            <a:lvl7pPr lvl="6" algn="r" rtl="0">
              <a:buNone/>
              <a:defRPr sz="1297">
                <a:solidFill>
                  <a:schemeClr val="dk2"/>
                </a:solidFill>
              </a:defRPr>
            </a:lvl7pPr>
            <a:lvl8pPr lvl="7" algn="r" rtl="0">
              <a:buNone/>
              <a:defRPr sz="1297">
                <a:solidFill>
                  <a:schemeClr val="dk2"/>
                </a:solidFill>
              </a:defRPr>
            </a:lvl8pPr>
            <a:lvl9pPr lvl="8" algn="r" rtl="0">
              <a:buNone/>
              <a:defRPr sz="1297">
                <a:solidFill>
                  <a:schemeClr val="dk2"/>
                </a:solidFill>
              </a:defRPr>
            </a:lvl9pPr>
          </a:lstStyle>
          <a:p>
            <a:pPr defTabSz="912114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</a:rPr>
              <a:pPr defTabSz="912114">
                <a:defRPr/>
              </a:pPr>
              <a:t>‹#›</a:t>
            </a:fld>
            <a:endParaRPr lang="en">
              <a:solidFill>
                <a:srgbClr val="1E4E79"/>
              </a:solidFill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108700" y="1198525"/>
            <a:ext cx="5519700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108700" y="2063905"/>
            <a:ext cx="5519700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6057" lvl="0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2114" lvl="1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68171" lvl="2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4228" lvl="3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0285" lvl="4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36342" lvl="5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192399" lvl="6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48456" lvl="7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04513" lvl="8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3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" action="ppaction://noaction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" action="ppaction://noaction"/>
          </p:cNvPr>
          <p:cNvSpPr txBox="1"/>
          <p:nvPr/>
        </p:nvSpPr>
        <p:spPr>
          <a:xfrm>
            <a:off x="830998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20620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850" y="557126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97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97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8083409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478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70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00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402147-91C0-4202-A049-8C26C3614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F78434-07FA-4018-98AF-2DFF55D69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2259499-0952-4C06-9230-F1BC6AB2B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4CBE8A-F31A-4FC1-B01E-5B40266B3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9E9106-A51D-41B8-A6DD-3B370CB9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7E40EC-35A1-4918-88F4-ED2B2A94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6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EFEC4A-A03A-40EF-91D3-06CEC809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2FD8B1-E238-45FA-AE19-BCA2CFC7F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251CD6C-C740-47E9-BB94-1AB87710D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30E742E-9501-4526-8000-C57F5B2BB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2F3933A-FA1B-4BA6-BECD-B9F4FDF61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AEB09E3-F9BF-4169-93BD-31EE046D2A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88F773C-4C5F-477F-81A2-ECD9A18A4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DD10B08-662E-457B-9666-06AB86C5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91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410382-258C-4B34-8FDC-BBA005AA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A7A26AA-0F94-450C-8A35-C6E1CB62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3FBC98B-80C2-4E12-B989-13E5C19A6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B137B8-05FB-4C5B-84AD-D15BD2E71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27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62629FF-121F-4B3B-AE37-DDB8B1A1A2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77F2E3A-CE2D-486A-8880-48C9675B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CEEAFE-4653-4CA8-A59F-04A60C6BA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98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F9F4FE-882A-47C0-8C46-B8DBF609C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A2394E-D218-48FB-8A2F-2DD5FD6BC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42CA12-A78A-441C-8B00-B8B51A8F6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EDE3BB-C843-419D-AEC9-3A166B9F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B33323-637A-4CE1-BE8F-B869193A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6A6DCC8-E8F0-4C7F-9328-D5006B31A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410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4A90F6-AECE-47D2-A701-44DD7B6DA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277105F-0226-480E-89D0-588888F22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A2B967-DE5D-4006-83C9-662C87D29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16B451C-C81B-4840-B0CE-EBAF69C7A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8474BE2-6579-4145-B26D-A7595577B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E186C81-6EDF-4C18-8059-858242EE6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62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F4B28A30-2684-D4F6-7A18-5BDEB2DF41B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371475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4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99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06191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/>
            <p:cNvGrpSpPr/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/>
              <p:cNvSpPr/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6"/>
              <p:cNvSpPr/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Rectangle 7"/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8"/>
              <p:cNvSpPr/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9"/>
              <p:cNvSpPr/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0"/>
              <p:cNvSpPr/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Rectangle 11"/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2"/>
              <p:cNvSpPr/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3"/>
              <p:cNvSpPr/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4"/>
              <p:cNvSpPr/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6"/>
              <p:cNvSpPr/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7"/>
              <p:cNvSpPr/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8"/>
              <p:cNvSpPr/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Rectangle 19"/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20"/>
              <p:cNvSpPr/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21"/>
              <p:cNvSpPr/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22"/>
              <p:cNvSpPr/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Rectangle 23"/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24"/>
              <p:cNvSpPr/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Rectangle 25"/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Oval 26"/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27"/>
              <p:cNvSpPr/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28"/>
              <p:cNvSpPr/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Rectangle 29"/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Oval 30"/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31"/>
              <p:cNvSpPr/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32"/>
              <p:cNvSpPr/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Rectangle 33"/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Oval 34"/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35"/>
              <p:cNvSpPr/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36"/>
              <p:cNvSpPr/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Rectangle 37"/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Oval 38"/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39"/>
              <p:cNvSpPr/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40"/>
              <p:cNvSpPr/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41"/>
              <p:cNvSpPr/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42"/>
              <p:cNvSpPr/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43"/>
              <p:cNvSpPr/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44"/>
              <p:cNvSpPr/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45"/>
              <p:cNvSpPr/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46"/>
              <p:cNvSpPr/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Rectangle 47"/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Oval 48"/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49"/>
              <p:cNvSpPr/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50"/>
              <p:cNvSpPr/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51"/>
              <p:cNvSpPr/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52"/>
              <p:cNvSpPr/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53"/>
              <p:cNvSpPr/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54"/>
              <p:cNvSpPr/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55"/>
              <p:cNvSpPr/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56"/>
              <p:cNvSpPr/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Rectangle 57"/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Oval 58"/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59"/>
              <p:cNvSpPr/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60"/>
              <p:cNvSpPr/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61"/>
              <p:cNvSpPr/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62"/>
              <p:cNvSpPr/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63"/>
              <p:cNvSpPr/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64"/>
              <p:cNvSpPr/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65"/>
              <p:cNvSpPr/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66"/>
              <p:cNvSpPr/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67"/>
              <p:cNvSpPr/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68"/>
              <p:cNvSpPr/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Rectangle 69"/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70"/>
              <p:cNvSpPr/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71"/>
              <p:cNvSpPr/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72"/>
              <p:cNvSpPr/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73"/>
              <p:cNvSpPr/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74"/>
              <p:cNvSpPr/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75"/>
              <p:cNvSpPr/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76"/>
              <p:cNvSpPr/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77"/>
              <p:cNvSpPr/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78"/>
              <p:cNvSpPr/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79"/>
              <p:cNvSpPr/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80"/>
              <p:cNvSpPr/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81"/>
              <p:cNvSpPr/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82"/>
              <p:cNvSpPr/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83"/>
              <p:cNvSpPr/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84"/>
              <p:cNvSpPr/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85"/>
              <p:cNvSpPr/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86"/>
              <p:cNvSpPr/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87"/>
              <p:cNvSpPr/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88"/>
              <p:cNvSpPr/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Rectangle 89"/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90"/>
              <p:cNvSpPr/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91"/>
              <p:cNvSpPr/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92"/>
              <p:cNvSpPr/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93"/>
              <p:cNvSpPr/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94"/>
              <p:cNvSpPr/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95"/>
              <p:cNvSpPr/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96"/>
              <p:cNvSpPr/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97"/>
              <p:cNvSpPr/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98"/>
              <p:cNvSpPr/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99"/>
              <p:cNvSpPr/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100"/>
              <p:cNvSpPr/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101"/>
              <p:cNvSpPr/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102"/>
              <p:cNvSpPr/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103"/>
              <p:cNvSpPr/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104"/>
              <p:cNvSpPr/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105"/>
              <p:cNvSpPr/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106"/>
              <p:cNvSpPr/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107"/>
              <p:cNvSpPr/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108"/>
              <p:cNvSpPr/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Rectangle 109"/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110"/>
              <p:cNvSpPr/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111"/>
              <p:cNvSpPr/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112"/>
              <p:cNvSpPr/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113"/>
              <p:cNvSpPr/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114"/>
              <p:cNvSpPr/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115"/>
              <p:cNvSpPr/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116"/>
              <p:cNvSpPr/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117"/>
              <p:cNvSpPr/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118"/>
              <p:cNvSpPr/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119"/>
              <p:cNvSpPr/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120"/>
              <p:cNvSpPr/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121"/>
              <p:cNvSpPr/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122"/>
              <p:cNvSpPr/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123"/>
              <p:cNvSpPr/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124"/>
              <p:cNvSpPr/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125"/>
              <p:cNvSpPr/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126"/>
              <p:cNvSpPr/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127"/>
              <p:cNvSpPr/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128"/>
              <p:cNvSpPr/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129"/>
              <p:cNvSpPr/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130"/>
              <p:cNvSpPr/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131"/>
              <p:cNvSpPr/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132"/>
              <p:cNvSpPr/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133"/>
              <p:cNvSpPr/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134"/>
              <p:cNvSpPr/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135"/>
              <p:cNvSpPr/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136"/>
              <p:cNvSpPr/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137"/>
              <p:cNvSpPr/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138"/>
              <p:cNvSpPr/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139"/>
              <p:cNvSpPr/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140"/>
              <p:cNvSpPr/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141"/>
              <p:cNvSpPr/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142"/>
              <p:cNvSpPr/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143"/>
              <p:cNvSpPr/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144"/>
              <p:cNvSpPr/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145"/>
              <p:cNvSpPr/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146"/>
              <p:cNvSpPr/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147"/>
              <p:cNvSpPr/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148"/>
              <p:cNvSpPr/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149"/>
              <p:cNvSpPr/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150"/>
              <p:cNvSpPr/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151"/>
              <p:cNvSpPr/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152"/>
              <p:cNvSpPr/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153"/>
              <p:cNvSpPr/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154"/>
              <p:cNvSpPr/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155"/>
              <p:cNvSpPr/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156"/>
              <p:cNvSpPr/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Freeform 157"/>
              <p:cNvSpPr/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Freeform 158"/>
              <p:cNvSpPr/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159"/>
              <p:cNvSpPr/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Freeform 160"/>
              <p:cNvSpPr/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Freeform 161"/>
              <p:cNvSpPr/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Freeform 162"/>
              <p:cNvSpPr/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Freeform 163"/>
              <p:cNvSpPr/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Freeform 164"/>
              <p:cNvSpPr/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165"/>
              <p:cNvSpPr/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Freeform 166"/>
              <p:cNvSpPr/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Freeform 167"/>
              <p:cNvSpPr/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Freeform 168"/>
              <p:cNvSpPr/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Freeform 169"/>
              <p:cNvSpPr/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Freeform 170"/>
              <p:cNvSpPr/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Freeform 171"/>
              <p:cNvSpPr/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Freeform 172"/>
              <p:cNvSpPr/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Freeform 173"/>
              <p:cNvSpPr/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174"/>
              <p:cNvSpPr/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Freeform 175"/>
              <p:cNvSpPr/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176"/>
              <p:cNvSpPr/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177"/>
              <p:cNvSpPr/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Freeform 178"/>
              <p:cNvSpPr/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179"/>
              <p:cNvSpPr/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180"/>
              <p:cNvSpPr/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Freeform 181"/>
              <p:cNvSpPr/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182"/>
              <p:cNvSpPr/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Freeform 183"/>
              <p:cNvSpPr/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Freeform 184"/>
              <p:cNvSpPr/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Freeform 185"/>
              <p:cNvSpPr/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Freeform 186"/>
              <p:cNvSpPr/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Freeform 187"/>
              <p:cNvSpPr/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Freeform 188"/>
              <p:cNvSpPr/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Freeform 189"/>
              <p:cNvSpPr/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Freeform 190"/>
              <p:cNvSpPr/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Freeform 191"/>
              <p:cNvSpPr/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Freeform 192"/>
              <p:cNvSpPr/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Freeform 193"/>
              <p:cNvSpPr/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Freeform 194"/>
              <p:cNvSpPr/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Freeform 195"/>
              <p:cNvSpPr/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Freeform 196"/>
              <p:cNvSpPr/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Freeform 197"/>
              <p:cNvSpPr/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Freeform 198"/>
              <p:cNvSpPr/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199"/>
              <p:cNvSpPr/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200"/>
              <p:cNvSpPr/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201"/>
              <p:cNvSpPr/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202"/>
              <p:cNvSpPr/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203"/>
              <p:cNvSpPr/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204"/>
              <p:cNvSpPr/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0" name="Freeform 206"/>
            <p:cNvSpPr/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7"/>
            <p:cNvSpPr/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8"/>
            <p:cNvSpPr/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9"/>
            <p:cNvSpPr/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0"/>
            <p:cNvSpPr/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11"/>
            <p:cNvSpPr/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12"/>
            <p:cNvSpPr/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13"/>
            <p:cNvSpPr/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14"/>
            <p:cNvSpPr/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15"/>
            <p:cNvSpPr/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16"/>
            <p:cNvSpPr/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17"/>
            <p:cNvSpPr/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18"/>
            <p:cNvSpPr/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19"/>
            <p:cNvSpPr/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20"/>
            <p:cNvSpPr/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21"/>
            <p:cNvSpPr/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22"/>
            <p:cNvSpPr/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23"/>
            <p:cNvSpPr/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24"/>
            <p:cNvSpPr/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25"/>
            <p:cNvSpPr/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26"/>
            <p:cNvSpPr/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27"/>
            <p:cNvSpPr/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28"/>
            <p:cNvSpPr/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29"/>
            <p:cNvSpPr/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30"/>
            <p:cNvSpPr/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31"/>
            <p:cNvSpPr/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32"/>
            <p:cNvSpPr/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33"/>
            <p:cNvSpPr/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34"/>
            <p:cNvSpPr/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35"/>
            <p:cNvSpPr/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36"/>
            <p:cNvSpPr/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37"/>
            <p:cNvSpPr/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38"/>
            <p:cNvSpPr/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39"/>
            <p:cNvSpPr/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40"/>
            <p:cNvSpPr/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41"/>
            <p:cNvSpPr/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42"/>
            <p:cNvSpPr/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43"/>
            <p:cNvSpPr/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44"/>
            <p:cNvSpPr/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45"/>
            <p:cNvSpPr/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46"/>
            <p:cNvSpPr/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47"/>
            <p:cNvSpPr/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48"/>
            <p:cNvSpPr/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49"/>
            <p:cNvSpPr/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50"/>
            <p:cNvSpPr/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51"/>
            <p:cNvSpPr/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52"/>
            <p:cNvSpPr/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53"/>
            <p:cNvSpPr/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54"/>
            <p:cNvSpPr/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55"/>
            <p:cNvSpPr/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56"/>
            <p:cNvSpPr/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57"/>
            <p:cNvSpPr/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58"/>
            <p:cNvSpPr/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59"/>
            <p:cNvSpPr/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60"/>
            <p:cNvSpPr/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61"/>
            <p:cNvSpPr/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62"/>
            <p:cNvSpPr/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263"/>
            <p:cNvSpPr/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264"/>
            <p:cNvSpPr/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65"/>
            <p:cNvSpPr/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66"/>
            <p:cNvSpPr/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67"/>
            <p:cNvSpPr/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68"/>
            <p:cNvSpPr/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69"/>
            <p:cNvSpPr/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270"/>
            <p:cNvSpPr/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71"/>
            <p:cNvSpPr/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272"/>
            <p:cNvSpPr/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73"/>
            <p:cNvSpPr/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74"/>
            <p:cNvSpPr/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75"/>
            <p:cNvSpPr/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76"/>
            <p:cNvSpPr/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77"/>
            <p:cNvSpPr/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78"/>
            <p:cNvSpPr/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79"/>
            <p:cNvSpPr/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80"/>
            <p:cNvSpPr/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81"/>
            <p:cNvSpPr/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82"/>
            <p:cNvSpPr/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83"/>
            <p:cNvSpPr/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84"/>
            <p:cNvSpPr/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85"/>
            <p:cNvSpPr/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286"/>
            <p:cNvSpPr/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287"/>
            <p:cNvSpPr/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88"/>
            <p:cNvSpPr/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89"/>
            <p:cNvSpPr/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90"/>
            <p:cNvSpPr/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91"/>
            <p:cNvSpPr/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92"/>
            <p:cNvSpPr/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93"/>
            <p:cNvSpPr/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94"/>
            <p:cNvSpPr/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95"/>
            <p:cNvSpPr/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96"/>
            <p:cNvSpPr/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97"/>
            <p:cNvSpPr/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98"/>
            <p:cNvSpPr/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99"/>
            <p:cNvSpPr/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300"/>
            <p:cNvSpPr/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301"/>
            <p:cNvSpPr/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02"/>
            <p:cNvSpPr/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03"/>
            <p:cNvSpPr/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04"/>
            <p:cNvSpPr/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305"/>
            <p:cNvSpPr/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439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png"/><Relationship Id="rId3" Type="http://schemas.openxmlformats.org/officeDocument/2006/relationships/image" Target="../media/image17.emf"/><Relationship Id="rId7" Type="http://schemas.openxmlformats.org/officeDocument/2006/relationships/image" Target="../media/image46.jpe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50.pn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6.jpe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7.emf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5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roup 250">
            <a:extLst>
              <a:ext uri="{FF2B5EF4-FFF2-40B4-BE49-F238E27FC236}">
                <a16:creationId xmlns:a16="http://schemas.microsoft.com/office/drawing/2014/main" id="{BAD0B418-0841-4468-989F-CAF88AA353BE}"/>
              </a:ext>
            </a:extLst>
          </p:cNvPr>
          <p:cNvGrpSpPr/>
          <p:nvPr/>
        </p:nvGrpSpPr>
        <p:grpSpPr>
          <a:xfrm>
            <a:off x="-135158" y="439837"/>
            <a:ext cx="12520069" cy="7336743"/>
            <a:chOff x="-135158" y="439837"/>
            <a:chExt cx="12520069" cy="7336743"/>
          </a:xfrm>
        </p:grpSpPr>
        <p:pic>
          <p:nvPicPr>
            <p:cNvPr id="250" name="Graphic 249">
              <a:extLst>
                <a:ext uri="{FF2B5EF4-FFF2-40B4-BE49-F238E27FC236}">
                  <a16:creationId xmlns:a16="http://schemas.microsoft.com/office/drawing/2014/main" id="{A01E01B0-D109-4CE4-999D-2425B94A5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135158" y="439837"/>
              <a:ext cx="12520069" cy="6643869"/>
            </a:xfrm>
            <a:prstGeom prst="rect">
              <a:avLst/>
            </a:prstGeom>
          </p:spPr>
        </p:pic>
        <p:pic>
          <p:nvPicPr>
            <p:cNvPr id="247" name="Graphic 246">
              <a:extLst>
                <a:ext uri="{FF2B5EF4-FFF2-40B4-BE49-F238E27FC236}">
                  <a16:creationId xmlns:a16="http://schemas.microsoft.com/office/drawing/2014/main" id="{03C2DC82-2D5B-4560-83B3-530900C5B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81238" y="1550030"/>
              <a:ext cx="4321411" cy="622655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762A806-C282-477F-A95D-8239993202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2747" y="439837"/>
            <a:ext cx="5005250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E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2D6342-80D7-5405-CA3E-90FA51FD8F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6643" r="59836" b="50117"/>
          <a:stretch/>
        </p:blipFill>
        <p:spPr>
          <a:xfrm flipH="1">
            <a:off x="0" y="1479160"/>
            <a:ext cx="3856168" cy="5378840"/>
          </a:xfrm>
          <a:prstGeom prst="rect">
            <a:avLst/>
          </a:prstGeom>
        </p:spPr>
      </p:pic>
      <p:sp>
        <p:nvSpPr>
          <p:cNvPr id="3" name="Oval Callout 5">
            <a:extLst>
              <a:ext uri="{FF2B5EF4-FFF2-40B4-BE49-F238E27FC236}">
                <a16:creationId xmlns:a16="http://schemas.microsoft.com/office/drawing/2014/main" id="{848D4BDF-2B22-8779-8214-7F039DDFA863}"/>
              </a:ext>
            </a:extLst>
          </p:cNvPr>
          <p:cNvSpPr/>
          <p:nvPr/>
        </p:nvSpPr>
        <p:spPr>
          <a:xfrm>
            <a:off x="4128048" y="486621"/>
            <a:ext cx="7952972" cy="3164889"/>
          </a:xfrm>
          <a:prstGeom prst="wedgeEllipseCallout">
            <a:avLst>
              <a:gd name="adj1" fmla="val -60997"/>
              <a:gd name="adj2" fmla="val 34000"/>
            </a:avLst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Em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hãy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so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sánh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sự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giống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và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khác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nhau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giữa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các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tờ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tiền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có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mệnh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giá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từ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1 000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đồng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đến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5 000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đồng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007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0A695E-B2D9-52AE-5F9B-6F9F39F70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393" y="-1"/>
            <a:ext cx="5989608" cy="3295291"/>
          </a:xfrm>
          <a:prstGeom prst="rect">
            <a:avLst/>
          </a:prstGeom>
        </p:spPr>
      </p:pic>
      <p:pic>
        <p:nvPicPr>
          <p:cNvPr id="1026" name="Picture 2" descr="100 đồng (tiền Việt) – Wikipedia tiếng Việt">
            <a:extLst>
              <a:ext uri="{FF2B5EF4-FFF2-40B4-BE49-F238E27FC236}">
                <a16:creationId xmlns:a16="http://schemas.microsoft.com/office/drawing/2014/main" id="{C38B6A0E-7DA5-A3D8-F2FD-E98639435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329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00 đồng (tiền Việt) – Wikipedia tiếng Việt">
            <a:extLst>
              <a:ext uri="{FF2B5EF4-FFF2-40B4-BE49-F238E27FC236}">
                <a16:creationId xmlns:a16="http://schemas.microsoft.com/office/drawing/2014/main" id="{47A438F1-6DD6-53DC-6156-26CD07568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27600"/>
            <a:ext cx="6029863" cy="31304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D70CF0-2E08-A776-A92C-D6DDF62BF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3700732"/>
            <a:ext cx="6095999" cy="31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E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F1C27BF-EF73-2C05-F04D-17DF3DF5AF30}"/>
              </a:ext>
            </a:extLst>
          </p:cNvPr>
          <p:cNvSpPr/>
          <p:nvPr/>
        </p:nvSpPr>
        <p:spPr>
          <a:xfrm>
            <a:off x="376237" y="476227"/>
            <a:ext cx="11553825" cy="6048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B53A5C-7C66-CF4C-9AAD-8ED9E02B5251}"/>
              </a:ext>
            </a:extLst>
          </p:cNvPr>
          <p:cNvSpPr txBox="1"/>
          <p:nvPr/>
        </p:nvSpPr>
        <p:spPr>
          <a:xfrm>
            <a:off x="2153530" y="516958"/>
            <a:ext cx="852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4A9B7C-04EA-C307-6F23-3787A821BD71}"/>
              </a:ext>
            </a:extLst>
          </p:cNvPr>
          <p:cNvSpPr txBox="1"/>
          <p:nvPr/>
        </p:nvSpPr>
        <p:spPr>
          <a:xfrm>
            <a:off x="723350" y="881044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E6CFA-972D-2912-A3EA-B5CB063A160D}"/>
              </a:ext>
            </a:extLst>
          </p:cNvPr>
          <p:cNvSpPr txBox="1"/>
          <p:nvPr/>
        </p:nvSpPr>
        <p:spPr>
          <a:xfrm>
            <a:off x="415897" y="3122590"/>
            <a:ext cx="11630025" cy="879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b="1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Mặt </a:t>
            </a:r>
            <a:r>
              <a:rPr lang="en-US" b="1" dirty="0" err="1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phải</a:t>
            </a:r>
            <a:r>
              <a:rPr lang="vi-VN" b="1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 đều có ảnh Bác Hồ, có dòng chữ Cộng hòa xã hội chủ nghĩa Việt Nam, có hình quốc huy nước Việt Nam</a:t>
            </a:r>
            <a:r>
              <a:rPr lang="vi-VN" b="1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, </a:t>
            </a:r>
            <a:endParaRPr lang="en-US" b="1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vi-VN" b="1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có </a:t>
            </a:r>
            <a:r>
              <a:rPr lang="vi-VN" b="1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số mệnh giá của tờ bạc, có </a:t>
            </a:r>
            <a:r>
              <a:rPr lang="vi-VN" b="1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số s</a:t>
            </a:r>
            <a:r>
              <a:rPr lang="en-US" b="1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e</a:t>
            </a:r>
            <a:r>
              <a:rPr lang="vi-VN" b="1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ri</a:t>
            </a:r>
            <a:r>
              <a:rPr lang="vi-VN" b="1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.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487CF0-6903-7746-55D6-C04903A0F068}"/>
              </a:ext>
            </a:extLst>
          </p:cNvPr>
          <p:cNvSpPr txBox="1"/>
          <p:nvPr/>
        </p:nvSpPr>
        <p:spPr>
          <a:xfrm>
            <a:off x="3774898" y="6012441"/>
            <a:ext cx="5574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9F3318-AF4E-ECF7-F74D-6E6564AAD7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59" r="913"/>
          <a:stretch/>
        </p:blipFill>
        <p:spPr>
          <a:xfrm>
            <a:off x="990600" y="1409700"/>
            <a:ext cx="10361762" cy="1676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23198E-9D8C-9005-2EDC-D646CF61A3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4202389"/>
            <a:ext cx="104584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63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E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F1C27BF-EF73-2C05-F04D-17DF3DF5AF30}"/>
              </a:ext>
            </a:extLst>
          </p:cNvPr>
          <p:cNvSpPr/>
          <p:nvPr/>
        </p:nvSpPr>
        <p:spPr>
          <a:xfrm>
            <a:off x="292746" y="483818"/>
            <a:ext cx="11553825" cy="6048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56D881-6217-B804-C297-B20681B0C68D}"/>
              </a:ext>
            </a:extLst>
          </p:cNvPr>
          <p:cNvSpPr txBox="1"/>
          <p:nvPr/>
        </p:nvSpPr>
        <p:spPr>
          <a:xfrm>
            <a:off x="939521" y="523844"/>
            <a:ext cx="2052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 KHÁC NHAU:</a:t>
            </a: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2FE8AD-E666-A68A-2158-735252AF2395}"/>
              </a:ext>
            </a:extLst>
          </p:cNvPr>
          <p:cNvSpPr txBox="1"/>
          <p:nvPr/>
        </p:nvSpPr>
        <p:spPr>
          <a:xfrm>
            <a:off x="292746" y="3107896"/>
            <a:ext cx="3728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 khai thác gỗ Tây Nguyên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2" descr="tien 2000 (sau)">
            <a:extLst>
              <a:ext uri="{FF2B5EF4-FFF2-40B4-BE49-F238E27FC236}">
                <a16:creationId xmlns:a16="http://schemas.microsoft.com/office/drawing/2014/main" id="{049460D9-7090-4CF1-7B9B-FEE4896FD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" t="4961" r="2777" b="4068"/>
          <a:stretch>
            <a:fillRect/>
          </a:stretch>
        </p:blipFill>
        <p:spPr bwMode="auto">
          <a:xfrm>
            <a:off x="4229177" y="1387751"/>
            <a:ext cx="3531496" cy="15459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18C898-5FA9-DF6D-9A2C-3A25F15D1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87" y="1400175"/>
            <a:ext cx="3626304" cy="1562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B31606-6697-BD46-BCC7-656F6A9EC99A}"/>
              </a:ext>
            </a:extLst>
          </p:cNvPr>
          <p:cNvSpPr txBox="1"/>
          <p:nvPr/>
        </p:nvSpPr>
        <p:spPr>
          <a:xfrm>
            <a:off x="4404792" y="3103582"/>
            <a:ext cx="3203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3D15FB-5E3F-89B8-91E0-7725530D2A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3874" y="723899"/>
            <a:ext cx="3228975" cy="32289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511F18-B6A2-6343-D16E-20A9D21CC34E}"/>
              </a:ext>
            </a:extLst>
          </p:cNvPr>
          <p:cNvSpPr txBox="1"/>
          <p:nvPr/>
        </p:nvSpPr>
        <p:spPr>
          <a:xfrm>
            <a:off x="8181974" y="4039195"/>
            <a:ext cx="3203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máy thủy điện Trị An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845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E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58C5F316-4E64-4990-8C96-22027289CDE6}"/>
              </a:ext>
            </a:extLst>
          </p:cNvPr>
          <p:cNvGrpSpPr/>
          <p:nvPr/>
        </p:nvGrpSpPr>
        <p:grpSpPr>
          <a:xfrm>
            <a:off x="2847383" y="129438"/>
            <a:ext cx="6878233" cy="1385037"/>
            <a:chOff x="5625979" y="3429000"/>
            <a:chExt cx="5736545" cy="2134052"/>
          </a:xfrm>
        </p:grpSpPr>
        <p:grpSp>
          <p:nvGrpSpPr>
            <p:cNvPr id="42" name="Graphic 3">
              <a:extLst>
                <a:ext uri="{FF2B5EF4-FFF2-40B4-BE49-F238E27FC236}">
                  <a16:creationId xmlns:a16="http://schemas.microsoft.com/office/drawing/2014/main" id="{563D44EC-B7B4-4B53-A56D-1294A3C15413}"/>
                </a:ext>
              </a:extLst>
            </p:cNvPr>
            <p:cNvGrpSpPr/>
            <p:nvPr/>
          </p:nvGrpSpPr>
          <p:grpSpPr>
            <a:xfrm>
              <a:off x="5625979" y="3429000"/>
              <a:ext cx="5736545" cy="2134052"/>
              <a:chOff x="3649055" y="2289634"/>
              <a:chExt cx="7931467" cy="3259717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9CD35E1-B480-4D35-919C-B19E9C850257}"/>
                  </a:ext>
                </a:extLst>
              </p:cNvPr>
              <p:cNvSpPr/>
              <p:nvPr/>
            </p:nvSpPr>
            <p:spPr>
              <a:xfrm>
                <a:off x="3649055" y="3090493"/>
                <a:ext cx="7811452" cy="2212267"/>
              </a:xfrm>
              <a:custGeom>
                <a:avLst/>
                <a:gdLst>
                  <a:gd name="connsiteX0" fmla="*/ 7368540 w 7811452"/>
                  <a:gd name="connsiteY0" fmla="*/ 2864168 h 3306184"/>
                  <a:gd name="connsiteX1" fmla="*/ 7608570 w 7811452"/>
                  <a:gd name="connsiteY1" fmla="*/ 3051810 h 3306184"/>
                  <a:gd name="connsiteX2" fmla="*/ 315278 w 7811452"/>
                  <a:gd name="connsiteY2" fmla="*/ 3099435 h 3306184"/>
                  <a:gd name="connsiteX3" fmla="*/ 261938 w 7811452"/>
                  <a:gd name="connsiteY3" fmla="*/ 2593658 h 3306184"/>
                  <a:gd name="connsiteX4" fmla="*/ 120015 w 7811452"/>
                  <a:gd name="connsiteY4" fmla="*/ 2520315 h 3306184"/>
                  <a:gd name="connsiteX5" fmla="*/ 281940 w 7811452"/>
                  <a:gd name="connsiteY5" fmla="*/ 2227898 h 3306184"/>
                  <a:gd name="connsiteX6" fmla="*/ 52388 w 7811452"/>
                  <a:gd name="connsiteY6" fmla="*/ 2022158 h 3306184"/>
                  <a:gd name="connsiteX7" fmla="*/ 320040 w 7811452"/>
                  <a:gd name="connsiteY7" fmla="*/ 1744980 h 3306184"/>
                  <a:gd name="connsiteX8" fmla="*/ 230505 w 7811452"/>
                  <a:gd name="connsiteY8" fmla="*/ 975360 h 3306184"/>
                  <a:gd name="connsiteX9" fmla="*/ 140018 w 7811452"/>
                  <a:gd name="connsiteY9" fmla="*/ 929640 h 3306184"/>
                  <a:gd name="connsiteX10" fmla="*/ 280988 w 7811452"/>
                  <a:gd name="connsiteY10" fmla="*/ 720090 h 3306184"/>
                  <a:gd name="connsiteX11" fmla="*/ 0 w 7811452"/>
                  <a:gd name="connsiteY11" fmla="*/ 532448 h 3306184"/>
                  <a:gd name="connsiteX12" fmla="*/ 187643 w 7811452"/>
                  <a:gd name="connsiteY12" fmla="*/ 318135 h 3306184"/>
                  <a:gd name="connsiteX13" fmla="*/ 35243 w 7811452"/>
                  <a:gd name="connsiteY13" fmla="*/ 76200 h 3306184"/>
                  <a:gd name="connsiteX14" fmla="*/ 7439025 w 7811452"/>
                  <a:gd name="connsiteY14" fmla="*/ 0 h 3306184"/>
                  <a:gd name="connsiteX15" fmla="*/ 7167563 w 7811452"/>
                  <a:gd name="connsiteY15" fmla="*/ 337185 h 3306184"/>
                  <a:gd name="connsiteX16" fmla="*/ 7617143 w 7811452"/>
                  <a:gd name="connsiteY16" fmla="*/ 554355 h 3306184"/>
                  <a:gd name="connsiteX17" fmla="*/ 7167563 w 7811452"/>
                  <a:gd name="connsiteY17" fmla="*/ 630555 h 3306184"/>
                  <a:gd name="connsiteX18" fmla="*/ 7425690 w 7811452"/>
                  <a:gd name="connsiteY18" fmla="*/ 789623 h 3306184"/>
                  <a:gd name="connsiteX19" fmla="*/ 7450455 w 7811452"/>
                  <a:gd name="connsiteY19" fmla="*/ 2069783 h 3306184"/>
                  <a:gd name="connsiteX20" fmla="*/ 7610475 w 7811452"/>
                  <a:gd name="connsiteY20" fmla="*/ 2229803 h 3306184"/>
                  <a:gd name="connsiteX21" fmla="*/ 7454265 w 7811452"/>
                  <a:gd name="connsiteY21" fmla="*/ 2352675 h 3306184"/>
                  <a:gd name="connsiteX22" fmla="*/ 7811453 w 7811452"/>
                  <a:gd name="connsiteY22" fmla="*/ 2592705 h 3306184"/>
                  <a:gd name="connsiteX23" fmla="*/ 7368540 w 7811452"/>
                  <a:gd name="connsiteY23" fmla="*/ 2864168 h 330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1452" h="3306184">
                    <a:moveTo>
                      <a:pt x="7368540" y="2864168"/>
                    </a:moveTo>
                    <a:cubicBezTo>
                      <a:pt x="7452360" y="2939415"/>
                      <a:pt x="7524750" y="2976563"/>
                      <a:pt x="7608570" y="3051810"/>
                    </a:cubicBezTo>
                    <a:cubicBezTo>
                      <a:pt x="5187315" y="3376613"/>
                      <a:pt x="2741295" y="3388043"/>
                      <a:pt x="315278" y="3099435"/>
                    </a:cubicBezTo>
                    <a:cubicBezTo>
                      <a:pt x="307658" y="2932748"/>
                      <a:pt x="305753" y="2754630"/>
                      <a:pt x="261938" y="2593658"/>
                    </a:cubicBezTo>
                    <a:cubicBezTo>
                      <a:pt x="209550" y="2567940"/>
                      <a:pt x="172403" y="2546033"/>
                      <a:pt x="120015" y="2520315"/>
                    </a:cubicBezTo>
                    <a:cubicBezTo>
                      <a:pt x="178118" y="2420303"/>
                      <a:pt x="223838" y="2327910"/>
                      <a:pt x="281940" y="2227898"/>
                    </a:cubicBezTo>
                    <a:cubicBezTo>
                      <a:pt x="212408" y="2169795"/>
                      <a:pt x="121920" y="2081213"/>
                      <a:pt x="52388" y="2022158"/>
                    </a:cubicBezTo>
                    <a:cubicBezTo>
                      <a:pt x="135255" y="1945958"/>
                      <a:pt x="237173" y="1821180"/>
                      <a:pt x="320040" y="1744980"/>
                    </a:cubicBezTo>
                    <a:cubicBezTo>
                      <a:pt x="286703" y="1480185"/>
                      <a:pt x="263843" y="1239203"/>
                      <a:pt x="230505" y="975360"/>
                    </a:cubicBezTo>
                    <a:cubicBezTo>
                      <a:pt x="200025" y="957263"/>
                      <a:pt x="171450" y="947738"/>
                      <a:pt x="140018" y="929640"/>
                    </a:cubicBezTo>
                    <a:cubicBezTo>
                      <a:pt x="187643" y="868680"/>
                      <a:pt x="232410" y="782003"/>
                      <a:pt x="280988" y="720090"/>
                    </a:cubicBezTo>
                    <a:cubicBezTo>
                      <a:pt x="187643" y="672465"/>
                      <a:pt x="91440" y="579120"/>
                      <a:pt x="0" y="532448"/>
                    </a:cubicBezTo>
                    <a:cubicBezTo>
                      <a:pt x="61913" y="471488"/>
                      <a:pt x="125730" y="379095"/>
                      <a:pt x="187643" y="318135"/>
                    </a:cubicBezTo>
                    <a:cubicBezTo>
                      <a:pt x="124778" y="243840"/>
                      <a:pt x="97155" y="150495"/>
                      <a:pt x="35243" y="76200"/>
                    </a:cubicBezTo>
                    <a:cubicBezTo>
                      <a:pt x="2501265" y="219075"/>
                      <a:pt x="4976813" y="194310"/>
                      <a:pt x="7439025" y="0"/>
                    </a:cubicBezTo>
                    <a:cubicBezTo>
                      <a:pt x="7332345" y="106680"/>
                      <a:pt x="7275195" y="230505"/>
                      <a:pt x="7167563" y="337185"/>
                    </a:cubicBezTo>
                    <a:cubicBezTo>
                      <a:pt x="7319963" y="406718"/>
                      <a:pt x="7464743" y="483870"/>
                      <a:pt x="7617143" y="554355"/>
                    </a:cubicBezTo>
                    <a:cubicBezTo>
                      <a:pt x="7472363" y="574357"/>
                      <a:pt x="7312343" y="610553"/>
                      <a:pt x="7167563" y="630555"/>
                    </a:cubicBezTo>
                    <a:cubicBezTo>
                      <a:pt x="7275195" y="665798"/>
                      <a:pt x="7318058" y="754380"/>
                      <a:pt x="7425690" y="789623"/>
                    </a:cubicBezTo>
                    <a:cubicBezTo>
                      <a:pt x="7434263" y="1207770"/>
                      <a:pt x="7441883" y="1651635"/>
                      <a:pt x="7450455" y="2069783"/>
                    </a:cubicBezTo>
                    <a:cubicBezTo>
                      <a:pt x="7506653" y="2117408"/>
                      <a:pt x="7554278" y="2182178"/>
                      <a:pt x="7610475" y="2229803"/>
                    </a:cubicBezTo>
                    <a:cubicBezTo>
                      <a:pt x="7557135" y="2277428"/>
                      <a:pt x="7508558" y="2304098"/>
                      <a:pt x="7454265" y="2352675"/>
                    </a:cubicBezTo>
                    <a:cubicBezTo>
                      <a:pt x="7556183" y="2465070"/>
                      <a:pt x="7670483" y="2536508"/>
                      <a:pt x="7811453" y="2592705"/>
                    </a:cubicBezTo>
                    <a:cubicBezTo>
                      <a:pt x="7666673" y="2667953"/>
                      <a:pt x="7514273" y="2788920"/>
                      <a:pt x="7368540" y="2864168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C0C5752-D9BB-48AD-A77F-857C9AFC520B}"/>
                  </a:ext>
                </a:extLst>
              </p:cNvPr>
              <p:cNvSpPr/>
              <p:nvPr/>
            </p:nvSpPr>
            <p:spPr>
              <a:xfrm>
                <a:off x="3743353" y="2777122"/>
                <a:ext cx="7811451" cy="2480804"/>
              </a:xfrm>
              <a:custGeom>
                <a:avLst/>
                <a:gdLst>
                  <a:gd name="connsiteX0" fmla="*/ 7366635 w 7811452"/>
                  <a:gd name="connsiteY0" fmla="*/ 2863215 h 3305231"/>
                  <a:gd name="connsiteX1" fmla="*/ 7606665 w 7811452"/>
                  <a:gd name="connsiteY1" fmla="*/ 3050858 h 3305231"/>
                  <a:gd name="connsiteX2" fmla="*/ 313373 w 7811452"/>
                  <a:gd name="connsiteY2" fmla="*/ 3098483 h 3305231"/>
                  <a:gd name="connsiteX3" fmla="*/ 260033 w 7811452"/>
                  <a:gd name="connsiteY3" fmla="*/ 2592705 h 3305231"/>
                  <a:gd name="connsiteX4" fmla="*/ 118110 w 7811452"/>
                  <a:gd name="connsiteY4" fmla="*/ 2519363 h 3305231"/>
                  <a:gd name="connsiteX5" fmla="*/ 280035 w 7811452"/>
                  <a:gd name="connsiteY5" fmla="*/ 2226945 h 3305231"/>
                  <a:gd name="connsiteX6" fmla="*/ 50483 w 7811452"/>
                  <a:gd name="connsiteY6" fmla="*/ 2021205 h 3305231"/>
                  <a:gd name="connsiteX7" fmla="*/ 318135 w 7811452"/>
                  <a:gd name="connsiteY7" fmla="*/ 1744028 h 3305231"/>
                  <a:gd name="connsiteX8" fmla="*/ 228600 w 7811452"/>
                  <a:gd name="connsiteY8" fmla="*/ 974408 h 3305231"/>
                  <a:gd name="connsiteX9" fmla="*/ 138113 w 7811452"/>
                  <a:gd name="connsiteY9" fmla="*/ 928687 h 3305231"/>
                  <a:gd name="connsiteX10" fmla="*/ 279083 w 7811452"/>
                  <a:gd name="connsiteY10" fmla="*/ 719137 h 3305231"/>
                  <a:gd name="connsiteX11" fmla="*/ 0 w 7811452"/>
                  <a:gd name="connsiteY11" fmla="*/ 532448 h 3305231"/>
                  <a:gd name="connsiteX12" fmla="*/ 187643 w 7811452"/>
                  <a:gd name="connsiteY12" fmla="*/ 318135 h 3305231"/>
                  <a:gd name="connsiteX13" fmla="*/ 35243 w 7811452"/>
                  <a:gd name="connsiteY13" fmla="*/ 76200 h 3305231"/>
                  <a:gd name="connsiteX14" fmla="*/ 7439025 w 7811452"/>
                  <a:gd name="connsiteY14" fmla="*/ 0 h 3305231"/>
                  <a:gd name="connsiteX15" fmla="*/ 7167563 w 7811452"/>
                  <a:gd name="connsiteY15" fmla="*/ 337185 h 3305231"/>
                  <a:gd name="connsiteX16" fmla="*/ 7617143 w 7811452"/>
                  <a:gd name="connsiteY16" fmla="*/ 554355 h 3305231"/>
                  <a:gd name="connsiteX17" fmla="*/ 7167563 w 7811452"/>
                  <a:gd name="connsiteY17" fmla="*/ 630555 h 3305231"/>
                  <a:gd name="connsiteX18" fmla="*/ 7425690 w 7811452"/>
                  <a:gd name="connsiteY18" fmla="*/ 789623 h 3305231"/>
                  <a:gd name="connsiteX19" fmla="*/ 7450455 w 7811452"/>
                  <a:gd name="connsiteY19" fmla="*/ 2069783 h 3305231"/>
                  <a:gd name="connsiteX20" fmla="*/ 7610475 w 7811452"/>
                  <a:gd name="connsiteY20" fmla="*/ 2229803 h 3305231"/>
                  <a:gd name="connsiteX21" fmla="*/ 7454265 w 7811452"/>
                  <a:gd name="connsiteY21" fmla="*/ 2352675 h 3305231"/>
                  <a:gd name="connsiteX22" fmla="*/ 7811453 w 7811452"/>
                  <a:gd name="connsiteY22" fmla="*/ 2592705 h 3305231"/>
                  <a:gd name="connsiteX23" fmla="*/ 7366635 w 7811452"/>
                  <a:gd name="connsiteY23" fmla="*/ 2863215 h 33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1452" h="3305231">
                    <a:moveTo>
                      <a:pt x="7366635" y="2863215"/>
                    </a:moveTo>
                    <a:cubicBezTo>
                      <a:pt x="7450455" y="2938463"/>
                      <a:pt x="7522845" y="2975610"/>
                      <a:pt x="7606665" y="3050858"/>
                    </a:cubicBezTo>
                    <a:cubicBezTo>
                      <a:pt x="5185410" y="3375660"/>
                      <a:pt x="2739390" y="3387090"/>
                      <a:pt x="313373" y="3098483"/>
                    </a:cubicBezTo>
                    <a:cubicBezTo>
                      <a:pt x="305753" y="2931795"/>
                      <a:pt x="303848" y="2753678"/>
                      <a:pt x="260033" y="2592705"/>
                    </a:cubicBezTo>
                    <a:cubicBezTo>
                      <a:pt x="207645" y="2566988"/>
                      <a:pt x="170498" y="2545080"/>
                      <a:pt x="118110" y="2519363"/>
                    </a:cubicBezTo>
                    <a:cubicBezTo>
                      <a:pt x="176213" y="2419350"/>
                      <a:pt x="221933" y="2326958"/>
                      <a:pt x="280035" y="2226945"/>
                    </a:cubicBezTo>
                    <a:cubicBezTo>
                      <a:pt x="210503" y="2168843"/>
                      <a:pt x="120015" y="2080260"/>
                      <a:pt x="50483" y="2021205"/>
                    </a:cubicBezTo>
                    <a:cubicBezTo>
                      <a:pt x="133350" y="1945005"/>
                      <a:pt x="235267" y="1820228"/>
                      <a:pt x="318135" y="1744028"/>
                    </a:cubicBezTo>
                    <a:cubicBezTo>
                      <a:pt x="284798" y="1479233"/>
                      <a:pt x="261938" y="1238250"/>
                      <a:pt x="228600" y="974408"/>
                    </a:cubicBezTo>
                    <a:cubicBezTo>
                      <a:pt x="198120" y="956310"/>
                      <a:pt x="169545" y="946785"/>
                      <a:pt x="138113" y="928687"/>
                    </a:cubicBezTo>
                    <a:cubicBezTo>
                      <a:pt x="185738" y="867728"/>
                      <a:pt x="230505" y="781050"/>
                      <a:pt x="279083" y="719137"/>
                    </a:cubicBezTo>
                    <a:cubicBezTo>
                      <a:pt x="187643" y="672465"/>
                      <a:pt x="91440" y="579120"/>
                      <a:pt x="0" y="532448"/>
                    </a:cubicBezTo>
                    <a:cubicBezTo>
                      <a:pt x="61913" y="471487"/>
                      <a:pt x="125730" y="379095"/>
                      <a:pt x="187643" y="318135"/>
                    </a:cubicBezTo>
                    <a:cubicBezTo>
                      <a:pt x="124778" y="243840"/>
                      <a:pt x="97155" y="150495"/>
                      <a:pt x="35243" y="76200"/>
                    </a:cubicBezTo>
                    <a:cubicBezTo>
                      <a:pt x="2501265" y="219075"/>
                      <a:pt x="4976813" y="194310"/>
                      <a:pt x="7439025" y="0"/>
                    </a:cubicBezTo>
                    <a:cubicBezTo>
                      <a:pt x="7332345" y="106680"/>
                      <a:pt x="7275195" y="230505"/>
                      <a:pt x="7167563" y="337185"/>
                    </a:cubicBezTo>
                    <a:cubicBezTo>
                      <a:pt x="7319963" y="406718"/>
                      <a:pt x="7464743" y="483870"/>
                      <a:pt x="7617143" y="554355"/>
                    </a:cubicBezTo>
                    <a:cubicBezTo>
                      <a:pt x="7472363" y="574358"/>
                      <a:pt x="7312343" y="610553"/>
                      <a:pt x="7167563" y="630555"/>
                    </a:cubicBezTo>
                    <a:cubicBezTo>
                      <a:pt x="7275195" y="665798"/>
                      <a:pt x="7318058" y="754380"/>
                      <a:pt x="7425690" y="789623"/>
                    </a:cubicBezTo>
                    <a:cubicBezTo>
                      <a:pt x="7434263" y="1207770"/>
                      <a:pt x="7441883" y="1651635"/>
                      <a:pt x="7450455" y="2069783"/>
                    </a:cubicBezTo>
                    <a:cubicBezTo>
                      <a:pt x="7506653" y="2117408"/>
                      <a:pt x="7554278" y="2182178"/>
                      <a:pt x="7610475" y="2229803"/>
                    </a:cubicBezTo>
                    <a:cubicBezTo>
                      <a:pt x="7557135" y="2277428"/>
                      <a:pt x="7508558" y="2304098"/>
                      <a:pt x="7454265" y="2352675"/>
                    </a:cubicBezTo>
                    <a:cubicBezTo>
                      <a:pt x="7556183" y="2465070"/>
                      <a:pt x="7670483" y="2536508"/>
                      <a:pt x="7811453" y="2592705"/>
                    </a:cubicBezTo>
                    <a:cubicBezTo>
                      <a:pt x="7664768" y="2667000"/>
                      <a:pt x="7512368" y="2787968"/>
                      <a:pt x="7366635" y="2863215"/>
                    </a:cubicBezTo>
                    <a:close/>
                  </a:path>
                </a:pathLst>
              </a:custGeom>
              <a:solidFill>
                <a:srgbClr val="FDF5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D139A59-28D6-4B89-A0FF-6B560C75AECD}"/>
                  </a:ext>
                </a:extLst>
              </p:cNvPr>
              <p:cNvSpPr/>
              <p:nvPr/>
            </p:nvSpPr>
            <p:spPr>
              <a:xfrm>
                <a:off x="3720258" y="2754158"/>
                <a:ext cx="7860264" cy="2795193"/>
              </a:xfrm>
              <a:custGeom>
                <a:avLst/>
                <a:gdLst>
                  <a:gd name="connsiteX0" fmla="*/ 3809281 w 7860264"/>
                  <a:gd name="connsiteY0" fmla="*/ 3350999 h 3350998"/>
                  <a:gd name="connsiteX1" fmla="*/ 333609 w 7860264"/>
                  <a:gd name="connsiteY1" fmla="*/ 3144306 h 3350998"/>
                  <a:gd name="connsiteX2" fmla="*/ 313606 w 7860264"/>
                  <a:gd name="connsiteY2" fmla="*/ 3122399 h 3350998"/>
                  <a:gd name="connsiteX3" fmla="*/ 310749 w 7860264"/>
                  <a:gd name="connsiteY3" fmla="*/ 3060486 h 3350998"/>
                  <a:gd name="connsiteX4" fmla="*/ 263124 w 7860264"/>
                  <a:gd name="connsiteY4" fmla="*/ 2631861 h 3350998"/>
                  <a:gd name="connsiteX5" fmla="*/ 201211 w 7860264"/>
                  <a:gd name="connsiteY5" fmla="*/ 2599476 h 3350998"/>
                  <a:gd name="connsiteX6" fmla="*/ 130726 w 7860264"/>
                  <a:gd name="connsiteY6" fmla="*/ 2562328 h 3350998"/>
                  <a:gd name="connsiteX7" fmla="*/ 118344 w 7860264"/>
                  <a:gd name="connsiteY7" fmla="*/ 2548041 h 3350998"/>
                  <a:gd name="connsiteX8" fmla="*/ 120249 w 7860264"/>
                  <a:gd name="connsiteY8" fmla="*/ 2529944 h 3350998"/>
                  <a:gd name="connsiteX9" fmla="*/ 201211 w 7860264"/>
                  <a:gd name="connsiteY9" fmla="*/ 2384211 h 3350998"/>
                  <a:gd name="connsiteX10" fmla="*/ 272649 w 7860264"/>
                  <a:gd name="connsiteY10" fmla="*/ 2254671 h 3350998"/>
                  <a:gd name="connsiteX11" fmla="*/ 172636 w 7860264"/>
                  <a:gd name="connsiteY11" fmla="*/ 2164184 h 3350998"/>
                  <a:gd name="connsiteX12" fmla="*/ 58336 w 7860264"/>
                  <a:gd name="connsiteY12" fmla="*/ 2061314 h 3350998"/>
                  <a:gd name="connsiteX13" fmla="*/ 49764 w 7860264"/>
                  <a:gd name="connsiteY13" fmla="*/ 2044168 h 3350998"/>
                  <a:gd name="connsiteX14" fmla="*/ 57384 w 7860264"/>
                  <a:gd name="connsiteY14" fmla="*/ 2027024 h 3350998"/>
                  <a:gd name="connsiteX15" fmla="*/ 189781 w 7860264"/>
                  <a:gd name="connsiteY15" fmla="*/ 1889864 h 3350998"/>
                  <a:gd name="connsiteX16" fmla="*/ 316464 w 7860264"/>
                  <a:gd name="connsiteY16" fmla="*/ 1757466 h 3350998"/>
                  <a:gd name="connsiteX17" fmla="*/ 273601 w 7860264"/>
                  <a:gd name="connsiteY17" fmla="*/ 1384086 h 3350998"/>
                  <a:gd name="connsiteX18" fmla="*/ 230739 w 7860264"/>
                  <a:gd name="connsiteY18" fmla="*/ 1010706 h 3350998"/>
                  <a:gd name="connsiteX19" fmla="*/ 197401 w 7860264"/>
                  <a:gd name="connsiteY19" fmla="*/ 994513 h 3350998"/>
                  <a:gd name="connsiteX20" fmla="*/ 149776 w 7860264"/>
                  <a:gd name="connsiteY20" fmla="*/ 970701 h 3350998"/>
                  <a:gd name="connsiteX21" fmla="*/ 139299 w 7860264"/>
                  <a:gd name="connsiteY21" fmla="*/ 955461 h 3350998"/>
                  <a:gd name="connsiteX22" fmla="*/ 144061 w 7860264"/>
                  <a:gd name="connsiteY22" fmla="*/ 937363 h 3350998"/>
                  <a:gd name="connsiteX23" fmla="*/ 212641 w 7860264"/>
                  <a:gd name="connsiteY23" fmla="*/ 834493 h 3350998"/>
                  <a:gd name="connsiteX24" fmla="*/ 267886 w 7860264"/>
                  <a:gd name="connsiteY24" fmla="*/ 749721 h 3350998"/>
                  <a:gd name="connsiteX25" fmla="*/ 148824 w 7860264"/>
                  <a:gd name="connsiteY25" fmla="*/ 667806 h 3350998"/>
                  <a:gd name="connsiteX26" fmla="*/ 12616 w 7860264"/>
                  <a:gd name="connsiteY26" fmla="*/ 576366 h 3350998"/>
                  <a:gd name="connsiteX27" fmla="*/ 234 w 7860264"/>
                  <a:gd name="connsiteY27" fmla="*/ 559221 h 3350998"/>
                  <a:gd name="connsiteX28" fmla="*/ 6901 w 7860264"/>
                  <a:gd name="connsiteY28" fmla="*/ 539219 h 3350998"/>
                  <a:gd name="connsiteX29" fmla="*/ 99294 w 7860264"/>
                  <a:gd name="connsiteY29" fmla="*/ 433491 h 3350998"/>
                  <a:gd name="connsiteX30" fmla="*/ 180256 w 7860264"/>
                  <a:gd name="connsiteY30" fmla="*/ 339194 h 3350998"/>
                  <a:gd name="connsiteX31" fmla="*/ 114534 w 7860264"/>
                  <a:gd name="connsiteY31" fmla="*/ 230608 h 3350998"/>
                  <a:gd name="connsiteX32" fmla="*/ 41191 w 7860264"/>
                  <a:gd name="connsiteY32" fmla="*/ 113451 h 3350998"/>
                  <a:gd name="connsiteX33" fmla="*/ 38334 w 7860264"/>
                  <a:gd name="connsiteY33" fmla="*/ 88686 h 3350998"/>
                  <a:gd name="connsiteX34" fmla="*/ 60241 w 7860264"/>
                  <a:gd name="connsiteY34" fmla="*/ 76303 h 3350998"/>
                  <a:gd name="connsiteX35" fmla="*/ 7461167 w 7860264"/>
                  <a:gd name="connsiteY35" fmla="*/ 103 h 3350998"/>
                  <a:gd name="connsiteX36" fmla="*/ 7484027 w 7860264"/>
                  <a:gd name="connsiteY36" fmla="*/ 13438 h 3350998"/>
                  <a:gd name="connsiteX37" fmla="*/ 7479264 w 7860264"/>
                  <a:gd name="connsiteY37" fmla="*/ 39156 h 3350998"/>
                  <a:gd name="connsiteX38" fmla="*/ 7345914 w 7860264"/>
                  <a:gd name="connsiteY38" fmla="*/ 204891 h 3350998"/>
                  <a:gd name="connsiteX39" fmla="*/ 7230661 w 7860264"/>
                  <a:gd name="connsiteY39" fmla="*/ 352529 h 3350998"/>
                  <a:gd name="connsiteX40" fmla="*/ 7425924 w 7860264"/>
                  <a:gd name="connsiteY40" fmla="*/ 447779 h 3350998"/>
                  <a:gd name="connsiteX41" fmla="*/ 7650714 w 7860264"/>
                  <a:gd name="connsiteY41" fmla="*/ 556363 h 3350998"/>
                  <a:gd name="connsiteX42" fmla="*/ 7664049 w 7860264"/>
                  <a:gd name="connsiteY42" fmla="*/ 581129 h 3350998"/>
                  <a:gd name="connsiteX43" fmla="*/ 7644047 w 7860264"/>
                  <a:gd name="connsiteY43" fmla="*/ 600179 h 3350998"/>
                  <a:gd name="connsiteX44" fmla="*/ 7421161 w 7860264"/>
                  <a:gd name="connsiteY44" fmla="*/ 638279 h 3350998"/>
                  <a:gd name="connsiteX45" fmla="*/ 7268761 w 7860264"/>
                  <a:gd name="connsiteY45" fmla="*/ 664949 h 3350998"/>
                  <a:gd name="connsiteX46" fmla="*/ 7335436 w 7860264"/>
                  <a:gd name="connsiteY46" fmla="*/ 714479 h 3350998"/>
                  <a:gd name="connsiteX47" fmla="*/ 7457357 w 7860264"/>
                  <a:gd name="connsiteY47" fmla="*/ 789726 h 3350998"/>
                  <a:gd name="connsiteX48" fmla="*/ 7473549 w 7860264"/>
                  <a:gd name="connsiteY48" fmla="*/ 811634 h 3350998"/>
                  <a:gd name="connsiteX49" fmla="*/ 7484979 w 7860264"/>
                  <a:gd name="connsiteY49" fmla="*/ 1433616 h 3350998"/>
                  <a:gd name="connsiteX50" fmla="*/ 7497361 w 7860264"/>
                  <a:gd name="connsiteY50" fmla="*/ 2081316 h 3350998"/>
                  <a:gd name="connsiteX51" fmla="*/ 7571657 w 7860264"/>
                  <a:gd name="connsiteY51" fmla="*/ 2156564 h 3350998"/>
                  <a:gd name="connsiteX52" fmla="*/ 7649761 w 7860264"/>
                  <a:gd name="connsiteY52" fmla="*/ 2234669 h 3350998"/>
                  <a:gd name="connsiteX53" fmla="*/ 7658334 w 7860264"/>
                  <a:gd name="connsiteY53" fmla="*/ 2251814 h 3350998"/>
                  <a:gd name="connsiteX54" fmla="*/ 7650714 w 7860264"/>
                  <a:gd name="connsiteY54" fmla="*/ 2268959 h 3350998"/>
                  <a:gd name="connsiteX55" fmla="*/ 7570704 w 7860264"/>
                  <a:gd name="connsiteY55" fmla="*/ 2331824 h 3350998"/>
                  <a:gd name="connsiteX56" fmla="*/ 7512602 w 7860264"/>
                  <a:gd name="connsiteY56" fmla="*/ 2376591 h 3350998"/>
                  <a:gd name="connsiteX57" fmla="*/ 7845977 w 7860264"/>
                  <a:gd name="connsiteY57" fmla="*/ 2593761 h 3350998"/>
                  <a:gd name="connsiteX58" fmla="*/ 7860264 w 7860264"/>
                  <a:gd name="connsiteY58" fmla="*/ 2613764 h 3350998"/>
                  <a:gd name="connsiteX59" fmla="*/ 7847882 w 7860264"/>
                  <a:gd name="connsiteY59" fmla="*/ 2635671 h 3350998"/>
                  <a:gd name="connsiteX60" fmla="*/ 7627854 w 7860264"/>
                  <a:gd name="connsiteY60" fmla="*/ 2769974 h 3350998"/>
                  <a:gd name="connsiteX61" fmla="*/ 7433544 w 7860264"/>
                  <a:gd name="connsiteY61" fmla="*/ 2890941 h 3350998"/>
                  <a:gd name="connsiteX62" fmla="*/ 7525936 w 7860264"/>
                  <a:gd name="connsiteY62" fmla="*/ 2961426 h 3350998"/>
                  <a:gd name="connsiteX63" fmla="*/ 7647857 w 7860264"/>
                  <a:gd name="connsiteY63" fmla="*/ 3056676 h 3350998"/>
                  <a:gd name="connsiteX64" fmla="*/ 7654524 w 7860264"/>
                  <a:gd name="connsiteY64" fmla="*/ 3080489 h 3350998"/>
                  <a:gd name="connsiteX65" fmla="*/ 7635474 w 7860264"/>
                  <a:gd name="connsiteY65" fmla="*/ 3096681 h 3350998"/>
                  <a:gd name="connsiteX66" fmla="*/ 3809281 w 7860264"/>
                  <a:gd name="connsiteY66" fmla="*/ 3350999 h 3350998"/>
                  <a:gd name="connsiteX67" fmla="*/ 358374 w 7860264"/>
                  <a:gd name="connsiteY67" fmla="*/ 3100491 h 3350998"/>
                  <a:gd name="connsiteX68" fmla="*/ 3809281 w 7860264"/>
                  <a:gd name="connsiteY68" fmla="*/ 3304326 h 3350998"/>
                  <a:gd name="connsiteX69" fmla="*/ 7575467 w 7860264"/>
                  <a:gd name="connsiteY69" fmla="*/ 3057628 h 3350998"/>
                  <a:gd name="connsiteX70" fmla="*/ 7496409 w 7860264"/>
                  <a:gd name="connsiteY70" fmla="*/ 2998574 h 3350998"/>
                  <a:gd name="connsiteX71" fmla="*/ 7374489 w 7860264"/>
                  <a:gd name="connsiteY71" fmla="*/ 2903324 h 3350998"/>
                  <a:gd name="connsiteX72" fmla="*/ 7366869 w 7860264"/>
                  <a:gd name="connsiteY72" fmla="*/ 2883321 h 3350998"/>
                  <a:gd name="connsiteX73" fmla="*/ 7379252 w 7860264"/>
                  <a:gd name="connsiteY73" fmla="*/ 2866176 h 3350998"/>
                  <a:gd name="connsiteX74" fmla="*/ 7599279 w 7860264"/>
                  <a:gd name="connsiteY74" fmla="*/ 2731874 h 3350998"/>
                  <a:gd name="connsiteX75" fmla="*/ 7780254 w 7860264"/>
                  <a:gd name="connsiteY75" fmla="*/ 2618526 h 3350998"/>
                  <a:gd name="connsiteX76" fmla="*/ 7458309 w 7860264"/>
                  <a:gd name="connsiteY76" fmla="*/ 2390878 h 3350998"/>
                  <a:gd name="connsiteX77" fmla="*/ 7452594 w 7860264"/>
                  <a:gd name="connsiteY77" fmla="*/ 2373734 h 3350998"/>
                  <a:gd name="connsiteX78" fmla="*/ 7460214 w 7860264"/>
                  <a:gd name="connsiteY78" fmla="*/ 2357541 h 3350998"/>
                  <a:gd name="connsiteX79" fmla="*/ 7540224 w 7860264"/>
                  <a:gd name="connsiteY79" fmla="*/ 2294676 h 3350998"/>
                  <a:gd name="connsiteX80" fmla="*/ 7596422 w 7860264"/>
                  <a:gd name="connsiteY80" fmla="*/ 2251814 h 3350998"/>
                  <a:gd name="connsiteX81" fmla="*/ 7534509 w 7860264"/>
                  <a:gd name="connsiteY81" fmla="*/ 2187996 h 3350998"/>
                  <a:gd name="connsiteX82" fmla="*/ 7456404 w 7860264"/>
                  <a:gd name="connsiteY82" fmla="*/ 2109891 h 3350998"/>
                  <a:gd name="connsiteX83" fmla="*/ 7448784 w 7860264"/>
                  <a:gd name="connsiteY83" fmla="*/ 2092746 h 3350998"/>
                  <a:gd name="connsiteX84" fmla="*/ 7436402 w 7860264"/>
                  <a:gd name="connsiteY84" fmla="*/ 1434568 h 3350998"/>
                  <a:gd name="connsiteX85" fmla="*/ 7424972 w 7860264"/>
                  <a:gd name="connsiteY85" fmla="*/ 828779 h 3350998"/>
                  <a:gd name="connsiteX86" fmla="*/ 7304004 w 7860264"/>
                  <a:gd name="connsiteY86" fmla="*/ 750674 h 3350998"/>
                  <a:gd name="connsiteX87" fmla="*/ 7182084 w 7860264"/>
                  <a:gd name="connsiteY87" fmla="*/ 675426 h 3350998"/>
                  <a:gd name="connsiteX88" fmla="*/ 7165892 w 7860264"/>
                  <a:gd name="connsiteY88" fmla="*/ 651613 h 3350998"/>
                  <a:gd name="connsiteX89" fmla="*/ 7185894 w 7860264"/>
                  <a:gd name="connsiteY89" fmla="*/ 630659 h 3350998"/>
                  <a:gd name="connsiteX90" fmla="*/ 7409732 w 7860264"/>
                  <a:gd name="connsiteY90" fmla="*/ 592559 h 3350998"/>
                  <a:gd name="connsiteX91" fmla="*/ 7559274 w 7860264"/>
                  <a:gd name="connsiteY91" fmla="*/ 565888 h 3350998"/>
                  <a:gd name="connsiteX92" fmla="*/ 7402111 w 7860264"/>
                  <a:gd name="connsiteY92" fmla="*/ 489688 h 3350998"/>
                  <a:gd name="connsiteX93" fmla="*/ 7178274 w 7860264"/>
                  <a:gd name="connsiteY93" fmla="*/ 382056 h 3350998"/>
                  <a:gd name="connsiteX94" fmla="*/ 7164939 w 7860264"/>
                  <a:gd name="connsiteY94" fmla="*/ 364911 h 3350998"/>
                  <a:gd name="connsiteX95" fmla="*/ 7171607 w 7860264"/>
                  <a:gd name="connsiteY95" fmla="*/ 344909 h 3350998"/>
                  <a:gd name="connsiteX96" fmla="*/ 7304957 w 7860264"/>
                  <a:gd name="connsiteY96" fmla="*/ 179173 h 3350998"/>
                  <a:gd name="connsiteX97" fmla="*/ 7402111 w 7860264"/>
                  <a:gd name="connsiteY97" fmla="*/ 51539 h 3350998"/>
                  <a:gd name="connsiteX98" fmla="*/ 104056 w 7860264"/>
                  <a:gd name="connsiteY98" fmla="*/ 123928 h 3350998"/>
                  <a:gd name="connsiteX99" fmla="*/ 152634 w 7860264"/>
                  <a:gd name="connsiteY99" fmla="*/ 207748 h 3350998"/>
                  <a:gd name="connsiteX100" fmla="*/ 225976 w 7860264"/>
                  <a:gd name="connsiteY100" fmla="*/ 324906 h 3350998"/>
                  <a:gd name="connsiteX101" fmla="*/ 224071 w 7860264"/>
                  <a:gd name="connsiteY101" fmla="*/ 356338 h 3350998"/>
                  <a:gd name="connsiteX102" fmla="*/ 131679 w 7860264"/>
                  <a:gd name="connsiteY102" fmla="*/ 462066 h 3350998"/>
                  <a:gd name="connsiteX103" fmla="*/ 57384 w 7860264"/>
                  <a:gd name="connsiteY103" fmla="*/ 548744 h 3350998"/>
                  <a:gd name="connsiteX104" fmla="*/ 173589 w 7860264"/>
                  <a:gd name="connsiteY104" fmla="*/ 629706 h 3350998"/>
                  <a:gd name="connsiteX105" fmla="*/ 309796 w 7860264"/>
                  <a:gd name="connsiteY105" fmla="*/ 721146 h 3350998"/>
                  <a:gd name="connsiteX106" fmla="*/ 322179 w 7860264"/>
                  <a:gd name="connsiteY106" fmla="*/ 736386 h 3350998"/>
                  <a:gd name="connsiteX107" fmla="*/ 317416 w 7860264"/>
                  <a:gd name="connsiteY107" fmla="*/ 755436 h 3350998"/>
                  <a:gd name="connsiteX108" fmla="*/ 248836 w 7860264"/>
                  <a:gd name="connsiteY108" fmla="*/ 858306 h 3350998"/>
                  <a:gd name="connsiteX109" fmla="*/ 193591 w 7860264"/>
                  <a:gd name="connsiteY109" fmla="*/ 943079 h 3350998"/>
                  <a:gd name="connsiteX110" fmla="*/ 213594 w 7860264"/>
                  <a:gd name="connsiteY110" fmla="*/ 952604 h 3350998"/>
                  <a:gd name="connsiteX111" fmla="*/ 261219 w 7860264"/>
                  <a:gd name="connsiteY111" fmla="*/ 976416 h 3350998"/>
                  <a:gd name="connsiteX112" fmla="*/ 272649 w 7860264"/>
                  <a:gd name="connsiteY112" fmla="*/ 993561 h 3350998"/>
                  <a:gd name="connsiteX113" fmla="*/ 317416 w 7860264"/>
                  <a:gd name="connsiteY113" fmla="*/ 1378371 h 3350998"/>
                  <a:gd name="connsiteX114" fmla="*/ 362184 w 7860264"/>
                  <a:gd name="connsiteY114" fmla="*/ 1763181 h 3350998"/>
                  <a:gd name="connsiteX115" fmla="*/ 354564 w 7860264"/>
                  <a:gd name="connsiteY115" fmla="*/ 1783184 h 3350998"/>
                  <a:gd name="connsiteX116" fmla="*/ 222166 w 7860264"/>
                  <a:gd name="connsiteY116" fmla="*/ 1920343 h 3350998"/>
                  <a:gd name="connsiteX117" fmla="*/ 105961 w 7860264"/>
                  <a:gd name="connsiteY117" fmla="*/ 2042264 h 3350998"/>
                  <a:gd name="connsiteX118" fmla="*/ 202164 w 7860264"/>
                  <a:gd name="connsiteY118" fmla="*/ 2128941 h 3350998"/>
                  <a:gd name="connsiteX119" fmla="*/ 315511 w 7860264"/>
                  <a:gd name="connsiteY119" fmla="*/ 2230859 h 3350998"/>
                  <a:gd name="connsiteX120" fmla="*/ 320274 w 7860264"/>
                  <a:gd name="connsiteY120" fmla="*/ 2260386 h 3350998"/>
                  <a:gd name="connsiteX121" fmla="*/ 240264 w 7860264"/>
                  <a:gd name="connsiteY121" fmla="*/ 2405166 h 3350998"/>
                  <a:gd name="connsiteX122" fmla="*/ 170731 w 7860264"/>
                  <a:gd name="connsiteY122" fmla="*/ 2530896 h 3350998"/>
                  <a:gd name="connsiteX123" fmla="*/ 221214 w 7860264"/>
                  <a:gd name="connsiteY123" fmla="*/ 2557566 h 3350998"/>
                  <a:gd name="connsiteX124" fmla="*/ 291699 w 7860264"/>
                  <a:gd name="connsiteY124" fmla="*/ 2593761 h 3350998"/>
                  <a:gd name="connsiteX125" fmla="*/ 304081 w 7860264"/>
                  <a:gd name="connsiteY125" fmla="*/ 2608049 h 3350998"/>
                  <a:gd name="connsiteX126" fmla="*/ 356469 w 7860264"/>
                  <a:gd name="connsiteY126" fmla="*/ 3056676 h 3350998"/>
                  <a:gd name="connsiteX127" fmla="*/ 358374 w 7860264"/>
                  <a:gd name="connsiteY127" fmla="*/ 3100491 h 335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7860264" h="3350998">
                    <a:moveTo>
                      <a:pt x="3809281" y="3350999"/>
                    </a:moveTo>
                    <a:cubicBezTo>
                      <a:pt x="2651994" y="3350999"/>
                      <a:pt x="1491849" y="3282419"/>
                      <a:pt x="333609" y="3144306"/>
                    </a:cubicBezTo>
                    <a:cubicBezTo>
                      <a:pt x="322179" y="3143353"/>
                      <a:pt x="313606" y="3133828"/>
                      <a:pt x="313606" y="3122399"/>
                    </a:cubicBezTo>
                    <a:cubicBezTo>
                      <a:pt x="312654" y="3101444"/>
                      <a:pt x="311701" y="3081441"/>
                      <a:pt x="310749" y="3060486"/>
                    </a:cubicBezTo>
                    <a:cubicBezTo>
                      <a:pt x="305034" y="2916659"/>
                      <a:pt x="299319" y="2767116"/>
                      <a:pt x="263124" y="2631861"/>
                    </a:cubicBezTo>
                    <a:cubicBezTo>
                      <a:pt x="240264" y="2620431"/>
                      <a:pt x="220261" y="2609953"/>
                      <a:pt x="201211" y="2599476"/>
                    </a:cubicBezTo>
                    <a:cubicBezTo>
                      <a:pt x="179304" y="2588046"/>
                      <a:pt x="156444" y="2575664"/>
                      <a:pt x="130726" y="2562328"/>
                    </a:cubicBezTo>
                    <a:cubicBezTo>
                      <a:pt x="125011" y="2559471"/>
                      <a:pt x="120249" y="2554709"/>
                      <a:pt x="118344" y="2548041"/>
                    </a:cubicBezTo>
                    <a:cubicBezTo>
                      <a:pt x="116439" y="2542326"/>
                      <a:pt x="117391" y="2535659"/>
                      <a:pt x="120249" y="2529944"/>
                    </a:cubicBezTo>
                    <a:cubicBezTo>
                      <a:pt x="148824" y="2480414"/>
                      <a:pt x="175494" y="2430884"/>
                      <a:pt x="201211" y="2384211"/>
                    </a:cubicBezTo>
                    <a:cubicBezTo>
                      <a:pt x="224071" y="2342301"/>
                      <a:pt x="246931" y="2298486"/>
                      <a:pt x="272649" y="2254671"/>
                    </a:cubicBezTo>
                    <a:cubicBezTo>
                      <a:pt x="241216" y="2228001"/>
                      <a:pt x="205974" y="2195616"/>
                      <a:pt x="172636" y="2164184"/>
                    </a:cubicBezTo>
                    <a:cubicBezTo>
                      <a:pt x="133584" y="2127989"/>
                      <a:pt x="92626" y="2090841"/>
                      <a:pt x="58336" y="2061314"/>
                    </a:cubicBezTo>
                    <a:cubicBezTo>
                      <a:pt x="53574" y="2057503"/>
                      <a:pt x="49764" y="2050836"/>
                      <a:pt x="49764" y="2044168"/>
                    </a:cubicBezTo>
                    <a:cubicBezTo>
                      <a:pt x="49764" y="2037501"/>
                      <a:pt x="52621" y="2030834"/>
                      <a:pt x="57384" y="2027024"/>
                    </a:cubicBezTo>
                    <a:cubicBezTo>
                      <a:pt x="98341" y="1989876"/>
                      <a:pt x="145014" y="1938441"/>
                      <a:pt x="189781" y="1889864"/>
                    </a:cubicBezTo>
                    <a:cubicBezTo>
                      <a:pt x="232644" y="1843191"/>
                      <a:pt x="276459" y="1795566"/>
                      <a:pt x="316464" y="1757466"/>
                    </a:cubicBezTo>
                    <a:cubicBezTo>
                      <a:pt x="300271" y="1628879"/>
                      <a:pt x="286936" y="1504101"/>
                      <a:pt x="273601" y="1384086"/>
                    </a:cubicBezTo>
                    <a:cubicBezTo>
                      <a:pt x="260266" y="1263118"/>
                      <a:pt x="245979" y="1139293"/>
                      <a:pt x="230739" y="1010706"/>
                    </a:cubicBezTo>
                    <a:cubicBezTo>
                      <a:pt x="219309" y="1004991"/>
                      <a:pt x="208831" y="999276"/>
                      <a:pt x="197401" y="994513"/>
                    </a:cubicBezTo>
                    <a:cubicBezTo>
                      <a:pt x="182161" y="987846"/>
                      <a:pt x="166921" y="980226"/>
                      <a:pt x="149776" y="970701"/>
                    </a:cubicBezTo>
                    <a:cubicBezTo>
                      <a:pt x="144061" y="966891"/>
                      <a:pt x="140251" y="961176"/>
                      <a:pt x="139299" y="955461"/>
                    </a:cubicBezTo>
                    <a:cubicBezTo>
                      <a:pt x="138346" y="948793"/>
                      <a:pt x="139299" y="942126"/>
                      <a:pt x="144061" y="937363"/>
                    </a:cubicBezTo>
                    <a:cubicBezTo>
                      <a:pt x="166921" y="907836"/>
                      <a:pt x="190734" y="870688"/>
                      <a:pt x="212641" y="834493"/>
                    </a:cubicBezTo>
                    <a:cubicBezTo>
                      <a:pt x="230739" y="805918"/>
                      <a:pt x="248836" y="776391"/>
                      <a:pt x="267886" y="749721"/>
                    </a:cubicBezTo>
                    <a:cubicBezTo>
                      <a:pt x="227881" y="726861"/>
                      <a:pt x="187876" y="696381"/>
                      <a:pt x="148824" y="667806"/>
                    </a:cubicBezTo>
                    <a:cubicBezTo>
                      <a:pt x="103104" y="633516"/>
                      <a:pt x="56431" y="599226"/>
                      <a:pt x="12616" y="576366"/>
                    </a:cubicBezTo>
                    <a:cubicBezTo>
                      <a:pt x="5949" y="572556"/>
                      <a:pt x="1186" y="566841"/>
                      <a:pt x="234" y="559221"/>
                    </a:cubicBezTo>
                    <a:cubicBezTo>
                      <a:pt x="-719" y="551601"/>
                      <a:pt x="1186" y="544934"/>
                      <a:pt x="6901" y="539219"/>
                    </a:cubicBezTo>
                    <a:cubicBezTo>
                      <a:pt x="37381" y="509691"/>
                      <a:pt x="68814" y="470638"/>
                      <a:pt x="99294" y="433491"/>
                    </a:cubicBezTo>
                    <a:cubicBezTo>
                      <a:pt x="125964" y="401106"/>
                      <a:pt x="152634" y="367769"/>
                      <a:pt x="180256" y="339194"/>
                    </a:cubicBezTo>
                    <a:cubicBezTo>
                      <a:pt x="153586" y="303951"/>
                      <a:pt x="133584" y="266804"/>
                      <a:pt x="114534" y="230608"/>
                    </a:cubicBezTo>
                    <a:cubicBezTo>
                      <a:pt x="91674" y="188698"/>
                      <a:pt x="70719" y="148694"/>
                      <a:pt x="41191" y="113451"/>
                    </a:cubicBezTo>
                    <a:cubicBezTo>
                      <a:pt x="35476" y="106783"/>
                      <a:pt x="34524" y="96306"/>
                      <a:pt x="38334" y="88686"/>
                    </a:cubicBezTo>
                    <a:cubicBezTo>
                      <a:pt x="42144" y="80114"/>
                      <a:pt x="51669" y="75351"/>
                      <a:pt x="60241" y="76303"/>
                    </a:cubicBezTo>
                    <a:cubicBezTo>
                      <a:pt x="2517691" y="219179"/>
                      <a:pt x="5007527" y="193461"/>
                      <a:pt x="7461167" y="103"/>
                    </a:cubicBezTo>
                    <a:cubicBezTo>
                      <a:pt x="7470692" y="-849"/>
                      <a:pt x="7480217" y="4866"/>
                      <a:pt x="7484027" y="13438"/>
                    </a:cubicBezTo>
                    <a:cubicBezTo>
                      <a:pt x="7487836" y="22011"/>
                      <a:pt x="7485932" y="32488"/>
                      <a:pt x="7479264" y="39156"/>
                    </a:cubicBezTo>
                    <a:cubicBezTo>
                      <a:pt x="7426877" y="91544"/>
                      <a:pt x="7385919" y="148694"/>
                      <a:pt x="7345914" y="204891"/>
                    </a:cubicBezTo>
                    <a:cubicBezTo>
                      <a:pt x="7310672" y="254421"/>
                      <a:pt x="7274477" y="304904"/>
                      <a:pt x="7230661" y="352529"/>
                    </a:cubicBezTo>
                    <a:cubicBezTo>
                      <a:pt x="7297336" y="383961"/>
                      <a:pt x="7362107" y="416346"/>
                      <a:pt x="7425924" y="447779"/>
                    </a:cubicBezTo>
                    <a:cubicBezTo>
                      <a:pt x="7499267" y="483973"/>
                      <a:pt x="7574514" y="521121"/>
                      <a:pt x="7650714" y="556363"/>
                    </a:cubicBezTo>
                    <a:cubicBezTo>
                      <a:pt x="7660239" y="560174"/>
                      <a:pt x="7665002" y="570651"/>
                      <a:pt x="7664049" y="581129"/>
                    </a:cubicBezTo>
                    <a:cubicBezTo>
                      <a:pt x="7662144" y="591606"/>
                      <a:pt x="7654524" y="599226"/>
                      <a:pt x="7644047" y="600179"/>
                    </a:cubicBezTo>
                    <a:cubicBezTo>
                      <a:pt x="7572609" y="609704"/>
                      <a:pt x="7495457" y="623991"/>
                      <a:pt x="7421161" y="638279"/>
                    </a:cubicBezTo>
                    <a:cubicBezTo>
                      <a:pt x="7370679" y="647804"/>
                      <a:pt x="7319244" y="657329"/>
                      <a:pt x="7268761" y="664949"/>
                    </a:cubicBezTo>
                    <a:cubicBezTo>
                      <a:pt x="7293527" y="680188"/>
                      <a:pt x="7314482" y="698286"/>
                      <a:pt x="7335436" y="714479"/>
                    </a:cubicBezTo>
                    <a:cubicBezTo>
                      <a:pt x="7372584" y="744959"/>
                      <a:pt x="7407827" y="773534"/>
                      <a:pt x="7457357" y="789726"/>
                    </a:cubicBezTo>
                    <a:cubicBezTo>
                      <a:pt x="7466882" y="792584"/>
                      <a:pt x="7472597" y="801156"/>
                      <a:pt x="7473549" y="811634"/>
                    </a:cubicBezTo>
                    <a:cubicBezTo>
                      <a:pt x="7477359" y="1015468"/>
                      <a:pt x="7481169" y="1224066"/>
                      <a:pt x="7484979" y="1433616"/>
                    </a:cubicBezTo>
                    <a:cubicBezTo>
                      <a:pt x="7488789" y="1647929"/>
                      <a:pt x="7492599" y="1869861"/>
                      <a:pt x="7497361" y="2081316"/>
                    </a:cubicBezTo>
                    <a:cubicBezTo>
                      <a:pt x="7523079" y="2104176"/>
                      <a:pt x="7547844" y="2130846"/>
                      <a:pt x="7571657" y="2156564"/>
                    </a:cubicBezTo>
                    <a:cubicBezTo>
                      <a:pt x="7596422" y="2184186"/>
                      <a:pt x="7623092" y="2211809"/>
                      <a:pt x="7649761" y="2234669"/>
                    </a:cubicBezTo>
                    <a:cubicBezTo>
                      <a:pt x="7654524" y="2239431"/>
                      <a:pt x="7657382" y="2245146"/>
                      <a:pt x="7658334" y="2251814"/>
                    </a:cubicBezTo>
                    <a:cubicBezTo>
                      <a:pt x="7658334" y="2258481"/>
                      <a:pt x="7655477" y="2265149"/>
                      <a:pt x="7650714" y="2268959"/>
                    </a:cubicBezTo>
                    <a:cubicBezTo>
                      <a:pt x="7623092" y="2293724"/>
                      <a:pt x="7596422" y="2312774"/>
                      <a:pt x="7570704" y="2331824"/>
                    </a:cubicBezTo>
                    <a:cubicBezTo>
                      <a:pt x="7550702" y="2346111"/>
                      <a:pt x="7531652" y="2360399"/>
                      <a:pt x="7512602" y="2376591"/>
                    </a:cubicBezTo>
                    <a:cubicBezTo>
                      <a:pt x="7601184" y="2468984"/>
                      <a:pt x="7705007" y="2536611"/>
                      <a:pt x="7845977" y="2593761"/>
                    </a:cubicBezTo>
                    <a:cubicBezTo>
                      <a:pt x="7854549" y="2597571"/>
                      <a:pt x="7860264" y="2605191"/>
                      <a:pt x="7860264" y="2613764"/>
                    </a:cubicBezTo>
                    <a:cubicBezTo>
                      <a:pt x="7860264" y="2622336"/>
                      <a:pt x="7855502" y="2630909"/>
                      <a:pt x="7847882" y="2635671"/>
                    </a:cubicBezTo>
                    <a:cubicBezTo>
                      <a:pt x="7776444" y="2672819"/>
                      <a:pt x="7701197" y="2722349"/>
                      <a:pt x="7627854" y="2769974"/>
                    </a:cubicBezTo>
                    <a:cubicBezTo>
                      <a:pt x="7564036" y="2811884"/>
                      <a:pt x="7498314" y="2855699"/>
                      <a:pt x="7433544" y="2890941"/>
                    </a:cubicBezTo>
                    <a:cubicBezTo>
                      <a:pt x="7465929" y="2917611"/>
                      <a:pt x="7496409" y="2939519"/>
                      <a:pt x="7525936" y="2961426"/>
                    </a:cubicBezTo>
                    <a:cubicBezTo>
                      <a:pt x="7564989" y="2989049"/>
                      <a:pt x="7604994" y="3018576"/>
                      <a:pt x="7647857" y="3056676"/>
                    </a:cubicBezTo>
                    <a:cubicBezTo>
                      <a:pt x="7654524" y="3062391"/>
                      <a:pt x="7657382" y="3071916"/>
                      <a:pt x="7654524" y="3080489"/>
                    </a:cubicBezTo>
                    <a:cubicBezTo>
                      <a:pt x="7651667" y="3089061"/>
                      <a:pt x="7644047" y="3095728"/>
                      <a:pt x="7635474" y="3096681"/>
                    </a:cubicBezTo>
                    <a:cubicBezTo>
                      <a:pt x="6369602" y="3266226"/>
                      <a:pt x="5091347" y="3350999"/>
                      <a:pt x="3809281" y="3350999"/>
                    </a:cubicBezTo>
                    <a:close/>
                    <a:moveTo>
                      <a:pt x="358374" y="3100491"/>
                    </a:moveTo>
                    <a:cubicBezTo>
                      <a:pt x="1508041" y="3236699"/>
                      <a:pt x="2660566" y="3304326"/>
                      <a:pt x="3809281" y="3304326"/>
                    </a:cubicBezTo>
                    <a:cubicBezTo>
                      <a:pt x="5073249" y="3304326"/>
                      <a:pt x="6330549" y="3222411"/>
                      <a:pt x="7575467" y="3057628"/>
                    </a:cubicBezTo>
                    <a:cubicBezTo>
                      <a:pt x="7548797" y="3036674"/>
                      <a:pt x="7523079" y="3017624"/>
                      <a:pt x="7496409" y="2998574"/>
                    </a:cubicBezTo>
                    <a:cubicBezTo>
                      <a:pt x="7457357" y="2970951"/>
                      <a:pt x="7417352" y="2941424"/>
                      <a:pt x="7374489" y="2903324"/>
                    </a:cubicBezTo>
                    <a:cubicBezTo>
                      <a:pt x="7368774" y="2898561"/>
                      <a:pt x="7365917" y="2890941"/>
                      <a:pt x="7366869" y="2883321"/>
                    </a:cubicBezTo>
                    <a:cubicBezTo>
                      <a:pt x="7367822" y="2875701"/>
                      <a:pt x="7372584" y="2869034"/>
                      <a:pt x="7379252" y="2866176"/>
                    </a:cubicBezTo>
                    <a:cubicBezTo>
                      <a:pt x="7451642" y="2829028"/>
                      <a:pt x="7526889" y="2779499"/>
                      <a:pt x="7599279" y="2731874"/>
                    </a:cubicBezTo>
                    <a:cubicBezTo>
                      <a:pt x="7659286" y="2692821"/>
                      <a:pt x="7720247" y="2652816"/>
                      <a:pt x="7780254" y="2618526"/>
                    </a:cubicBezTo>
                    <a:cubicBezTo>
                      <a:pt x="7646904" y="2559471"/>
                      <a:pt x="7545939" y="2488034"/>
                      <a:pt x="7458309" y="2390878"/>
                    </a:cubicBezTo>
                    <a:cubicBezTo>
                      <a:pt x="7454499" y="2386116"/>
                      <a:pt x="7451642" y="2380401"/>
                      <a:pt x="7452594" y="2373734"/>
                    </a:cubicBezTo>
                    <a:cubicBezTo>
                      <a:pt x="7452594" y="2368019"/>
                      <a:pt x="7455452" y="2362303"/>
                      <a:pt x="7460214" y="2357541"/>
                    </a:cubicBezTo>
                    <a:cubicBezTo>
                      <a:pt x="7487836" y="2332776"/>
                      <a:pt x="7514507" y="2313726"/>
                      <a:pt x="7540224" y="2294676"/>
                    </a:cubicBezTo>
                    <a:cubicBezTo>
                      <a:pt x="7559274" y="2280389"/>
                      <a:pt x="7577372" y="2267053"/>
                      <a:pt x="7596422" y="2251814"/>
                    </a:cubicBezTo>
                    <a:cubicBezTo>
                      <a:pt x="7574514" y="2231811"/>
                      <a:pt x="7554511" y="2208951"/>
                      <a:pt x="7534509" y="2187996"/>
                    </a:cubicBezTo>
                    <a:cubicBezTo>
                      <a:pt x="7509744" y="2161326"/>
                      <a:pt x="7483074" y="2132751"/>
                      <a:pt x="7456404" y="2109891"/>
                    </a:cubicBezTo>
                    <a:cubicBezTo>
                      <a:pt x="7451642" y="2106081"/>
                      <a:pt x="7448784" y="2099414"/>
                      <a:pt x="7448784" y="2092746"/>
                    </a:cubicBezTo>
                    <a:cubicBezTo>
                      <a:pt x="7444022" y="1877481"/>
                      <a:pt x="7440211" y="1652691"/>
                      <a:pt x="7436402" y="1434568"/>
                    </a:cubicBezTo>
                    <a:cubicBezTo>
                      <a:pt x="7432592" y="1230734"/>
                      <a:pt x="7428782" y="1026899"/>
                      <a:pt x="7424972" y="828779"/>
                    </a:cubicBezTo>
                    <a:cubicBezTo>
                      <a:pt x="7375442" y="808776"/>
                      <a:pt x="7339247" y="779249"/>
                      <a:pt x="7304004" y="750674"/>
                    </a:cubicBezTo>
                    <a:cubicBezTo>
                      <a:pt x="7266857" y="720194"/>
                      <a:pt x="7231614" y="691619"/>
                      <a:pt x="7182084" y="675426"/>
                    </a:cubicBezTo>
                    <a:cubicBezTo>
                      <a:pt x="7171607" y="671616"/>
                      <a:pt x="7164939" y="662091"/>
                      <a:pt x="7165892" y="651613"/>
                    </a:cubicBezTo>
                    <a:cubicBezTo>
                      <a:pt x="7166844" y="641136"/>
                      <a:pt x="7175417" y="632563"/>
                      <a:pt x="7185894" y="630659"/>
                    </a:cubicBezTo>
                    <a:cubicBezTo>
                      <a:pt x="7258284" y="621134"/>
                      <a:pt x="7335436" y="606846"/>
                      <a:pt x="7409732" y="592559"/>
                    </a:cubicBezTo>
                    <a:cubicBezTo>
                      <a:pt x="7459261" y="583034"/>
                      <a:pt x="7509744" y="574461"/>
                      <a:pt x="7559274" y="565888"/>
                    </a:cubicBezTo>
                    <a:cubicBezTo>
                      <a:pt x="7505934" y="540171"/>
                      <a:pt x="7453547" y="514454"/>
                      <a:pt x="7402111" y="489688"/>
                    </a:cubicBezTo>
                    <a:cubicBezTo>
                      <a:pt x="7329722" y="453494"/>
                      <a:pt x="7254474" y="416346"/>
                      <a:pt x="7178274" y="382056"/>
                    </a:cubicBezTo>
                    <a:cubicBezTo>
                      <a:pt x="7171607" y="379198"/>
                      <a:pt x="7166844" y="372531"/>
                      <a:pt x="7164939" y="364911"/>
                    </a:cubicBezTo>
                    <a:cubicBezTo>
                      <a:pt x="7163986" y="357291"/>
                      <a:pt x="7165892" y="349671"/>
                      <a:pt x="7171607" y="344909"/>
                    </a:cubicBezTo>
                    <a:cubicBezTo>
                      <a:pt x="7223994" y="292521"/>
                      <a:pt x="7264952" y="235371"/>
                      <a:pt x="7304957" y="179173"/>
                    </a:cubicBezTo>
                    <a:cubicBezTo>
                      <a:pt x="7335436" y="136311"/>
                      <a:pt x="7365917" y="93448"/>
                      <a:pt x="7402111" y="51539"/>
                    </a:cubicBezTo>
                    <a:cubicBezTo>
                      <a:pt x="4982761" y="237276"/>
                      <a:pt x="2527216" y="262041"/>
                      <a:pt x="104056" y="123928"/>
                    </a:cubicBezTo>
                    <a:cubicBezTo>
                      <a:pt x="122154" y="151551"/>
                      <a:pt x="137394" y="180126"/>
                      <a:pt x="152634" y="207748"/>
                    </a:cubicBezTo>
                    <a:cubicBezTo>
                      <a:pt x="175494" y="249658"/>
                      <a:pt x="196449" y="289663"/>
                      <a:pt x="225976" y="324906"/>
                    </a:cubicBezTo>
                    <a:cubicBezTo>
                      <a:pt x="233596" y="334431"/>
                      <a:pt x="232644" y="347766"/>
                      <a:pt x="224071" y="356338"/>
                    </a:cubicBezTo>
                    <a:cubicBezTo>
                      <a:pt x="193591" y="385866"/>
                      <a:pt x="162159" y="424919"/>
                      <a:pt x="131679" y="462066"/>
                    </a:cubicBezTo>
                    <a:cubicBezTo>
                      <a:pt x="107866" y="491594"/>
                      <a:pt x="82149" y="522073"/>
                      <a:pt x="57384" y="548744"/>
                    </a:cubicBezTo>
                    <a:cubicBezTo>
                      <a:pt x="96436" y="571604"/>
                      <a:pt x="135489" y="601131"/>
                      <a:pt x="173589" y="629706"/>
                    </a:cubicBezTo>
                    <a:cubicBezTo>
                      <a:pt x="219309" y="663044"/>
                      <a:pt x="265981" y="698286"/>
                      <a:pt x="309796" y="721146"/>
                    </a:cubicBezTo>
                    <a:cubicBezTo>
                      <a:pt x="315511" y="724004"/>
                      <a:pt x="320274" y="729719"/>
                      <a:pt x="322179" y="736386"/>
                    </a:cubicBezTo>
                    <a:cubicBezTo>
                      <a:pt x="324084" y="743054"/>
                      <a:pt x="322179" y="749721"/>
                      <a:pt x="317416" y="755436"/>
                    </a:cubicBezTo>
                    <a:cubicBezTo>
                      <a:pt x="294556" y="784963"/>
                      <a:pt x="270744" y="822111"/>
                      <a:pt x="248836" y="858306"/>
                    </a:cubicBezTo>
                    <a:cubicBezTo>
                      <a:pt x="230739" y="886881"/>
                      <a:pt x="212641" y="916409"/>
                      <a:pt x="193591" y="943079"/>
                    </a:cubicBezTo>
                    <a:cubicBezTo>
                      <a:pt x="200259" y="945936"/>
                      <a:pt x="206926" y="949746"/>
                      <a:pt x="213594" y="952604"/>
                    </a:cubicBezTo>
                    <a:cubicBezTo>
                      <a:pt x="228834" y="959271"/>
                      <a:pt x="245026" y="966891"/>
                      <a:pt x="261219" y="976416"/>
                    </a:cubicBezTo>
                    <a:cubicBezTo>
                      <a:pt x="266934" y="980226"/>
                      <a:pt x="271696" y="985941"/>
                      <a:pt x="272649" y="993561"/>
                    </a:cubicBezTo>
                    <a:cubicBezTo>
                      <a:pt x="288841" y="1125959"/>
                      <a:pt x="303129" y="1254546"/>
                      <a:pt x="317416" y="1378371"/>
                    </a:cubicBezTo>
                    <a:cubicBezTo>
                      <a:pt x="331704" y="1502196"/>
                      <a:pt x="345991" y="1630784"/>
                      <a:pt x="362184" y="1763181"/>
                    </a:cubicBezTo>
                    <a:cubicBezTo>
                      <a:pt x="363136" y="1770801"/>
                      <a:pt x="360279" y="1778421"/>
                      <a:pt x="354564" y="1783184"/>
                    </a:cubicBezTo>
                    <a:cubicBezTo>
                      <a:pt x="313606" y="1820331"/>
                      <a:pt x="266934" y="1871766"/>
                      <a:pt x="222166" y="1920343"/>
                    </a:cubicBezTo>
                    <a:cubicBezTo>
                      <a:pt x="183114" y="1963206"/>
                      <a:pt x="143109" y="2007021"/>
                      <a:pt x="105961" y="2042264"/>
                    </a:cubicBezTo>
                    <a:cubicBezTo>
                      <a:pt x="136441" y="2068934"/>
                      <a:pt x="169779" y="2099414"/>
                      <a:pt x="202164" y="2128941"/>
                    </a:cubicBezTo>
                    <a:cubicBezTo>
                      <a:pt x="241216" y="2165136"/>
                      <a:pt x="281221" y="2201331"/>
                      <a:pt x="315511" y="2230859"/>
                    </a:cubicBezTo>
                    <a:cubicBezTo>
                      <a:pt x="324084" y="2238478"/>
                      <a:pt x="325989" y="2250861"/>
                      <a:pt x="320274" y="2260386"/>
                    </a:cubicBezTo>
                    <a:cubicBezTo>
                      <a:pt x="291699" y="2309916"/>
                      <a:pt x="265029" y="2358494"/>
                      <a:pt x="240264" y="2405166"/>
                    </a:cubicBezTo>
                    <a:cubicBezTo>
                      <a:pt x="218356" y="2446124"/>
                      <a:pt x="195496" y="2488034"/>
                      <a:pt x="170731" y="2530896"/>
                    </a:cubicBezTo>
                    <a:cubicBezTo>
                      <a:pt x="188829" y="2540421"/>
                      <a:pt x="205021" y="2548994"/>
                      <a:pt x="221214" y="2557566"/>
                    </a:cubicBezTo>
                    <a:cubicBezTo>
                      <a:pt x="243121" y="2568996"/>
                      <a:pt x="265029" y="2581378"/>
                      <a:pt x="291699" y="2593761"/>
                    </a:cubicBezTo>
                    <a:cubicBezTo>
                      <a:pt x="297414" y="2596619"/>
                      <a:pt x="302176" y="2602334"/>
                      <a:pt x="304081" y="2608049"/>
                    </a:cubicBezTo>
                    <a:cubicBezTo>
                      <a:pt x="344086" y="2750924"/>
                      <a:pt x="349801" y="2907134"/>
                      <a:pt x="356469" y="3056676"/>
                    </a:cubicBezTo>
                    <a:cubicBezTo>
                      <a:pt x="356469" y="3071916"/>
                      <a:pt x="357421" y="3086203"/>
                      <a:pt x="358374" y="3100491"/>
                    </a:cubicBezTo>
                    <a:close/>
                  </a:path>
                </a:pathLst>
              </a:custGeom>
              <a:solidFill>
                <a:srgbClr val="454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7" name="Graphic 3">
                <a:extLst>
                  <a:ext uri="{FF2B5EF4-FFF2-40B4-BE49-F238E27FC236}">
                    <a16:creationId xmlns:a16="http://schemas.microsoft.com/office/drawing/2014/main" id="{824EC916-A24E-4733-B0F7-BEC2797C7BEC}"/>
                  </a:ext>
                </a:extLst>
              </p:cNvPr>
              <p:cNvGrpSpPr/>
              <p:nvPr/>
            </p:nvGrpSpPr>
            <p:grpSpPr>
              <a:xfrm>
                <a:off x="6960830" y="2289634"/>
                <a:ext cx="1188634" cy="1023983"/>
                <a:chOff x="6960830" y="2289634"/>
                <a:chExt cx="1188634" cy="1023983"/>
              </a:xfrm>
            </p:grpSpPr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49BD7A58-8B2F-442C-B69D-4C61B4B406AE}"/>
                    </a:ext>
                  </a:extLst>
                </p:cNvPr>
                <p:cNvSpPr/>
                <p:nvPr/>
              </p:nvSpPr>
              <p:spPr>
                <a:xfrm>
                  <a:off x="6961782" y="2753309"/>
                  <a:ext cx="1187682" cy="560308"/>
                </a:xfrm>
                <a:custGeom>
                  <a:avLst/>
                  <a:gdLst>
                    <a:gd name="connsiteX0" fmla="*/ 1177357 w 1187682"/>
                    <a:gd name="connsiteY0" fmla="*/ 34290 h 560308"/>
                    <a:gd name="connsiteX1" fmla="*/ 1090680 w 1187682"/>
                    <a:gd name="connsiteY1" fmla="*/ 19050 h 560308"/>
                    <a:gd name="connsiteX2" fmla="*/ 974475 w 1187682"/>
                    <a:gd name="connsiteY2" fmla="*/ 10477 h 560308"/>
                    <a:gd name="connsiteX3" fmla="*/ 932565 w 1187682"/>
                    <a:gd name="connsiteY3" fmla="*/ 7620 h 560308"/>
                    <a:gd name="connsiteX4" fmla="*/ 155325 w 1187682"/>
                    <a:gd name="connsiteY4" fmla="*/ 7620 h 560308"/>
                    <a:gd name="connsiteX5" fmla="*/ 155325 w 1187682"/>
                    <a:gd name="connsiteY5" fmla="*/ 0 h 560308"/>
                    <a:gd name="connsiteX6" fmla="*/ 47692 w 1187682"/>
                    <a:gd name="connsiteY6" fmla="*/ 6668 h 560308"/>
                    <a:gd name="connsiteX7" fmla="*/ 10545 w 1187682"/>
                    <a:gd name="connsiteY7" fmla="*/ 22860 h 560308"/>
                    <a:gd name="connsiteX8" fmla="*/ 3877 w 1187682"/>
                    <a:gd name="connsiteY8" fmla="*/ 115252 h 560308"/>
                    <a:gd name="connsiteX9" fmla="*/ 8640 w 1187682"/>
                    <a:gd name="connsiteY9" fmla="*/ 231458 h 560308"/>
                    <a:gd name="connsiteX10" fmla="*/ 18165 w 1187682"/>
                    <a:gd name="connsiteY10" fmla="*/ 469583 h 560308"/>
                    <a:gd name="connsiteX11" fmla="*/ 28642 w 1187682"/>
                    <a:gd name="connsiteY11" fmla="*/ 519112 h 560308"/>
                    <a:gd name="connsiteX12" fmla="*/ 84840 w 1187682"/>
                    <a:gd name="connsiteY12" fmla="*/ 541020 h 560308"/>
                    <a:gd name="connsiteX13" fmla="*/ 1122112 w 1187682"/>
                    <a:gd name="connsiteY13" fmla="*/ 541020 h 560308"/>
                    <a:gd name="connsiteX14" fmla="*/ 1166880 w 1187682"/>
                    <a:gd name="connsiteY14" fmla="*/ 525780 h 560308"/>
                    <a:gd name="connsiteX15" fmla="*/ 1177357 w 1187682"/>
                    <a:gd name="connsiteY15" fmla="*/ 475297 h 560308"/>
                    <a:gd name="connsiteX16" fmla="*/ 1184025 w 1187682"/>
                    <a:gd name="connsiteY16" fmla="*/ 138113 h 560308"/>
                    <a:gd name="connsiteX17" fmla="*/ 1186882 w 1187682"/>
                    <a:gd name="connsiteY17" fmla="*/ 57150 h 560308"/>
                    <a:gd name="connsiteX18" fmla="*/ 1177357 w 1187682"/>
                    <a:gd name="connsiteY18" fmla="*/ 34290 h 560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87682" h="560308">
                      <a:moveTo>
                        <a:pt x="1177357" y="34290"/>
                      </a:moveTo>
                      <a:cubicBezTo>
                        <a:pt x="1162117" y="15240"/>
                        <a:pt x="1112587" y="20002"/>
                        <a:pt x="1090680" y="19050"/>
                      </a:cubicBezTo>
                      <a:cubicBezTo>
                        <a:pt x="1051627" y="16193"/>
                        <a:pt x="1013527" y="13335"/>
                        <a:pt x="974475" y="10477"/>
                      </a:cubicBezTo>
                      <a:cubicBezTo>
                        <a:pt x="960187" y="9525"/>
                        <a:pt x="946852" y="8572"/>
                        <a:pt x="932565" y="7620"/>
                      </a:cubicBezTo>
                      <a:lnTo>
                        <a:pt x="155325" y="7620"/>
                      </a:lnTo>
                      <a:lnTo>
                        <a:pt x="155325" y="0"/>
                      </a:lnTo>
                      <a:cubicBezTo>
                        <a:pt x="119130" y="1905"/>
                        <a:pt x="83887" y="4763"/>
                        <a:pt x="47692" y="6668"/>
                      </a:cubicBezTo>
                      <a:cubicBezTo>
                        <a:pt x="33405" y="7620"/>
                        <a:pt x="19117" y="11430"/>
                        <a:pt x="10545" y="22860"/>
                      </a:cubicBezTo>
                      <a:cubicBezTo>
                        <a:pt x="-7553" y="45720"/>
                        <a:pt x="2925" y="88582"/>
                        <a:pt x="3877" y="115252"/>
                      </a:cubicBezTo>
                      <a:cubicBezTo>
                        <a:pt x="5782" y="154305"/>
                        <a:pt x="6735" y="193358"/>
                        <a:pt x="8640" y="231458"/>
                      </a:cubicBezTo>
                      <a:cubicBezTo>
                        <a:pt x="11497" y="311468"/>
                        <a:pt x="14355" y="390525"/>
                        <a:pt x="18165" y="469583"/>
                      </a:cubicBezTo>
                      <a:cubicBezTo>
                        <a:pt x="19117" y="486728"/>
                        <a:pt x="20070" y="504825"/>
                        <a:pt x="28642" y="519112"/>
                      </a:cubicBezTo>
                      <a:cubicBezTo>
                        <a:pt x="40072" y="538162"/>
                        <a:pt x="64837" y="540068"/>
                        <a:pt x="84840" y="541020"/>
                      </a:cubicBezTo>
                      <a:cubicBezTo>
                        <a:pt x="429645" y="566737"/>
                        <a:pt x="776355" y="566737"/>
                        <a:pt x="1122112" y="541020"/>
                      </a:cubicBezTo>
                      <a:cubicBezTo>
                        <a:pt x="1136400" y="540068"/>
                        <a:pt x="1156402" y="538162"/>
                        <a:pt x="1166880" y="525780"/>
                      </a:cubicBezTo>
                      <a:cubicBezTo>
                        <a:pt x="1178310" y="513397"/>
                        <a:pt x="1176405" y="491490"/>
                        <a:pt x="1177357" y="475297"/>
                      </a:cubicBezTo>
                      <a:cubicBezTo>
                        <a:pt x="1180215" y="362903"/>
                        <a:pt x="1184025" y="250508"/>
                        <a:pt x="1184025" y="138113"/>
                      </a:cubicBezTo>
                      <a:cubicBezTo>
                        <a:pt x="1184025" y="120015"/>
                        <a:pt x="1189740" y="83820"/>
                        <a:pt x="1186882" y="57150"/>
                      </a:cubicBezTo>
                      <a:cubicBezTo>
                        <a:pt x="1184977" y="48577"/>
                        <a:pt x="1182120" y="40005"/>
                        <a:pt x="1177357" y="34290"/>
                      </a:cubicBezTo>
                      <a:close/>
                    </a:path>
                  </a:pathLst>
                </a:custGeom>
                <a:solidFill>
                  <a:srgbClr val="F8919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DC6277FF-5A59-4B0C-B30C-E8C7387A6A1D}"/>
                    </a:ext>
                  </a:extLst>
                </p:cNvPr>
                <p:cNvSpPr/>
                <p:nvPr/>
              </p:nvSpPr>
              <p:spPr>
                <a:xfrm>
                  <a:off x="6960830" y="2289634"/>
                  <a:ext cx="1187682" cy="1023983"/>
                </a:xfrm>
                <a:custGeom>
                  <a:avLst/>
                  <a:gdLst>
                    <a:gd name="connsiteX0" fmla="*/ 1186882 w 1187682"/>
                    <a:gd name="connsiteY0" fmla="*/ 521778 h 1023983"/>
                    <a:gd name="connsiteX1" fmla="*/ 1179262 w 1187682"/>
                    <a:gd name="connsiteY1" fmla="*/ 497013 h 1023983"/>
                    <a:gd name="connsiteX2" fmla="*/ 1092585 w 1187682"/>
                    <a:gd name="connsiteY2" fmla="*/ 481773 h 1023983"/>
                    <a:gd name="connsiteX3" fmla="*/ 976380 w 1187682"/>
                    <a:gd name="connsiteY3" fmla="*/ 473200 h 1023983"/>
                    <a:gd name="connsiteX4" fmla="*/ 761115 w 1187682"/>
                    <a:gd name="connsiteY4" fmla="*/ 460818 h 1023983"/>
                    <a:gd name="connsiteX5" fmla="*/ 745875 w 1187682"/>
                    <a:gd name="connsiteY5" fmla="*/ 335088 h 1023983"/>
                    <a:gd name="connsiteX6" fmla="*/ 802072 w 1187682"/>
                    <a:gd name="connsiteY6" fmla="*/ 169353 h 1023983"/>
                    <a:gd name="connsiteX7" fmla="*/ 750637 w 1187682"/>
                    <a:gd name="connsiteY7" fmla="*/ 35050 h 1023983"/>
                    <a:gd name="connsiteX8" fmla="*/ 604905 w 1187682"/>
                    <a:gd name="connsiteY8" fmla="*/ 12190 h 1023983"/>
                    <a:gd name="connsiteX9" fmla="*/ 601095 w 1187682"/>
                    <a:gd name="connsiteY9" fmla="*/ 14095 h 1023983"/>
                    <a:gd name="connsiteX10" fmla="*/ 485842 w 1187682"/>
                    <a:gd name="connsiteY10" fmla="*/ 12190 h 1023983"/>
                    <a:gd name="connsiteX11" fmla="*/ 389640 w 1187682"/>
                    <a:gd name="connsiteY11" fmla="*/ 134110 h 1023983"/>
                    <a:gd name="connsiteX12" fmla="*/ 411547 w 1187682"/>
                    <a:gd name="connsiteY12" fmla="*/ 328420 h 1023983"/>
                    <a:gd name="connsiteX13" fmla="*/ 411547 w 1187682"/>
                    <a:gd name="connsiteY13" fmla="*/ 328420 h 1023983"/>
                    <a:gd name="connsiteX14" fmla="*/ 381067 w 1187682"/>
                    <a:gd name="connsiteY14" fmla="*/ 454150 h 1023983"/>
                    <a:gd name="connsiteX15" fmla="*/ 282960 w 1187682"/>
                    <a:gd name="connsiteY15" fmla="*/ 457008 h 1023983"/>
                    <a:gd name="connsiteX16" fmla="*/ 47692 w 1187682"/>
                    <a:gd name="connsiteY16" fmla="*/ 470343 h 1023983"/>
                    <a:gd name="connsiteX17" fmla="*/ 10545 w 1187682"/>
                    <a:gd name="connsiteY17" fmla="*/ 486535 h 1023983"/>
                    <a:gd name="connsiteX18" fmla="*/ 3877 w 1187682"/>
                    <a:gd name="connsiteY18" fmla="*/ 578928 h 1023983"/>
                    <a:gd name="connsiteX19" fmla="*/ 8640 w 1187682"/>
                    <a:gd name="connsiteY19" fmla="*/ 695133 h 1023983"/>
                    <a:gd name="connsiteX20" fmla="*/ 18165 w 1187682"/>
                    <a:gd name="connsiteY20" fmla="*/ 933258 h 1023983"/>
                    <a:gd name="connsiteX21" fmla="*/ 28642 w 1187682"/>
                    <a:gd name="connsiteY21" fmla="*/ 982788 h 1023983"/>
                    <a:gd name="connsiteX22" fmla="*/ 84840 w 1187682"/>
                    <a:gd name="connsiteY22" fmla="*/ 1004695 h 1023983"/>
                    <a:gd name="connsiteX23" fmla="*/ 1122112 w 1187682"/>
                    <a:gd name="connsiteY23" fmla="*/ 1004695 h 1023983"/>
                    <a:gd name="connsiteX24" fmla="*/ 1166880 w 1187682"/>
                    <a:gd name="connsiteY24" fmla="*/ 989456 h 1023983"/>
                    <a:gd name="connsiteX25" fmla="*/ 1177357 w 1187682"/>
                    <a:gd name="connsiteY25" fmla="*/ 938973 h 1023983"/>
                    <a:gd name="connsiteX26" fmla="*/ 1184025 w 1187682"/>
                    <a:gd name="connsiteY26" fmla="*/ 601788 h 1023983"/>
                    <a:gd name="connsiteX27" fmla="*/ 1186882 w 1187682"/>
                    <a:gd name="connsiteY27" fmla="*/ 521778 h 1023983"/>
                    <a:gd name="connsiteX28" fmla="*/ 653482 w 1187682"/>
                    <a:gd name="connsiteY28" fmla="*/ 59815 h 1023983"/>
                    <a:gd name="connsiteX29" fmla="*/ 704917 w 1187682"/>
                    <a:gd name="connsiteY29" fmla="*/ 73150 h 1023983"/>
                    <a:gd name="connsiteX30" fmla="*/ 743970 w 1187682"/>
                    <a:gd name="connsiteY30" fmla="*/ 162685 h 1023983"/>
                    <a:gd name="connsiteX31" fmla="*/ 692535 w 1187682"/>
                    <a:gd name="connsiteY31" fmla="*/ 311275 h 1023983"/>
                    <a:gd name="connsiteX32" fmla="*/ 688725 w 1187682"/>
                    <a:gd name="connsiteY32" fmla="*/ 325563 h 1023983"/>
                    <a:gd name="connsiteX33" fmla="*/ 687772 w 1187682"/>
                    <a:gd name="connsiteY33" fmla="*/ 334135 h 1023983"/>
                    <a:gd name="connsiteX34" fmla="*/ 702060 w 1187682"/>
                    <a:gd name="connsiteY34" fmla="*/ 457960 h 1023983"/>
                    <a:gd name="connsiteX35" fmla="*/ 702060 w 1187682"/>
                    <a:gd name="connsiteY35" fmla="*/ 457960 h 1023983"/>
                    <a:gd name="connsiteX36" fmla="*/ 643005 w 1187682"/>
                    <a:gd name="connsiteY36" fmla="*/ 456055 h 1023983"/>
                    <a:gd name="connsiteX37" fmla="*/ 628717 w 1187682"/>
                    <a:gd name="connsiteY37" fmla="*/ 335088 h 1023983"/>
                    <a:gd name="connsiteX38" fmla="*/ 684915 w 1187682"/>
                    <a:gd name="connsiteY38" fmla="*/ 169353 h 1023983"/>
                    <a:gd name="connsiteX39" fmla="*/ 653482 w 1187682"/>
                    <a:gd name="connsiteY39" fmla="*/ 59815 h 1023983"/>
                    <a:gd name="connsiteX40" fmla="*/ 562995 w 1187682"/>
                    <a:gd name="connsiteY40" fmla="*/ 177925 h 1023983"/>
                    <a:gd name="connsiteX41" fmla="*/ 600142 w 1187682"/>
                    <a:gd name="connsiteY41" fmla="*/ 86485 h 1023983"/>
                    <a:gd name="connsiteX42" fmla="*/ 625860 w 1187682"/>
                    <a:gd name="connsiteY42" fmla="*/ 163638 h 1023983"/>
                    <a:gd name="connsiteX43" fmla="*/ 582997 w 1187682"/>
                    <a:gd name="connsiteY43" fmla="*/ 295083 h 1023983"/>
                    <a:gd name="connsiteX44" fmla="*/ 562995 w 1187682"/>
                    <a:gd name="connsiteY44" fmla="*/ 177925 h 1023983"/>
                    <a:gd name="connsiteX45" fmla="*/ 576330 w 1187682"/>
                    <a:gd name="connsiteY45" fmla="*/ 397000 h 1023983"/>
                    <a:gd name="connsiteX46" fmla="*/ 582997 w 1187682"/>
                    <a:gd name="connsiteY46" fmla="*/ 455103 h 1023983"/>
                    <a:gd name="connsiteX47" fmla="*/ 562995 w 1187682"/>
                    <a:gd name="connsiteY47" fmla="*/ 455103 h 1023983"/>
                    <a:gd name="connsiteX48" fmla="*/ 562995 w 1187682"/>
                    <a:gd name="connsiteY48" fmla="*/ 455103 h 1023983"/>
                    <a:gd name="connsiteX49" fmla="*/ 576330 w 1187682"/>
                    <a:gd name="connsiteY49" fmla="*/ 397000 h 1023983"/>
                    <a:gd name="connsiteX50" fmla="*/ 473460 w 1187682"/>
                    <a:gd name="connsiteY50" fmla="*/ 320800 h 1023983"/>
                    <a:gd name="connsiteX51" fmla="*/ 443932 w 1187682"/>
                    <a:gd name="connsiteY51" fmla="*/ 177925 h 1023983"/>
                    <a:gd name="connsiteX52" fmla="*/ 492510 w 1187682"/>
                    <a:gd name="connsiteY52" fmla="*/ 76008 h 1023983"/>
                    <a:gd name="connsiteX53" fmla="*/ 544897 w 1187682"/>
                    <a:gd name="connsiteY53" fmla="*/ 58863 h 1023983"/>
                    <a:gd name="connsiteX54" fmla="*/ 544897 w 1187682"/>
                    <a:gd name="connsiteY54" fmla="*/ 58863 h 1023983"/>
                    <a:gd name="connsiteX55" fmla="*/ 508702 w 1187682"/>
                    <a:gd name="connsiteY55" fmla="*/ 134110 h 1023983"/>
                    <a:gd name="connsiteX56" fmla="*/ 530610 w 1187682"/>
                    <a:gd name="connsiteY56" fmla="*/ 328420 h 1023983"/>
                    <a:gd name="connsiteX57" fmla="*/ 530610 w 1187682"/>
                    <a:gd name="connsiteY57" fmla="*/ 328420 h 1023983"/>
                    <a:gd name="connsiteX58" fmla="*/ 500130 w 1187682"/>
                    <a:gd name="connsiteY58" fmla="*/ 454150 h 1023983"/>
                    <a:gd name="connsiteX59" fmla="*/ 442980 w 1187682"/>
                    <a:gd name="connsiteY59" fmla="*/ 454150 h 1023983"/>
                    <a:gd name="connsiteX60" fmla="*/ 468697 w 1187682"/>
                    <a:gd name="connsiteY60" fmla="*/ 344613 h 1023983"/>
                    <a:gd name="connsiteX61" fmla="*/ 468697 w 1187682"/>
                    <a:gd name="connsiteY61" fmla="*/ 343660 h 1023983"/>
                    <a:gd name="connsiteX62" fmla="*/ 473460 w 1187682"/>
                    <a:gd name="connsiteY62" fmla="*/ 320800 h 1023983"/>
                    <a:gd name="connsiteX63" fmla="*/ 321060 w 1187682"/>
                    <a:gd name="connsiteY63" fmla="*/ 968500 h 1023983"/>
                    <a:gd name="connsiteX64" fmla="*/ 295342 w 1187682"/>
                    <a:gd name="connsiteY64" fmla="*/ 967548 h 1023983"/>
                    <a:gd name="connsiteX65" fmla="*/ 260100 w 1187682"/>
                    <a:gd name="connsiteY65" fmla="*/ 965643 h 1023983"/>
                    <a:gd name="connsiteX66" fmla="*/ 70552 w 1187682"/>
                    <a:gd name="connsiteY66" fmla="*/ 952308 h 1023983"/>
                    <a:gd name="connsiteX67" fmla="*/ 54360 w 1187682"/>
                    <a:gd name="connsiteY67" fmla="*/ 519873 h 1023983"/>
                    <a:gd name="connsiteX68" fmla="*/ 369637 w 1187682"/>
                    <a:gd name="connsiteY68" fmla="*/ 504633 h 1023983"/>
                    <a:gd name="connsiteX69" fmla="*/ 430597 w 1187682"/>
                    <a:gd name="connsiteY69" fmla="*/ 503680 h 1023983"/>
                    <a:gd name="connsiteX70" fmla="*/ 487747 w 1187682"/>
                    <a:gd name="connsiteY70" fmla="*/ 503680 h 1023983"/>
                    <a:gd name="connsiteX71" fmla="*/ 376305 w 1187682"/>
                    <a:gd name="connsiteY71" fmla="*/ 969453 h 1023983"/>
                    <a:gd name="connsiteX72" fmla="*/ 321060 w 1187682"/>
                    <a:gd name="connsiteY72" fmla="*/ 968500 h 1023983"/>
                    <a:gd name="connsiteX73" fmla="*/ 722062 w 1187682"/>
                    <a:gd name="connsiteY73" fmla="*/ 970406 h 1023983"/>
                    <a:gd name="connsiteX74" fmla="*/ 713490 w 1187682"/>
                    <a:gd name="connsiteY74" fmla="*/ 970406 h 1023983"/>
                    <a:gd name="connsiteX75" fmla="*/ 654435 w 1187682"/>
                    <a:gd name="connsiteY75" fmla="*/ 970406 h 1023983"/>
                    <a:gd name="connsiteX76" fmla="*/ 439170 w 1187682"/>
                    <a:gd name="connsiteY76" fmla="*/ 970406 h 1023983"/>
                    <a:gd name="connsiteX77" fmla="*/ 550612 w 1187682"/>
                    <a:gd name="connsiteY77" fmla="*/ 504633 h 1023983"/>
                    <a:gd name="connsiteX78" fmla="*/ 588712 w 1187682"/>
                    <a:gd name="connsiteY78" fmla="*/ 504633 h 1023983"/>
                    <a:gd name="connsiteX79" fmla="*/ 647767 w 1187682"/>
                    <a:gd name="connsiteY79" fmla="*/ 506538 h 1023983"/>
                    <a:gd name="connsiteX80" fmla="*/ 706822 w 1187682"/>
                    <a:gd name="connsiteY80" fmla="*/ 508443 h 1023983"/>
                    <a:gd name="connsiteX81" fmla="*/ 706822 w 1187682"/>
                    <a:gd name="connsiteY81" fmla="*/ 508443 h 1023983"/>
                    <a:gd name="connsiteX82" fmla="*/ 771592 w 1187682"/>
                    <a:gd name="connsiteY82" fmla="*/ 970406 h 1023983"/>
                    <a:gd name="connsiteX83" fmla="*/ 722062 w 1187682"/>
                    <a:gd name="connsiteY83" fmla="*/ 970406 h 1023983"/>
                    <a:gd name="connsiteX84" fmla="*/ 1127827 w 1187682"/>
                    <a:gd name="connsiteY84" fmla="*/ 949450 h 1023983"/>
                    <a:gd name="connsiteX85" fmla="*/ 937327 w 1187682"/>
                    <a:gd name="connsiteY85" fmla="*/ 965643 h 1023983"/>
                    <a:gd name="connsiteX86" fmla="*/ 831600 w 1187682"/>
                    <a:gd name="connsiteY86" fmla="*/ 968500 h 1023983"/>
                    <a:gd name="connsiteX87" fmla="*/ 767782 w 1187682"/>
                    <a:gd name="connsiteY87" fmla="*/ 510348 h 1023983"/>
                    <a:gd name="connsiteX88" fmla="*/ 911610 w 1187682"/>
                    <a:gd name="connsiteY88" fmla="*/ 517968 h 1023983"/>
                    <a:gd name="connsiteX89" fmla="*/ 1134495 w 1187682"/>
                    <a:gd name="connsiteY89" fmla="*/ 535113 h 1023983"/>
                    <a:gd name="connsiteX90" fmla="*/ 1127827 w 1187682"/>
                    <a:gd name="connsiteY90" fmla="*/ 949450 h 1023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</a:cxnLst>
                  <a:rect l="l" t="t" r="r" b="b"/>
                  <a:pathLst>
                    <a:path w="1187682" h="1023983">
                      <a:moveTo>
                        <a:pt x="1186882" y="521778"/>
                      </a:moveTo>
                      <a:cubicBezTo>
                        <a:pt x="1185930" y="511300"/>
                        <a:pt x="1183072" y="502728"/>
                        <a:pt x="1179262" y="497013"/>
                      </a:cubicBezTo>
                      <a:cubicBezTo>
                        <a:pt x="1164022" y="477963"/>
                        <a:pt x="1114492" y="482725"/>
                        <a:pt x="1092585" y="481773"/>
                      </a:cubicBezTo>
                      <a:cubicBezTo>
                        <a:pt x="1053532" y="478915"/>
                        <a:pt x="1015432" y="476058"/>
                        <a:pt x="976380" y="473200"/>
                      </a:cubicBezTo>
                      <a:cubicBezTo>
                        <a:pt x="904942" y="468438"/>
                        <a:pt x="832552" y="463675"/>
                        <a:pt x="761115" y="460818"/>
                      </a:cubicBezTo>
                      <a:cubicBezTo>
                        <a:pt x="756352" y="418908"/>
                        <a:pt x="750637" y="376998"/>
                        <a:pt x="745875" y="335088"/>
                      </a:cubicBezTo>
                      <a:cubicBezTo>
                        <a:pt x="773497" y="283653"/>
                        <a:pt x="799215" y="229360"/>
                        <a:pt x="802072" y="169353"/>
                      </a:cubicBezTo>
                      <a:cubicBezTo>
                        <a:pt x="803977" y="120775"/>
                        <a:pt x="785880" y="68388"/>
                        <a:pt x="750637" y="35050"/>
                      </a:cubicBezTo>
                      <a:cubicBezTo>
                        <a:pt x="710632" y="-2097"/>
                        <a:pt x="654435" y="-9717"/>
                        <a:pt x="604905" y="12190"/>
                      </a:cubicBezTo>
                      <a:cubicBezTo>
                        <a:pt x="603952" y="12190"/>
                        <a:pt x="603000" y="13143"/>
                        <a:pt x="601095" y="14095"/>
                      </a:cubicBezTo>
                      <a:cubicBezTo>
                        <a:pt x="565852" y="-4002"/>
                        <a:pt x="523942" y="-4002"/>
                        <a:pt x="485842" y="12190"/>
                      </a:cubicBezTo>
                      <a:cubicBezTo>
                        <a:pt x="435360" y="34098"/>
                        <a:pt x="402022" y="81723"/>
                        <a:pt x="389640" y="134110"/>
                      </a:cubicBezTo>
                      <a:cubicBezTo>
                        <a:pt x="374400" y="199833"/>
                        <a:pt x="390592" y="265555"/>
                        <a:pt x="411547" y="328420"/>
                      </a:cubicBezTo>
                      <a:cubicBezTo>
                        <a:pt x="411547" y="328420"/>
                        <a:pt x="411547" y="328420"/>
                        <a:pt x="411547" y="328420"/>
                      </a:cubicBezTo>
                      <a:cubicBezTo>
                        <a:pt x="401070" y="370330"/>
                        <a:pt x="391545" y="412240"/>
                        <a:pt x="381067" y="454150"/>
                      </a:cubicBezTo>
                      <a:cubicBezTo>
                        <a:pt x="348682" y="455103"/>
                        <a:pt x="315345" y="455103"/>
                        <a:pt x="282960" y="457008"/>
                      </a:cubicBezTo>
                      <a:cubicBezTo>
                        <a:pt x="204855" y="459865"/>
                        <a:pt x="125797" y="465580"/>
                        <a:pt x="47692" y="470343"/>
                      </a:cubicBezTo>
                      <a:cubicBezTo>
                        <a:pt x="33405" y="471295"/>
                        <a:pt x="19117" y="475105"/>
                        <a:pt x="10545" y="486535"/>
                      </a:cubicBezTo>
                      <a:cubicBezTo>
                        <a:pt x="-7553" y="509395"/>
                        <a:pt x="2925" y="552258"/>
                        <a:pt x="3877" y="578928"/>
                      </a:cubicBezTo>
                      <a:cubicBezTo>
                        <a:pt x="5782" y="617981"/>
                        <a:pt x="6735" y="657033"/>
                        <a:pt x="8640" y="695133"/>
                      </a:cubicBezTo>
                      <a:cubicBezTo>
                        <a:pt x="11497" y="775143"/>
                        <a:pt x="14355" y="854200"/>
                        <a:pt x="18165" y="933258"/>
                      </a:cubicBezTo>
                      <a:cubicBezTo>
                        <a:pt x="19117" y="950403"/>
                        <a:pt x="20070" y="968500"/>
                        <a:pt x="28642" y="982788"/>
                      </a:cubicBezTo>
                      <a:cubicBezTo>
                        <a:pt x="40072" y="1001838"/>
                        <a:pt x="64837" y="1003743"/>
                        <a:pt x="84840" y="1004695"/>
                      </a:cubicBezTo>
                      <a:cubicBezTo>
                        <a:pt x="429645" y="1030413"/>
                        <a:pt x="776355" y="1030413"/>
                        <a:pt x="1122112" y="1004695"/>
                      </a:cubicBezTo>
                      <a:cubicBezTo>
                        <a:pt x="1136400" y="1003743"/>
                        <a:pt x="1156402" y="1001838"/>
                        <a:pt x="1166880" y="989456"/>
                      </a:cubicBezTo>
                      <a:cubicBezTo>
                        <a:pt x="1178310" y="977073"/>
                        <a:pt x="1176405" y="955166"/>
                        <a:pt x="1177357" y="938973"/>
                      </a:cubicBezTo>
                      <a:cubicBezTo>
                        <a:pt x="1180215" y="826578"/>
                        <a:pt x="1184025" y="714183"/>
                        <a:pt x="1184025" y="601788"/>
                      </a:cubicBezTo>
                      <a:cubicBezTo>
                        <a:pt x="1184025" y="585595"/>
                        <a:pt x="1189740" y="548448"/>
                        <a:pt x="1186882" y="521778"/>
                      </a:cubicBezTo>
                      <a:close/>
                      <a:moveTo>
                        <a:pt x="653482" y="59815"/>
                      </a:moveTo>
                      <a:cubicBezTo>
                        <a:pt x="671580" y="57910"/>
                        <a:pt x="689677" y="61720"/>
                        <a:pt x="704917" y="73150"/>
                      </a:cubicBezTo>
                      <a:cubicBezTo>
                        <a:pt x="731587" y="94105"/>
                        <a:pt x="743970" y="130300"/>
                        <a:pt x="743970" y="162685"/>
                      </a:cubicBezTo>
                      <a:cubicBezTo>
                        <a:pt x="743970" y="216025"/>
                        <a:pt x="717300" y="265555"/>
                        <a:pt x="692535" y="311275"/>
                      </a:cubicBezTo>
                      <a:cubicBezTo>
                        <a:pt x="689677" y="316038"/>
                        <a:pt x="688725" y="320800"/>
                        <a:pt x="688725" y="325563"/>
                      </a:cubicBezTo>
                      <a:cubicBezTo>
                        <a:pt x="687772" y="328420"/>
                        <a:pt x="687772" y="331278"/>
                        <a:pt x="687772" y="334135"/>
                      </a:cubicBezTo>
                      <a:cubicBezTo>
                        <a:pt x="692535" y="375093"/>
                        <a:pt x="697297" y="416050"/>
                        <a:pt x="702060" y="457960"/>
                      </a:cubicBezTo>
                      <a:cubicBezTo>
                        <a:pt x="702060" y="457960"/>
                        <a:pt x="702060" y="457960"/>
                        <a:pt x="702060" y="457960"/>
                      </a:cubicBezTo>
                      <a:cubicBezTo>
                        <a:pt x="682057" y="457008"/>
                        <a:pt x="663007" y="456055"/>
                        <a:pt x="643005" y="456055"/>
                      </a:cubicBezTo>
                      <a:cubicBezTo>
                        <a:pt x="638242" y="416050"/>
                        <a:pt x="633480" y="375093"/>
                        <a:pt x="628717" y="335088"/>
                      </a:cubicBezTo>
                      <a:cubicBezTo>
                        <a:pt x="656340" y="283653"/>
                        <a:pt x="682057" y="229360"/>
                        <a:pt x="684915" y="169353"/>
                      </a:cubicBezTo>
                      <a:cubicBezTo>
                        <a:pt x="685867" y="131253"/>
                        <a:pt x="675390" y="91248"/>
                        <a:pt x="653482" y="59815"/>
                      </a:cubicBezTo>
                      <a:close/>
                      <a:moveTo>
                        <a:pt x="562995" y="177925"/>
                      </a:moveTo>
                      <a:cubicBezTo>
                        <a:pt x="564900" y="144588"/>
                        <a:pt x="576330" y="109345"/>
                        <a:pt x="600142" y="86485"/>
                      </a:cubicBezTo>
                      <a:cubicBezTo>
                        <a:pt x="617287" y="107440"/>
                        <a:pt x="625860" y="136968"/>
                        <a:pt x="625860" y="163638"/>
                      </a:cubicBezTo>
                      <a:cubicBezTo>
                        <a:pt x="625860" y="210310"/>
                        <a:pt x="604905" y="254125"/>
                        <a:pt x="582997" y="295083"/>
                      </a:cubicBezTo>
                      <a:cubicBezTo>
                        <a:pt x="570615" y="256983"/>
                        <a:pt x="560137" y="217930"/>
                        <a:pt x="562995" y="177925"/>
                      </a:cubicBezTo>
                      <a:close/>
                      <a:moveTo>
                        <a:pt x="576330" y="397000"/>
                      </a:moveTo>
                      <a:cubicBezTo>
                        <a:pt x="578235" y="416050"/>
                        <a:pt x="581092" y="435100"/>
                        <a:pt x="582997" y="455103"/>
                      </a:cubicBezTo>
                      <a:cubicBezTo>
                        <a:pt x="576330" y="455103"/>
                        <a:pt x="569662" y="455103"/>
                        <a:pt x="562995" y="455103"/>
                      </a:cubicBezTo>
                      <a:lnTo>
                        <a:pt x="562995" y="455103"/>
                      </a:lnTo>
                      <a:cubicBezTo>
                        <a:pt x="566805" y="435100"/>
                        <a:pt x="571567" y="416050"/>
                        <a:pt x="576330" y="397000"/>
                      </a:cubicBezTo>
                      <a:close/>
                      <a:moveTo>
                        <a:pt x="473460" y="320800"/>
                      </a:moveTo>
                      <a:cubicBezTo>
                        <a:pt x="457267" y="275080"/>
                        <a:pt x="442027" y="226503"/>
                        <a:pt x="443932" y="177925"/>
                      </a:cubicBezTo>
                      <a:cubicBezTo>
                        <a:pt x="445837" y="139825"/>
                        <a:pt x="460125" y="98868"/>
                        <a:pt x="492510" y="76008"/>
                      </a:cubicBezTo>
                      <a:cubicBezTo>
                        <a:pt x="507750" y="65530"/>
                        <a:pt x="526800" y="58863"/>
                        <a:pt x="544897" y="58863"/>
                      </a:cubicBezTo>
                      <a:cubicBezTo>
                        <a:pt x="544897" y="58863"/>
                        <a:pt x="544897" y="58863"/>
                        <a:pt x="544897" y="58863"/>
                      </a:cubicBezTo>
                      <a:cubicBezTo>
                        <a:pt x="527752" y="80770"/>
                        <a:pt x="515370" y="106488"/>
                        <a:pt x="508702" y="134110"/>
                      </a:cubicBezTo>
                      <a:cubicBezTo>
                        <a:pt x="493462" y="199833"/>
                        <a:pt x="509655" y="265555"/>
                        <a:pt x="530610" y="328420"/>
                      </a:cubicBezTo>
                      <a:cubicBezTo>
                        <a:pt x="530610" y="328420"/>
                        <a:pt x="530610" y="328420"/>
                        <a:pt x="530610" y="328420"/>
                      </a:cubicBezTo>
                      <a:cubicBezTo>
                        <a:pt x="520132" y="370330"/>
                        <a:pt x="510607" y="412240"/>
                        <a:pt x="500130" y="454150"/>
                      </a:cubicBezTo>
                      <a:cubicBezTo>
                        <a:pt x="481080" y="454150"/>
                        <a:pt x="462030" y="454150"/>
                        <a:pt x="442980" y="454150"/>
                      </a:cubicBezTo>
                      <a:cubicBezTo>
                        <a:pt x="451552" y="417955"/>
                        <a:pt x="460125" y="380808"/>
                        <a:pt x="468697" y="344613"/>
                      </a:cubicBezTo>
                      <a:cubicBezTo>
                        <a:pt x="468697" y="344613"/>
                        <a:pt x="468697" y="344613"/>
                        <a:pt x="468697" y="343660"/>
                      </a:cubicBezTo>
                      <a:cubicBezTo>
                        <a:pt x="474412" y="336993"/>
                        <a:pt x="476317" y="328420"/>
                        <a:pt x="473460" y="320800"/>
                      </a:cubicBezTo>
                      <a:close/>
                      <a:moveTo>
                        <a:pt x="321060" y="968500"/>
                      </a:moveTo>
                      <a:cubicBezTo>
                        <a:pt x="312487" y="968500"/>
                        <a:pt x="303915" y="968500"/>
                        <a:pt x="295342" y="967548"/>
                      </a:cubicBezTo>
                      <a:cubicBezTo>
                        <a:pt x="283912" y="967548"/>
                        <a:pt x="272482" y="966595"/>
                        <a:pt x="260100" y="965643"/>
                      </a:cubicBezTo>
                      <a:cubicBezTo>
                        <a:pt x="197235" y="962785"/>
                        <a:pt x="133417" y="958023"/>
                        <a:pt x="70552" y="952308"/>
                      </a:cubicBezTo>
                      <a:cubicBezTo>
                        <a:pt x="63885" y="808481"/>
                        <a:pt x="58170" y="664653"/>
                        <a:pt x="54360" y="519873"/>
                      </a:cubicBezTo>
                      <a:cubicBezTo>
                        <a:pt x="159135" y="511300"/>
                        <a:pt x="264862" y="506538"/>
                        <a:pt x="369637" y="504633"/>
                      </a:cubicBezTo>
                      <a:cubicBezTo>
                        <a:pt x="389640" y="504633"/>
                        <a:pt x="410595" y="503680"/>
                        <a:pt x="430597" y="503680"/>
                      </a:cubicBezTo>
                      <a:cubicBezTo>
                        <a:pt x="449647" y="503680"/>
                        <a:pt x="468697" y="503680"/>
                        <a:pt x="487747" y="503680"/>
                      </a:cubicBezTo>
                      <a:cubicBezTo>
                        <a:pt x="450600" y="658938"/>
                        <a:pt x="413452" y="814195"/>
                        <a:pt x="376305" y="969453"/>
                      </a:cubicBezTo>
                      <a:cubicBezTo>
                        <a:pt x="359160" y="969453"/>
                        <a:pt x="340110" y="969453"/>
                        <a:pt x="321060" y="968500"/>
                      </a:cubicBezTo>
                      <a:close/>
                      <a:moveTo>
                        <a:pt x="722062" y="970406"/>
                      </a:moveTo>
                      <a:cubicBezTo>
                        <a:pt x="719205" y="970406"/>
                        <a:pt x="716347" y="970406"/>
                        <a:pt x="713490" y="970406"/>
                      </a:cubicBezTo>
                      <a:cubicBezTo>
                        <a:pt x="693487" y="970406"/>
                        <a:pt x="673485" y="970406"/>
                        <a:pt x="654435" y="970406"/>
                      </a:cubicBezTo>
                      <a:cubicBezTo>
                        <a:pt x="582997" y="971358"/>
                        <a:pt x="511560" y="971358"/>
                        <a:pt x="439170" y="970406"/>
                      </a:cubicBezTo>
                      <a:cubicBezTo>
                        <a:pt x="476317" y="815148"/>
                        <a:pt x="513465" y="659891"/>
                        <a:pt x="550612" y="504633"/>
                      </a:cubicBezTo>
                      <a:cubicBezTo>
                        <a:pt x="562995" y="504633"/>
                        <a:pt x="576330" y="504633"/>
                        <a:pt x="588712" y="504633"/>
                      </a:cubicBezTo>
                      <a:cubicBezTo>
                        <a:pt x="608715" y="504633"/>
                        <a:pt x="628717" y="505585"/>
                        <a:pt x="647767" y="506538"/>
                      </a:cubicBezTo>
                      <a:cubicBezTo>
                        <a:pt x="667770" y="507490"/>
                        <a:pt x="686820" y="507490"/>
                        <a:pt x="706822" y="508443"/>
                      </a:cubicBezTo>
                      <a:lnTo>
                        <a:pt x="706822" y="508443"/>
                      </a:lnTo>
                      <a:cubicBezTo>
                        <a:pt x="725872" y="662748"/>
                        <a:pt x="747780" y="816100"/>
                        <a:pt x="771592" y="970406"/>
                      </a:cubicBezTo>
                      <a:cubicBezTo>
                        <a:pt x="755400" y="970406"/>
                        <a:pt x="739207" y="970406"/>
                        <a:pt x="722062" y="970406"/>
                      </a:cubicBezTo>
                      <a:close/>
                      <a:moveTo>
                        <a:pt x="1127827" y="949450"/>
                      </a:moveTo>
                      <a:cubicBezTo>
                        <a:pt x="1064962" y="959928"/>
                        <a:pt x="1001145" y="963738"/>
                        <a:pt x="937327" y="965643"/>
                      </a:cubicBezTo>
                      <a:cubicBezTo>
                        <a:pt x="902085" y="967548"/>
                        <a:pt x="866842" y="967548"/>
                        <a:pt x="831600" y="968500"/>
                      </a:cubicBezTo>
                      <a:cubicBezTo>
                        <a:pt x="807787" y="816100"/>
                        <a:pt x="786832" y="663700"/>
                        <a:pt x="767782" y="510348"/>
                      </a:cubicBezTo>
                      <a:cubicBezTo>
                        <a:pt x="815407" y="512253"/>
                        <a:pt x="863032" y="515110"/>
                        <a:pt x="911610" y="517968"/>
                      </a:cubicBezTo>
                      <a:cubicBezTo>
                        <a:pt x="985905" y="522730"/>
                        <a:pt x="1060200" y="528445"/>
                        <a:pt x="1134495" y="535113"/>
                      </a:cubicBezTo>
                      <a:cubicBezTo>
                        <a:pt x="1134495" y="674178"/>
                        <a:pt x="1132590" y="812291"/>
                        <a:pt x="1127827" y="949450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823A40F-148E-4A47-BDF7-ADCD7974EBA1}"/>
                </a:ext>
              </a:extLst>
            </p:cNvPr>
            <p:cNvSpPr txBox="1"/>
            <p:nvPr/>
          </p:nvSpPr>
          <p:spPr>
            <a:xfrm>
              <a:off x="6001254" y="4169667"/>
              <a:ext cx="4899032" cy="1034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415" marR="18415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tiền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1 000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trở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lên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2" name="Picture 4" descr="Tìm hiểu về hình ảnh tiền Việt Nam hiện nay - Tạ Đình Phong">
            <a:extLst>
              <a:ext uri="{FF2B5EF4-FFF2-40B4-BE49-F238E27FC236}">
                <a16:creationId xmlns:a16="http://schemas.microsoft.com/office/drawing/2014/main" id="{AD501057-754F-3F84-3518-1F1353647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913105"/>
            <a:ext cx="4058062" cy="368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20k polymer seri 456789 , chất lượng... - Tài - Tiền May Mắn | Facebook">
            <a:extLst>
              <a:ext uri="{FF2B5EF4-FFF2-40B4-BE49-F238E27FC236}">
                <a16:creationId xmlns:a16="http://schemas.microsoft.com/office/drawing/2014/main" id="{EC56F31F-8DAB-918C-A17E-C8F86706A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1919288"/>
            <a:ext cx="3652837" cy="365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50 000 Đồng - Vietnam – Numista">
            <a:extLst>
              <a:ext uri="{FF2B5EF4-FFF2-40B4-BE49-F238E27FC236}">
                <a16:creationId xmlns:a16="http://schemas.microsoft.com/office/drawing/2014/main" id="{4A2ACCBC-CDFB-E1D0-6D61-82C44ED2E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639" y="2009775"/>
            <a:ext cx="3735161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00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E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58C5F316-4E64-4990-8C96-22027289CDE6}"/>
              </a:ext>
            </a:extLst>
          </p:cNvPr>
          <p:cNvGrpSpPr/>
          <p:nvPr/>
        </p:nvGrpSpPr>
        <p:grpSpPr>
          <a:xfrm>
            <a:off x="2847383" y="129438"/>
            <a:ext cx="6878233" cy="1385037"/>
            <a:chOff x="5625979" y="3429000"/>
            <a:chExt cx="5736545" cy="2134052"/>
          </a:xfrm>
        </p:grpSpPr>
        <p:grpSp>
          <p:nvGrpSpPr>
            <p:cNvPr id="42" name="Graphic 3">
              <a:extLst>
                <a:ext uri="{FF2B5EF4-FFF2-40B4-BE49-F238E27FC236}">
                  <a16:creationId xmlns:a16="http://schemas.microsoft.com/office/drawing/2014/main" id="{563D44EC-B7B4-4B53-A56D-1294A3C15413}"/>
                </a:ext>
              </a:extLst>
            </p:cNvPr>
            <p:cNvGrpSpPr/>
            <p:nvPr/>
          </p:nvGrpSpPr>
          <p:grpSpPr>
            <a:xfrm>
              <a:off x="5625979" y="3429000"/>
              <a:ext cx="5736545" cy="2134052"/>
              <a:chOff x="3649055" y="2289634"/>
              <a:chExt cx="7931467" cy="3259717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9CD35E1-B480-4D35-919C-B19E9C850257}"/>
                  </a:ext>
                </a:extLst>
              </p:cNvPr>
              <p:cNvSpPr/>
              <p:nvPr/>
            </p:nvSpPr>
            <p:spPr>
              <a:xfrm>
                <a:off x="3649055" y="3090493"/>
                <a:ext cx="7811452" cy="2212267"/>
              </a:xfrm>
              <a:custGeom>
                <a:avLst/>
                <a:gdLst>
                  <a:gd name="connsiteX0" fmla="*/ 7368540 w 7811452"/>
                  <a:gd name="connsiteY0" fmla="*/ 2864168 h 3306184"/>
                  <a:gd name="connsiteX1" fmla="*/ 7608570 w 7811452"/>
                  <a:gd name="connsiteY1" fmla="*/ 3051810 h 3306184"/>
                  <a:gd name="connsiteX2" fmla="*/ 315278 w 7811452"/>
                  <a:gd name="connsiteY2" fmla="*/ 3099435 h 3306184"/>
                  <a:gd name="connsiteX3" fmla="*/ 261938 w 7811452"/>
                  <a:gd name="connsiteY3" fmla="*/ 2593658 h 3306184"/>
                  <a:gd name="connsiteX4" fmla="*/ 120015 w 7811452"/>
                  <a:gd name="connsiteY4" fmla="*/ 2520315 h 3306184"/>
                  <a:gd name="connsiteX5" fmla="*/ 281940 w 7811452"/>
                  <a:gd name="connsiteY5" fmla="*/ 2227898 h 3306184"/>
                  <a:gd name="connsiteX6" fmla="*/ 52388 w 7811452"/>
                  <a:gd name="connsiteY6" fmla="*/ 2022158 h 3306184"/>
                  <a:gd name="connsiteX7" fmla="*/ 320040 w 7811452"/>
                  <a:gd name="connsiteY7" fmla="*/ 1744980 h 3306184"/>
                  <a:gd name="connsiteX8" fmla="*/ 230505 w 7811452"/>
                  <a:gd name="connsiteY8" fmla="*/ 975360 h 3306184"/>
                  <a:gd name="connsiteX9" fmla="*/ 140018 w 7811452"/>
                  <a:gd name="connsiteY9" fmla="*/ 929640 h 3306184"/>
                  <a:gd name="connsiteX10" fmla="*/ 280988 w 7811452"/>
                  <a:gd name="connsiteY10" fmla="*/ 720090 h 3306184"/>
                  <a:gd name="connsiteX11" fmla="*/ 0 w 7811452"/>
                  <a:gd name="connsiteY11" fmla="*/ 532448 h 3306184"/>
                  <a:gd name="connsiteX12" fmla="*/ 187643 w 7811452"/>
                  <a:gd name="connsiteY12" fmla="*/ 318135 h 3306184"/>
                  <a:gd name="connsiteX13" fmla="*/ 35243 w 7811452"/>
                  <a:gd name="connsiteY13" fmla="*/ 76200 h 3306184"/>
                  <a:gd name="connsiteX14" fmla="*/ 7439025 w 7811452"/>
                  <a:gd name="connsiteY14" fmla="*/ 0 h 3306184"/>
                  <a:gd name="connsiteX15" fmla="*/ 7167563 w 7811452"/>
                  <a:gd name="connsiteY15" fmla="*/ 337185 h 3306184"/>
                  <a:gd name="connsiteX16" fmla="*/ 7617143 w 7811452"/>
                  <a:gd name="connsiteY16" fmla="*/ 554355 h 3306184"/>
                  <a:gd name="connsiteX17" fmla="*/ 7167563 w 7811452"/>
                  <a:gd name="connsiteY17" fmla="*/ 630555 h 3306184"/>
                  <a:gd name="connsiteX18" fmla="*/ 7425690 w 7811452"/>
                  <a:gd name="connsiteY18" fmla="*/ 789623 h 3306184"/>
                  <a:gd name="connsiteX19" fmla="*/ 7450455 w 7811452"/>
                  <a:gd name="connsiteY19" fmla="*/ 2069783 h 3306184"/>
                  <a:gd name="connsiteX20" fmla="*/ 7610475 w 7811452"/>
                  <a:gd name="connsiteY20" fmla="*/ 2229803 h 3306184"/>
                  <a:gd name="connsiteX21" fmla="*/ 7454265 w 7811452"/>
                  <a:gd name="connsiteY21" fmla="*/ 2352675 h 3306184"/>
                  <a:gd name="connsiteX22" fmla="*/ 7811453 w 7811452"/>
                  <a:gd name="connsiteY22" fmla="*/ 2592705 h 3306184"/>
                  <a:gd name="connsiteX23" fmla="*/ 7368540 w 7811452"/>
                  <a:gd name="connsiteY23" fmla="*/ 2864168 h 330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1452" h="3306184">
                    <a:moveTo>
                      <a:pt x="7368540" y="2864168"/>
                    </a:moveTo>
                    <a:cubicBezTo>
                      <a:pt x="7452360" y="2939415"/>
                      <a:pt x="7524750" y="2976563"/>
                      <a:pt x="7608570" y="3051810"/>
                    </a:cubicBezTo>
                    <a:cubicBezTo>
                      <a:pt x="5187315" y="3376613"/>
                      <a:pt x="2741295" y="3388043"/>
                      <a:pt x="315278" y="3099435"/>
                    </a:cubicBezTo>
                    <a:cubicBezTo>
                      <a:pt x="307658" y="2932748"/>
                      <a:pt x="305753" y="2754630"/>
                      <a:pt x="261938" y="2593658"/>
                    </a:cubicBezTo>
                    <a:cubicBezTo>
                      <a:pt x="209550" y="2567940"/>
                      <a:pt x="172403" y="2546033"/>
                      <a:pt x="120015" y="2520315"/>
                    </a:cubicBezTo>
                    <a:cubicBezTo>
                      <a:pt x="178118" y="2420303"/>
                      <a:pt x="223838" y="2327910"/>
                      <a:pt x="281940" y="2227898"/>
                    </a:cubicBezTo>
                    <a:cubicBezTo>
                      <a:pt x="212408" y="2169795"/>
                      <a:pt x="121920" y="2081213"/>
                      <a:pt x="52388" y="2022158"/>
                    </a:cubicBezTo>
                    <a:cubicBezTo>
                      <a:pt x="135255" y="1945958"/>
                      <a:pt x="237173" y="1821180"/>
                      <a:pt x="320040" y="1744980"/>
                    </a:cubicBezTo>
                    <a:cubicBezTo>
                      <a:pt x="286703" y="1480185"/>
                      <a:pt x="263843" y="1239203"/>
                      <a:pt x="230505" y="975360"/>
                    </a:cubicBezTo>
                    <a:cubicBezTo>
                      <a:pt x="200025" y="957263"/>
                      <a:pt x="171450" y="947738"/>
                      <a:pt x="140018" y="929640"/>
                    </a:cubicBezTo>
                    <a:cubicBezTo>
                      <a:pt x="187643" y="868680"/>
                      <a:pt x="232410" y="782003"/>
                      <a:pt x="280988" y="720090"/>
                    </a:cubicBezTo>
                    <a:cubicBezTo>
                      <a:pt x="187643" y="672465"/>
                      <a:pt x="91440" y="579120"/>
                      <a:pt x="0" y="532448"/>
                    </a:cubicBezTo>
                    <a:cubicBezTo>
                      <a:pt x="61913" y="471488"/>
                      <a:pt x="125730" y="379095"/>
                      <a:pt x="187643" y="318135"/>
                    </a:cubicBezTo>
                    <a:cubicBezTo>
                      <a:pt x="124778" y="243840"/>
                      <a:pt x="97155" y="150495"/>
                      <a:pt x="35243" y="76200"/>
                    </a:cubicBezTo>
                    <a:cubicBezTo>
                      <a:pt x="2501265" y="219075"/>
                      <a:pt x="4976813" y="194310"/>
                      <a:pt x="7439025" y="0"/>
                    </a:cubicBezTo>
                    <a:cubicBezTo>
                      <a:pt x="7332345" y="106680"/>
                      <a:pt x="7275195" y="230505"/>
                      <a:pt x="7167563" y="337185"/>
                    </a:cubicBezTo>
                    <a:cubicBezTo>
                      <a:pt x="7319963" y="406718"/>
                      <a:pt x="7464743" y="483870"/>
                      <a:pt x="7617143" y="554355"/>
                    </a:cubicBezTo>
                    <a:cubicBezTo>
                      <a:pt x="7472363" y="574357"/>
                      <a:pt x="7312343" y="610553"/>
                      <a:pt x="7167563" y="630555"/>
                    </a:cubicBezTo>
                    <a:cubicBezTo>
                      <a:pt x="7275195" y="665798"/>
                      <a:pt x="7318058" y="754380"/>
                      <a:pt x="7425690" y="789623"/>
                    </a:cubicBezTo>
                    <a:cubicBezTo>
                      <a:pt x="7434263" y="1207770"/>
                      <a:pt x="7441883" y="1651635"/>
                      <a:pt x="7450455" y="2069783"/>
                    </a:cubicBezTo>
                    <a:cubicBezTo>
                      <a:pt x="7506653" y="2117408"/>
                      <a:pt x="7554278" y="2182178"/>
                      <a:pt x="7610475" y="2229803"/>
                    </a:cubicBezTo>
                    <a:cubicBezTo>
                      <a:pt x="7557135" y="2277428"/>
                      <a:pt x="7508558" y="2304098"/>
                      <a:pt x="7454265" y="2352675"/>
                    </a:cubicBezTo>
                    <a:cubicBezTo>
                      <a:pt x="7556183" y="2465070"/>
                      <a:pt x="7670483" y="2536508"/>
                      <a:pt x="7811453" y="2592705"/>
                    </a:cubicBezTo>
                    <a:cubicBezTo>
                      <a:pt x="7666673" y="2667953"/>
                      <a:pt x="7514273" y="2788920"/>
                      <a:pt x="7368540" y="2864168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C0C5752-D9BB-48AD-A77F-857C9AFC520B}"/>
                  </a:ext>
                </a:extLst>
              </p:cNvPr>
              <p:cNvSpPr/>
              <p:nvPr/>
            </p:nvSpPr>
            <p:spPr>
              <a:xfrm>
                <a:off x="3743353" y="2777122"/>
                <a:ext cx="7811451" cy="2480804"/>
              </a:xfrm>
              <a:custGeom>
                <a:avLst/>
                <a:gdLst>
                  <a:gd name="connsiteX0" fmla="*/ 7366635 w 7811452"/>
                  <a:gd name="connsiteY0" fmla="*/ 2863215 h 3305231"/>
                  <a:gd name="connsiteX1" fmla="*/ 7606665 w 7811452"/>
                  <a:gd name="connsiteY1" fmla="*/ 3050858 h 3305231"/>
                  <a:gd name="connsiteX2" fmla="*/ 313373 w 7811452"/>
                  <a:gd name="connsiteY2" fmla="*/ 3098483 h 3305231"/>
                  <a:gd name="connsiteX3" fmla="*/ 260033 w 7811452"/>
                  <a:gd name="connsiteY3" fmla="*/ 2592705 h 3305231"/>
                  <a:gd name="connsiteX4" fmla="*/ 118110 w 7811452"/>
                  <a:gd name="connsiteY4" fmla="*/ 2519363 h 3305231"/>
                  <a:gd name="connsiteX5" fmla="*/ 280035 w 7811452"/>
                  <a:gd name="connsiteY5" fmla="*/ 2226945 h 3305231"/>
                  <a:gd name="connsiteX6" fmla="*/ 50483 w 7811452"/>
                  <a:gd name="connsiteY6" fmla="*/ 2021205 h 3305231"/>
                  <a:gd name="connsiteX7" fmla="*/ 318135 w 7811452"/>
                  <a:gd name="connsiteY7" fmla="*/ 1744028 h 3305231"/>
                  <a:gd name="connsiteX8" fmla="*/ 228600 w 7811452"/>
                  <a:gd name="connsiteY8" fmla="*/ 974408 h 3305231"/>
                  <a:gd name="connsiteX9" fmla="*/ 138113 w 7811452"/>
                  <a:gd name="connsiteY9" fmla="*/ 928687 h 3305231"/>
                  <a:gd name="connsiteX10" fmla="*/ 279083 w 7811452"/>
                  <a:gd name="connsiteY10" fmla="*/ 719137 h 3305231"/>
                  <a:gd name="connsiteX11" fmla="*/ 0 w 7811452"/>
                  <a:gd name="connsiteY11" fmla="*/ 532448 h 3305231"/>
                  <a:gd name="connsiteX12" fmla="*/ 187643 w 7811452"/>
                  <a:gd name="connsiteY12" fmla="*/ 318135 h 3305231"/>
                  <a:gd name="connsiteX13" fmla="*/ 35243 w 7811452"/>
                  <a:gd name="connsiteY13" fmla="*/ 76200 h 3305231"/>
                  <a:gd name="connsiteX14" fmla="*/ 7439025 w 7811452"/>
                  <a:gd name="connsiteY14" fmla="*/ 0 h 3305231"/>
                  <a:gd name="connsiteX15" fmla="*/ 7167563 w 7811452"/>
                  <a:gd name="connsiteY15" fmla="*/ 337185 h 3305231"/>
                  <a:gd name="connsiteX16" fmla="*/ 7617143 w 7811452"/>
                  <a:gd name="connsiteY16" fmla="*/ 554355 h 3305231"/>
                  <a:gd name="connsiteX17" fmla="*/ 7167563 w 7811452"/>
                  <a:gd name="connsiteY17" fmla="*/ 630555 h 3305231"/>
                  <a:gd name="connsiteX18" fmla="*/ 7425690 w 7811452"/>
                  <a:gd name="connsiteY18" fmla="*/ 789623 h 3305231"/>
                  <a:gd name="connsiteX19" fmla="*/ 7450455 w 7811452"/>
                  <a:gd name="connsiteY19" fmla="*/ 2069783 h 3305231"/>
                  <a:gd name="connsiteX20" fmla="*/ 7610475 w 7811452"/>
                  <a:gd name="connsiteY20" fmla="*/ 2229803 h 3305231"/>
                  <a:gd name="connsiteX21" fmla="*/ 7454265 w 7811452"/>
                  <a:gd name="connsiteY21" fmla="*/ 2352675 h 3305231"/>
                  <a:gd name="connsiteX22" fmla="*/ 7811453 w 7811452"/>
                  <a:gd name="connsiteY22" fmla="*/ 2592705 h 3305231"/>
                  <a:gd name="connsiteX23" fmla="*/ 7366635 w 7811452"/>
                  <a:gd name="connsiteY23" fmla="*/ 2863215 h 33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1452" h="3305231">
                    <a:moveTo>
                      <a:pt x="7366635" y="2863215"/>
                    </a:moveTo>
                    <a:cubicBezTo>
                      <a:pt x="7450455" y="2938463"/>
                      <a:pt x="7522845" y="2975610"/>
                      <a:pt x="7606665" y="3050858"/>
                    </a:cubicBezTo>
                    <a:cubicBezTo>
                      <a:pt x="5185410" y="3375660"/>
                      <a:pt x="2739390" y="3387090"/>
                      <a:pt x="313373" y="3098483"/>
                    </a:cubicBezTo>
                    <a:cubicBezTo>
                      <a:pt x="305753" y="2931795"/>
                      <a:pt x="303848" y="2753678"/>
                      <a:pt x="260033" y="2592705"/>
                    </a:cubicBezTo>
                    <a:cubicBezTo>
                      <a:pt x="207645" y="2566988"/>
                      <a:pt x="170498" y="2545080"/>
                      <a:pt x="118110" y="2519363"/>
                    </a:cubicBezTo>
                    <a:cubicBezTo>
                      <a:pt x="176213" y="2419350"/>
                      <a:pt x="221933" y="2326958"/>
                      <a:pt x="280035" y="2226945"/>
                    </a:cubicBezTo>
                    <a:cubicBezTo>
                      <a:pt x="210503" y="2168843"/>
                      <a:pt x="120015" y="2080260"/>
                      <a:pt x="50483" y="2021205"/>
                    </a:cubicBezTo>
                    <a:cubicBezTo>
                      <a:pt x="133350" y="1945005"/>
                      <a:pt x="235267" y="1820228"/>
                      <a:pt x="318135" y="1744028"/>
                    </a:cubicBezTo>
                    <a:cubicBezTo>
                      <a:pt x="284798" y="1479233"/>
                      <a:pt x="261938" y="1238250"/>
                      <a:pt x="228600" y="974408"/>
                    </a:cubicBezTo>
                    <a:cubicBezTo>
                      <a:pt x="198120" y="956310"/>
                      <a:pt x="169545" y="946785"/>
                      <a:pt x="138113" y="928687"/>
                    </a:cubicBezTo>
                    <a:cubicBezTo>
                      <a:pt x="185738" y="867728"/>
                      <a:pt x="230505" y="781050"/>
                      <a:pt x="279083" y="719137"/>
                    </a:cubicBezTo>
                    <a:cubicBezTo>
                      <a:pt x="187643" y="672465"/>
                      <a:pt x="91440" y="579120"/>
                      <a:pt x="0" y="532448"/>
                    </a:cubicBezTo>
                    <a:cubicBezTo>
                      <a:pt x="61913" y="471487"/>
                      <a:pt x="125730" y="379095"/>
                      <a:pt x="187643" y="318135"/>
                    </a:cubicBezTo>
                    <a:cubicBezTo>
                      <a:pt x="124778" y="243840"/>
                      <a:pt x="97155" y="150495"/>
                      <a:pt x="35243" y="76200"/>
                    </a:cubicBezTo>
                    <a:cubicBezTo>
                      <a:pt x="2501265" y="219075"/>
                      <a:pt x="4976813" y="194310"/>
                      <a:pt x="7439025" y="0"/>
                    </a:cubicBezTo>
                    <a:cubicBezTo>
                      <a:pt x="7332345" y="106680"/>
                      <a:pt x="7275195" y="230505"/>
                      <a:pt x="7167563" y="337185"/>
                    </a:cubicBezTo>
                    <a:cubicBezTo>
                      <a:pt x="7319963" y="406718"/>
                      <a:pt x="7464743" y="483870"/>
                      <a:pt x="7617143" y="554355"/>
                    </a:cubicBezTo>
                    <a:cubicBezTo>
                      <a:pt x="7472363" y="574358"/>
                      <a:pt x="7312343" y="610553"/>
                      <a:pt x="7167563" y="630555"/>
                    </a:cubicBezTo>
                    <a:cubicBezTo>
                      <a:pt x="7275195" y="665798"/>
                      <a:pt x="7318058" y="754380"/>
                      <a:pt x="7425690" y="789623"/>
                    </a:cubicBezTo>
                    <a:cubicBezTo>
                      <a:pt x="7434263" y="1207770"/>
                      <a:pt x="7441883" y="1651635"/>
                      <a:pt x="7450455" y="2069783"/>
                    </a:cubicBezTo>
                    <a:cubicBezTo>
                      <a:pt x="7506653" y="2117408"/>
                      <a:pt x="7554278" y="2182178"/>
                      <a:pt x="7610475" y="2229803"/>
                    </a:cubicBezTo>
                    <a:cubicBezTo>
                      <a:pt x="7557135" y="2277428"/>
                      <a:pt x="7508558" y="2304098"/>
                      <a:pt x="7454265" y="2352675"/>
                    </a:cubicBezTo>
                    <a:cubicBezTo>
                      <a:pt x="7556183" y="2465070"/>
                      <a:pt x="7670483" y="2536508"/>
                      <a:pt x="7811453" y="2592705"/>
                    </a:cubicBezTo>
                    <a:cubicBezTo>
                      <a:pt x="7664768" y="2667000"/>
                      <a:pt x="7512368" y="2787968"/>
                      <a:pt x="7366635" y="2863215"/>
                    </a:cubicBezTo>
                    <a:close/>
                  </a:path>
                </a:pathLst>
              </a:custGeom>
              <a:solidFill>
                <a:srgbClr val="FDF5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D139A59-28D6-4B89-A0FF-6B560C75AECD}"/>
                  </a:ext>
                </a:extLst>
              </p:cNvPr>
              <p:cNvSpPr/>
              <p:nvPr/>
            </p:nvSpPr>
            <p:spPr>
              <a:xfrm>
                <a:off x="3720258" y="2754158"/>
                <a:ext cx="7860264" cy="2795193"/>
              </a:xfrm>
              <a:custGeom>
                <a:avLst/>
                <a:gdLst>
                  <a:gd name="connsiteX0" fmla="*/ 3809281 w 7860264"/>
                  <a:gd name="connsiteY0" fmla="*/ 3350999 h 3350998"/>
                  <a:gd name="connsiteX1" fmla="*/ 333609 w 7860264"/>
                  <a:gd name="connsiteY1" fmla="*/ 3144306 h 3350998"/>
                  <a:gd name="connsiteX2" fmla="*/ 313606 w 7860264"/>
                  <a:gd name="connsiteY2" fmla="*/ 3122399 h 3350998"/>
                  <a:gd name="connsiteX3" fmla="*/ 310749 w 7860264"/>
                  <a:gd name="connsiteY3" fmla="*/ 3060486 h 3350998"/>
                  <a:gd name="connsiteX4" fmla="*/ 263124 w 7860264"/>
                  <a:gd name="connsiteY4" fmla="*/ 2631861 h 3350998"/>
                  <a:gd name="connsiteX5" fmla="*/ 201211 w 7860264"/>
                  <a:gd name="connsiteY5" fmla="*/ 2599476 h 3350998"/>
                  <a:gd name="connsiteX6" fmla="*/ 130726 w 7860264"/>
                  <a:gd name="connsiteY6" fmla="*/ 2562328 h 3350998"/>
                  <a:gd name="connsiteX7" fmla="*/ 118344 w 7860264"/>
                  <a:gd name="connsiteY7" fmla="*/ 2548041 h 3350998"/>
                  <a:gd name="connsiteX8" fmla="*/ 120249 w 7860264"/>
                  <a:gd name="connsiteY8" fmla="*/ 2529944 h 3350998"/>
                  <a:gd name="connsiteX9" fmla="*/ 201211 w 7860264"/>
                  <a:gd name="connsiteY9" fmla="*/ 2384211 h 3350998"/>
                  <a:gd name="connsiteX10" fmla="*/ 272649 w 7860264"/>
                  <a:gd name="connsiteY10" fmla="*/ 2254671 h 3350998"/>
                  <a:gd name="connsiteX11" fmla="*/ 172636 w 7860264"/>
                  <a:gd name="connsiteY11" fmla="*/ 2164184 h 3350998"/>
                  <a:gd name="connsiteX12" fmla="*/ 58336 w 7860264"/>
                  <a:gd name="connsiteY12" fmla="*/ 2061314 h 3350998"/>
                  <a:gd name="connsiteX13" fmla="*/ 49764 w 7860264"/>
                  <a:gd name="connsiteY13" fmla="*/ 2044168 h 3350998"/>
                  <a:gd name="connsiteX14" fmla="*/ 57384 w 7860264"/>
                  <a:gd name="connsiteY14" fmla="*/ 2027024 h 3350998"/>
                  <a:gd name="connsiteX15" fmla="*/ 189781 w 7860264"/>
                  <a:gd name="connsiteY15" fmla="*/ 1889864 h 3350998"/>
                  <a:gd name="connsiteX16" fmla="*/ 316464 w 7860264"/>
                  <a:gd name="connsiteY16" fmla="*/ 1757466 h 3350998"/>
                  <a:gd name="connsiteX17" fmla="*/ 273601 w 7860264"/>
                  <a:gd name="connsiteY17" fmla="*/ 1384086 h 3350998"/>
                  <a:gd name="connsiteX18" fmla="*/ 230739 w 7860264"/>
                  <a:gd name="connsiteY18" fmla="*/ 1010706 h 3350998"/>
                  <a:gd name="connsiteX19" fmla="*/ 197401 w 7860264"/>
                  <a:gd name="connsiteY19" fmla="*/ 994513 h 3350998"/>
                  <a:gd name="connsiteX20" fmla="*/ 149776 w 7860264"/>
                  <a:gd name="connsiteY20" fmla="*/ 970701 h 3350998"/>
                  <a:gd name="connsiteX21" fmla="*/ 139299 w 7860264"/>
                  <a:gd name="connsiteY21" fmla="*/ 955461 h 3350998"/>
                  <a:gd name="connsiteX22" fmla="*/ 144061 w 7860264"/>
                  <a:gd name="connsiteY22" fmla="*/ 937363 h 3350998"/>
                  <a:gd name="connsiteX23" fmla="*/ 212641 w 7860264"/>
                  <a:gd name="connsiteY23" fmla="*/ 834493 h 3350998"/>
                  <a:gd name="connsiteX24" fmla="*/ 267886 w 7860264"/>
                  <a:gd name="connsiteY24" fmla="*/ 749721 h 3350998"/>
                  <a:gd name="connsiteX25" fmla="*/ 148824 w 7860264"/>
                  <a:gd name="connsiteY25" fmla="*/ 667806 h 3350998"/>
                  <a:gd name="connsiteX26" fmla="*/ 12616 w 7860264"/>
                  <a:gd name="connsiteY26" fmla="*/ 576366 h 3350998"/>
                  <a:gd name="connsiteX27" fmla="*/ 234 w 7860264"/>
                  <a:gd name="connsiteY27" fmla="*/ 559221 h 3350998"/>
                  <a:gd name="connsiteX28" fmla="*/ 6901 w 7860264"/>
                  <a:gd name="connsiteY28" fmla="*/ 539219 h 3350998"/>
                  <a:gd name="connsiteX29" fmla="*/ 99294 w 7860264"/>
                  <a:gd name="connsiteY29" fmla="*/ 433491 h 3350998"/>
                  <a:gd name="connsiteX30" fmla="*/ 180256 w 7860264"/>
                  <a:gd name="connsiteY30" fmla="*/ 339194 h 3350998"/>
                  <a:gd name="connsiteX31" fmla="*/ 114534 w 7860264"/>
                  <a:gd name="connsiteY31" fmla="*/ 230608 h 3350998"/>
                  <a:gd name="connsiteX32" fmla="*/ 41191 w 7860264"/>
                  <a:gd name="connsiteY32" fmla="*/ 113451 h 3350998"/>
                  <a:gd name="connsiteX33" fmla="*/ 38334 w 7860264"/>
                  <a:gd name="connsiteY33" fmla="*/ 88686 h 3350998"/>
                  <a:gd name="connsiteX34" fmla="*/ 60241 w 7860264"/>
                  <a:gd name="connsiteY34" fmla="*/ 76303 h 3350998"/>
                  <a:gd name="connsiteX35" fmla="*/ 7461167 w 7860264"/>
                  <a:gd name="connsiteY35" fmla="*/ 103 h 3350998"/>
                  <a:gd name="connsiteX36" fmla="*/ 7484027 w 7860264"/>
                  <a:gd name="connsiteY36" fmla="*/ 13438 h 3350998"/>
                  <a:gd name="connsiteX37" fmla="*/ 7479264 w 7860264"/>
                  <a:gd name="connsiteY37" fmla="*/ 39156 h 3350998"/>
                  <a:gd name="connsiteX38" fmla="*/ 7345914 w 7860264"/>
                  <a:gd name="connsiteY38" fmla="*/ 204891 h 3350998"/>
                  <a:gd name="connsiteX39" fmla="*/ 7230661 w 7860264"/>
                  <a:gd name="connsiteY39" fmla="*/ 352529 h 3350998"/>
                  <a:gd name="connsiteX40" fmla="*/ 7425924 w 7860264"/>
                  <a:gd name="connsiteY40" fmla="*/ 447779 h 3350998"/>
                  <a:gd name="connsiteX41" fmla="*/ 7650714 w 7860264"/>
                  <a:gd name="connsiteY41" fmla="*/ 556363 h 3350998"/>
                  <a:gd name="connsiteX42" fmla="*/ 7664049 w 7860264"/>
                  <a:gd name="connsiteY42" fmla="*/ 581129 h 3350998"/>
                  <a:gd name="connsiteX43" fmla="*/ 7644047 w 7860264"/>
                  <a:gd name="connsiteY43" fmla="*/ 600179 h 3350998"/>
                  <a:gd name="connsiteX44" fmla="*/ 7421161 w 7860264"/>
                  <a:gd name="connsiteY44" fmla="*/ 638279 h 3350998"/>
                  <a:gd name="connsiteX45" fmla="*/ 7268761 w 7860264"/>
                  <a:gd name="connsiteY45" fmla="*/ 664949 h 3350998"/>
                  <a:gd name="connsiteX46" fmla="*/ 7335436 w 7860264"/>
                  <a:gd name="connsiteY46" fmla="*/ 714479 h 3350998"/>
                  <a:gd name="connsiteX47" fmla="*/ 7457357 w 7860264"/>
                  <a:gd name="connsiteY47" fmla="*/ 789726 h 3350998"/>
                  <a:gd name="connsiteX48" fmla="*/ 7473549 w 7860264"/>
                  <a:gd name="connsiteY48" fmla="*/ 811634 h 3350998"/>
                  <a:gd name="connsiteX49" fmla="*/ 7484979 w 7860264"/>
                  <a:gd name="connsiteY49" fmla="*/ 1433616 h 3350998"/>
                  <a:gd name="connsiteX50" fmla="*/ 7497361 w 7860264"/>
                  <a:gd name="connsiteY50" fmla="*/ 2081316 h 3350998"/>
                  <a:gd name="connsiteX51" fmla="*/ 7571657 w 7860264"/>
                  <a:gd name="connsiteY51" fmla="*/ 2156564 h 3350998"/>
                  <a:gd name="connsiteX52" fmla="*/ 7649761 w 7860264"/>
                  <a:gd name="connsiteY52" fmla="*/ 2234669 h 3350998"/>
                  <a:gd name="connsiteX53" fmla="*/ 7658334 w 7860264"/>
                  <a:gd name="connsiteY53" fmla="*/ 2251814 h 3350998"/>
                  <a:gd name="connsiteX54" fmla="*/ 7650714 w 7860264"/>
                  <a:gd name="connsiteY54" fmla="*/ 2268959 h 3350998"/>
                  <a:gd name="connsiteX55" fmla="*/ 7570704 w 7860264"/>
                  <a:gd name="connsiteY55" fmla="*/ 2331824 h 3350998"/>
                  <a:gd name="connsiteX56" fmla="*/ 7512602 w 7860264"/>
                  <a:gd name="connsiteY56" fmla="*/ 2376591 h 3350998"/>
                  <a:gd name="connsiteX57" fmla="*/ 7845977 w 7860264"/>
                  <a:gd name="connsiteY57" fmla="*/ 2593761 h 3350998"/>
                  <a:gd name="connsiteX58" fmla="*/ 7860264 w 7860264"/>
                  <a:gd name="connsiteY58" fmla="*/ 2613764 h 3350998"/>
                  <a:gd name="connsiteX59" fmla="*/ 7847882 w 7860264"/>
                  <a:gd name="connsiteY59" fmla="*/ 2635671 h 3350998"/>
                  <a:gd name="connsiteX60" fmla="*/ 7627854 w 7860264"/>
                  <a:gd name="connsiteY60" fmla="*/ 2769974 h 3350998"/>
                  <a:gd name="connsiteX61" fmla="*/ 7433544 w 7860264"/>
                  <a:gd name="connsiteY61" fmla="*/ 2890941 h 3350998"/>
                  <a:gd name="connsiteX62" fmla="*/ 7525936 w 7860264"/>
                  <a:gd name="connsiteY62" fmla="*/ 2961426 h 3350998"/>
                  <a:gd name="connsiteX63" fmla="*/ 7647857 w 7860264"/>
                  <a:gd name="connsiteY63" fmla="*/ 3056676 h 3350998"/>
                  <a:gd name="connsiteX64" fmla="*/ 7654524 w 7860264"/>
                  <a:gd name="connsiteY64" fmla="*/ 3080489 h 3350998"/>
                  <a:gd name="connsiteX65" fmla="*/ 7635474 w 7860264"/>
                  <a:gd name="connsiteY65" fmla="*/ 3096681 h 3350998"/>
                  <a:gd name="connsiteX66" fmla="*/ 3809281 w 7860264"/>
                  <a:gd name="connsiteY66" fmla="*/ 3350999 h 3350998"/>
                  <a:gd name="connsiteX67" fmla="*/ 358374 w 7860264"/>
                  <a:gd name="connsiteY67" fmla="*/ 3100491 h 3350998"/>
                  <a:gd name="connsiteX68" fmla="*/ 3809281 w 7860264"/>
                  <a:gd name="connsiteY68" fmla="*/ 3304326 h 3350998"/>
                  <a:gd name="connsiteX69" fmla="*/ 7575467 w 7860264"/>
                  <a:gd name="connsiteY69" fmla="*/ 3057628 h 3350998"/>
                  <a:gd name="connsiteX70" fmla="*/ 7496409 w 7860264"/>
                  <a:gd name="connsiteY70" fmla="*/ 2998574 h 3350998"/>
                  <a:gd name="connsiteX71" fmla="*/ 7374489 w 7860264"/>
                  <a:gd name="connsiteY71" fmla="*/ 2903324 h 3350998"/>
                  <a:gd name="connsiteX72" fmla="*/ 7366869 w 7860264"/>
                  <a:gd name="connsiteY72" fmla="*/ 2883321 h 3350998"/>
                  <a:gd name="connsiteX73" fmla="*/ 7379252 w 7860264"/>
                  <a:gd name="connsiteY73" fmla="*/ 2866176 h 3350998"/>
                  <a:gd name="connsiteX74" fmla="*/ 7599279 w 7860264"/>
                  <a:gd name="connsiteY74" fmla="*/ 2731874 h 3350998"/>
                  <a:gd name="connsiteX75" fmla="*/ 7780254 w 7860264"/>
                  <a:gd name="connsiteY75" fmla="*/ 2618526 h 3350998"/>
                  <a:gd name="connsiteX76" fmla="*/ 7458309 w 7860264"/>
                  <a:gd name="connsiteY76" fmla="*/ 2390878 h 3350998"/>
                  <a:gd name="connsiteX77" fmla="*/ 7452594 w 7860264"/>
                  <a:gd name="connsiteY77" fmla="*/ 2373734 h 3350998"/>
                  <a:gd name="connsiteX78" fmla="*/ 7460214 w 7860264"/>
                  <a:gd name="connsiteY78" fmla="*/ 2357541 h 3350998"/>
                  <a:gd name="connsiteX79" fmla="*/ 7540224 w 7860264"/>
                  <a:gd name="connsiteY79" fmla="*/ 2294676 h 3350998"/>
                  <a:gd name="connsiteX80" fmla="*/ 7596422 w 7860264"/>
                  <a:gd name="connsiteY80" fmla="*/ 2251814 h 3350998"/>
                  <a:gd name="connsiteX81" fmla="*/ 7534509 w 7860264"/>
                  <a:gd name="connsiteY81" fmla="*/ 2187996 h 3350998"/>
                  <a:gd name="connsiteX82" fmla="*/ 7456404 w 7860264"/>
                  <a:gd name="connsiteY82" fmla="*/ 2109891 h 3350998"/>
                  <a:gd name="connsiteX83" fmla="*/ 7448784 w 7860264"/>
                  <a:gd name="connsiteY83" fmla="*/ 2092746 h 3350998"/>
                  <a:gd name="connsiteX84" fmla="*/ 7436402 w 7860264"/>
                  <a:gd name="connsiteY84" fmla="*/ 1434568 h 3350998"/>
                  <a:gd name="connsiteX85" fmla="*/ 7424972 w 7860264"/>
                  <a:gd name="connsiteY85" fmla="*/ 828779 h 3350998"/>
                  <a:gd name="connsiteX86" fmla="*/ 7304004 w 7860264"/>
                  <a:gd name="connsiteY86" fmla="*/ 750674 h 3350998"/>
                  <a:gd name="connsiteX87" fmla="*/ 7182084 w 7860264"/>
                  <a:gd name="connsiteY87" fmla="*/ 675426 h 3350998"/>
                  <a:gd name="connsiteX88" fmla="*/ 7165892 w 7860264"/>
                  <a:gd name="connsiteY88" fmla="*/ 651613 h 3350998"/>
                  <a:gd name="connsiteX89" fmla="*/ 7185894 w 7860264"/>
                  <a:gd name="connsiteY89" fmla="*/ 630659 h 3350998"/>
                  <a:gd name="connsiteX90" fmla="*/ 7409732 w 7860264"/>
                  <a:gd name="connsiteY90" fmla="*/ 592559 h 3350998"/>
                  <a:gd name="connsiteX91" fmla="*/ 7559274 w 7860264"/>
                  <a:gd name="connsiteY91" fmla="*/ 565888 h 3350998"/>
                  <a:gd name="connsiteX92" fmla="*/ 7402111 w 7860264"/>
                  <a:gd name="connsiteY92" fmla="*/ 489688 h 3350998"/>
                  <a:gd name="connsiteX93" fmla="*/ 7178274 w 7860264"/>
                  <a:gd name="connsiteY93" fmla="*/ 382056 h 3350998"/>
                  <a:gd name="connsiteX94" fmla="*/ 7164939 w 7860264"/>
                  <a:gd name="connsiteY94" fmla="*/ 364911 h 3350998"/>
                  <a:gd name="connsiteX95" fmla="*/ 7171607 w 7860264"/>
                  <a:gd name="connsiteY95" fmla="*/ 344909 h 3350998"/>
                  <a:gd name="connsiteX96" fmla="*/ 7304957 w 7860264"/>
                  <a:gd name="connsiteY96" fmla="*/ 179173 h 3350998"/>
                  <a:gd name="connsiteX97" fmla="*/ 7402111 w 7860264"/>
                  <a:gd name="connsiteY97" fmla="*/ 51539 h 3350998"/>
                  <a:gd name="connsiteX98" fmla="*/ 104056 w 7860264"/>
                  <a:gd name="connsiteY98" fmla="*/ 123928 h 3350998"/>
                  <a:gd name="connsiteX99" fmla="*/ 152634 w 7860264"/>
                  <a:gd name="connsiteY99" fmla="*/ 207748 h 3350998"/>
                  <a:gd name="connsiteX100" fmla="*/ 225976 w 7860264"/>
                  <a:gd name="connsiteY100" fmla="*/ 324906 h 3350998"/>
                  <a:gd name="connsiteX101" fmla="*/ 224071 w 7860264"/>
                  <a:gd name="connsiteY101" fmla="*/ 356338 h 3350998"/>
                  <a:gd name="connsiteX102" fmla="*/ 131679 w 7860264"/>
                  <a:gd name="connsiteY102" fmla="*/ 462066 h 3350998"/>
                  <a:gd name="connsiteX103" fmla="*/ 57384 w 7860264"/>
                  <a:gd name="connsiteY103" fmla="*/ 548744 h 3350998"/>
                  <a:gd name="connsiteX104" fmla="*/ 173589 w 7860264"/>
                  <a:gd name="connsiteY104" fmla="*/ 629706 h 3350998"/>
                  <a:gd name="connsiteX105" fmla="*/ 309796 w 7860264"/>
                  <a:gd name="connsiteY105" fmla="*/ 721146 h 3350998"/>
                  <a:gd name="connsiteX106" fmla="*/ 322179 w 7860264"/>
                  <a:gd name="connsiteY106" fmla="*/ 736386 h 3350998"/>
                  <a:gd name="connsiteX107" fmla="*/ 317416 w 7860264"/>
                  <a:gd name="connsiteY107" fmla="*/ 755436 h 3350998"/>
                  <a:gd name="connsiteX108" fmla="*/ 248836 w 7860264"/>
                  <a:gd name="connsiteY108" fmla="*/ 858306 h 3350998"/>
                  <a:gd name="connsiteX109" fmla="*/ 193591 w 7860264"/>
                  <a:gd name="connsiteY109" fmla="*/ 943079 h 3350998"/>
                  <a:gd name="connsiteX110" fmla="*/ 213594 w 7860264"/>
                  <a:gd name="connsiteY110" fmla="*/ 952604 h 3350998"/>
                  <a:gd name="connsiteX111" fmla="*/ 261219 w 7860264"/>
                  <a:gd name="connsiteY111" fmla="*/ 976416 h 3350998"/>
                  <a:gd name="connsiteX112" fmla="*/ 272649 w 7860264"/>
                  <a:gd name="connsiteY112" fmla="*/ 993561 h 3350998"/>
                  <a:gd name="connsiteX113" fmla="*/ 317416 w 7860264"/>
                  <a:gd name="connsiteY113" fmla="*/ 1378371 h 3350998"/>
                  <a:gd name="connsiteX114" fmla="*/ 362184 w 7860264"/>
                  <a:gd name="connsiteY114" fmla="*/ 1763181 h 3350998"/>
                  <a:gd name="connsiteX115" fmla="*/ 354564 w 7860264"/>
                  <a:gd name="connsiteY115" fmla="*/ 1783184 h 3350998"/>
                  <a:gd name="connsiteX116" fmla="*/ 222166 w 7860264"/>
                  <a:gd name="connsiteY116" fmla="*/ 1920343 h 3350998"/>
                  <a:gd name="connsiteX117" fmla="*/ 105961 w 7860264"/>
                  <a:gd name="connsiteY117" fmla="*/ 2042264 h 3350998"/>
                  <a:gd name="connsiteX118" fmla="*/ 202164 w 7860264"/>
                  <a:gd name="connsiteY118" fmla="*/ 2128941 h 3350998"/>
                  <a:gd name="connsiteX119" fmla="*/ 315511 w 7860264"/>
                  <a:gd name="connsiteY119" fmla="*/ 2230859 h 3350998"/>
                  <a:gd name="connsiteX120" fmla="*/ 320274 w 7860264"/>
                  <a:gd name="connsiteY120" fmla="*/ 2260386 h 3350998"/>
                  <a:gd name="connsiteX121" fmla="*/ 240264 w 7860264"/>
                  <a:gd name="connsiteY121" fmla="*/ 2405166 h 3350998"/>
                  <a:gd name="connsiteX122" fmla="*/ 170731 w 7860264"/>
                  <a:gd name="connsiteY122" fmla="*/ 2530896 h 3350998"/>
                  <a:gd name="connsiteX123" fmla="*/ 221214 w 7860264"/>
                  <a:gd name="connsiteY123" fmla="*/ 2557566 h 3350998"/>
                  <a:gd name="connsiteX124" fmla="*/ 291699 w 7860264"/>
                  <a:gd name="connsiteY124" fmla="*/ 2593761 h 3350998"/>
                  <a:gd name="connsiteX125" fmla="*/ 304081 w 7860264"/>
                  <a:gd name="connsiteY125" fmla="*/ 2608049 h 3350998"/>
                  <a:gd name="connsiteX126" fmla="*/ 356469 w 7860264"/>
                  <a:gd name="connsiteY126" fmla="*/ 3056676 h 3350998"/>
                  <a:gd name="connsiteX127" fmla="*/ 358374 w 7860264"/>
                  <a:gd name="connsiteY127" fmla="*/ 3100491 h 335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7860264" h="3350998">
                    <a:moveTo>
                      <a:pt x="3809281" y="3350999"/>
                    </a:moveTo>
                    <a:cubicBezTo>
                      <a:pt x="2651994" y="3350999"/>
                      <a:pt x="1491849" y="3282419"/>
                      <a:pt x="333609" y="3144306"/>
                    </a:cubicBezTo>
                    <a:cubicBezTo>
                      <a:pt x="322179" y="3143353"/>
                      <a:pt x="313606" y="3133828"/>
                      <a:pt x="313606" y="3122399"/>
                    </a:cubicBezTo>
                    <a:cubicBezTo>
                      <a:pt x="312654" y="3101444"/>
                      <a:pt x="311701" y="3081441"/>
                      <a:pt x="310749" y="3060486"/>
                    </a:cubicBezTo>
                    <a:cubicBezTo>
                      <a:pt x="305034" y="2916659"/>
                      <a:pt x="299319" y="2767116"/>
                      <a:pt x="263124" y="2631861"/>
                    </a:cubicBezTo>
                    <a:cubicBezTo>
                      <a:pt x="240264" y="2620431"/>
                      <a:pt x="220261" y="2609953"/>
                      <a:pt x="201211" y="2599476"/>
                    </a:cubicBezTo>
                    <a:cubicBezTo>
                      <a:pt x="179304" y="2588046"/>
                      <a:pt x="156444" y="2575664"/>
                      <a:pt x="130726" y="2562328"/>
                    </a:cubicBezTo>
                    <a:cubicBezTo>
                      <a:pt x="125011" y="2559471"/>
                      <a:pt x="120249" y="2554709"/>
                      <a:pt x="118344" y="2548041"/>
                    </a:cubicBezTo>
                    <a:cubicBezTo>
                      <a:pt x="116439" y="2542326"/>
                      <a:pt x="117391" y="2535659"/>
                      <a:pt x="120249" y="2529944"/>
                    </a:cubicBezTo>
                    <a:cubicBezTo>
                      <a:pt x="148824" y="2480414"/>
                      <a:pt x="175494" y="2430884"/>
                      <a:pt x="201211" y="2384211"/>
                    </a:cubicBezTo>
                    <a:cubicBezTo>
                      <a:pt x="224071" y="2342301"/>
                      <a:pt x="246931" y="2298486"/>
                      <a:pt x="272649" y="2254671"/>
                    </a:cubicBezTo>
                    <a:cubicBezTo>
                      <a:pt x="241216" y="2228001"/>
                      <a:pt x="205974" y="2195616"/>
                      <a:pt x="172636" y="2164184"/>
                    </a:cubicBezTo>
                    <a:cubicBezTo>
                      <a:pt x="133584" y="2127989"/>
                      <a:pt x="92626" y="2090841"/>
                      <a:pt x="58336" y="2061314"/>
                    </a:cubicBezTo>
                    <a:cubicBezTo>
                      <a:pt x="53574" y="2057503"/>
                      <a:pt x="49764" y="2050836"/>
                      <a:pt x="49764" y="2044168"/>
                    </a:cubicBezTo>
                    <a:cubicBezTo>
                      <a:pt x="49764" y="2037501"/>
                      <a:pt x="52621" y="2030834"/>
                      <a:pt x="57384" y="2027024"/>
                    </a:cubicBezTo>
                    <a:cubicBezTo>
                      <a:pt x="98341" y="1989876"/>
                      <a:pt x="145014" y="1938441"/>
                      <a:pt x="189781" y="1889864"/>
                    </a:cubicBezTo>
                    <a:cubicBezTo>
                      <a:pt x="232644" y="1843191"/>
                      <a:pt x="276459" y="1795566"/>
                      <a:pt x="316464" y="1757466"/>
                    </a:cubicBezTo>
                    <a:cubicBezTo>
                      <a:pt x="300271" y="1628879"/>
                      <a:pt x="286936" y="1504101"/>
                      <a:pt x="273601" y="1384086"/>
                    </a:cubicBezTo>
                    <a:cubicBezTo>
                      <a:pt x="260266" y="1263118"/>
                      <a:pt x="245979" y="1139293"/>
                      <a:pt x="230739" y="1010706"/>
                    </a:cubicBezTo>
                    <a:cubicBezTo>
                      <a:pt x="219309" y="1004991"/>
                      <a:pt x="208831" y="999276"/>
                      <a:pt x="197401" y="994513"/>
                    </a:cubicBezTo>
                    <a:cubicBezTo>
                      <a:pt x="182161" y="987846"/>
                      <a:pt x="166921" y="980226"/>
                      <a:pt x="149776" y="970701"/>
                    </a:cubicBezTo>
                    <a:cubicBezTo>
                      <a:pt x="144061" y="966891"/>
                      <a:pt x="140251" y="961176"/>
                      <a:pt x="139299" y="955461"/>
                    </a:cubicBezTo>
                    <a:cubicBezTo>
                      <a:pt x="138346" y="948793"/>
                      <a:pt x="139299" y="942126"/>
                      <a:pt x="144061" y="937363"/>
                    </a:cubicBezTo>
                    <a:cubicBezTo>
                      <a:pt x="166921" y="907836"/>
                      <a:pt x="190734" y="870688"/>
                      <a:pt x="212641" y="834493"/>
                    </a:cubicBezTo>
                    <a:cubicBezTo>
                      <a:pt x="230739" y="805918"/>
                      <a:pt x="248836" y="776391"/>
                      <a:pt x="267886" y="749721"/>
                    </a:cubicBezTo>
                    <a:cubicBezTo>
                      <a:pt x="227881" y="726861"/>
                      <a:pt x="187876" y="696381"/>
                      <a:pt x="148824" y="667806"/>
                    </a:cubicBezTo>
                    <a:cubicBezTo>
                      <a:pt x="103104" y="633516"/>
                      <a:pt x="56431" y="599226"/>
                      <a:pt x="12616" y="576366"/>
                    </a:cubicBezTo>
                    <a:cubicBezTo>
                      <a:pt x="5949" y="572556"/>
                      <a:pt x="1186" y="566841"/>
                      <a:pt x="234" y="559221"/>
                    </a:cubicBezTo>
                    <a:cubicBezTo>
                      <a:pt x="-719" y="551601"/>
                      <a:pt x="1186" y="544934"/>
                      <a:pt x="6901" y="539219"/>
                    </a:cubicBezTo>
                    <a:cubicBezTo>
                      <a:pt x="37381" y="509691"/>
                      <a:pt x="68814" y="470638"/>
                      <a:pt x="99294" y="433491"/>
                    </a:cubicBezTo>
                    <a:cubicBezTo>
                      <a:pt x="125964" y="401106"/>
                      <a:pt x="152634" y="367769"/>
                      <a:pt x="180256" y="339194"/>
                    </a:cubicBezTo>
                    <a:cubicBezTo>
                      <a:pt x="153586" y="303951"/>
                      <a:pt x="133584" y="266804"/>
                      <a:pt x="114534" y="230608"/>
                    </a:cubicBezTo>
                    <a:cubicBezTo>
                      <a:pt x="91674" y="188698"/>
                      <a:pt x="70719" y="148694"/>
                      <a:pt x="41191" y="113451"/>
                    </a:cubicBezTo>
                    <a:cubicBezTo>
                      <a:pt x="35476" y="106783"/>
                      <a:pt x="34524" y="96306"/>
                      <a:pt x="38334" y="88686"/>
                    </a:cubicBezTo>
                    <a:cubicBezTo>
                      <a:pt x="42144" y="80114"/>
                      <a:pt x="51669" y="75351"/>
                      <a:pt x="60241" y="76303"/>
                    </a:cubicBezTo>
                    <a:cubicBezTo>
                      <a:pt x="2517691" y="219179"/>
                      <a:pt x="5007527" y="193461"/>
                      <a:pt x="7461167" y="103"/>
                    </a:cubicBezTo>
                    <a:cubicBezTo>
                      <a:pt x="7470692" y="-849"/>
                      <a:pt x="7480217" y="4866"/>
                      <a:pt x="7484027" y="13438"/>
                    </a:cubicBezTo>
                    <a:cubicBezTo>
                      <a:pt x="7487836" y="22011"/>
                      <a:pt x="7485932" y="32488"/>
                      <a:pt x="7479264" y="39156"/>
                    </a:cubicBezTo>
                    <a:cubicBezTo>
                      <a:pt x="7426877" y="91544"/>
                      <a:pt x="7385919" y="148694"/>
                      <a:pt x="7345914" y="204891"/>
                    </a:cubicBezTo>
                    <a:cubicBezTo>
                      <a:pt x="7310672" y="254421"/>
                      <a:pt x="7274477" y="304904"/>
                      <a:pt x="7230661" y="352529"/>
                    </a:cubicBezTo>
                    <a:cubicBezTo>
                      <a:pt x="7297336" y="383961"/>
                      <a:pt x="7362107" y="416346"/>
                      <a:pt x="7425924" y="447779"/>
                    </a:cubicBezTo>
                    <a:cubicBezTo>
                      <a:pt x="7499267" y="483973"/>
                      <a:pt x="7574514" y="521121"/>
                      <a:pt x="7650714" y="556363"/>
                    </a:cubicBezTo>
                    <a:cubicBezTo>
                      <a:pt x="7660239" y="560174"/>
                      <a:pt x="7665002" y="570651"/>
                      <a:pt x="7664049" y="581129"/>
                    </a:cubicBezTo>
                    <a:cubicBezTo>
                      <a:pt x="7662144" y="591606"/>
                      <a:pt x="7654524" y="599226"/>
                      <a:pt x="7644047" y="600179"/>
                    </a:cubicBezTo>
                    <a:cubicBezTo>
                      <a:pt x="7572609" y="609704"/>
                      <a:pt x="7495457" y="623991"/>
                      <a:pt x="7421161" y="638279"/>
                    </a:cubicBezTo>
                    <a:cubicBezTo>
                      <a:pt x="7370679" y="647804"/>
                      <a:pt x="7319244" y="657329"/>
                      <a:pt x="7268761" y="664949"/>
                    </a:cubicBezTo>
                    <a:cubicBezTo>
                      <a:pt x="7293527" y="680188"/>
                      <a:pt x="7314482" y="698286"/>
                      <a:pt x="7335436" y="714479"/>
                    </a:cubicBezTo>
                    <a:cubicBezTo>
                      <a:pt x="7372584" y="744959"/>
                      <a:pt x="7407827" y="773534"/>
                      <a:pt x="7457357" y="789726"/>
                    </a:cubicBezTo>
                    <a:cubicBezTo>
                      <a:pt x="7466882" y="792584"/>
                      <a:pt x="7472597" y="801156"/>
                      <a:pt x="7473549" y="811634"/>
                    </a:cubicBezTo>
                    <a:cubicBezTo>
                      <a:pt x="7477359" y="1015468"/>
                      <a:pt x="7481169" y="1224066"/>
                      <a:pt x="7484979" y="1433616"/>
                    </a:cubicBezTo>
                    <a:cubicBezTo>
                      <a:pt x="7488789" y="1647929"/>
                      <a:pt x="7492599" y="1869861"/>
                      <a:pt x="7497361" y="2081316"/>
                    </a:cubicBezTo>
                    <a:cubicBezTo>
                      <a:pt x="7523079" y="2104176"/>
                      <a:pt x="7547844" y="2130846"/>
                      <a:pt x="7571657" y="2156564"/>
                    </a:cubicBezTo>
                    <a:cubicBezTo>
                      <a:pt x="7596422" y="2184186"/>
                      <a:pt x="7623092" y="2211809"/>
                      <a:pt x="7649761" y="2234669"/>
                    </a:cubicBezTo>
                    <a:cubicBezTo>
                      <a:pt x="7654524" y="2239431"/>
                      <a:pt x="7657382" y="2245146"/>
                      <a:pt x="7658334" y="2251814"/>
                    </a:cubicBezTo>
                    <a:cubicBezTo>
                      <a:pt x="7658334" y="2258481"/>
                      <a:pt x="7655477" y="2265149"/>
                      <a:pt x="7650714" y="2268959"/>
                    </a:cubicBezTo>
                    <a:cubicBezTo>
                      <a:pt x="7623092" y="2293724"/>
                      <a:pt x="7596422" y="2312774"/>
                      <a:pt x="7570704" y="2331824"/>
                    </a:cubicBezTo>
                    <a:cubicBezTo>
                      <a:pt x="7550702" y="2346111"/>
                      <a:pt x="7531652" y="2360399"/>
                      <a:pt x="7512602" y="2376591"/>
                    </a:cubicBezTo>
                    <a:cubicBezTo>
                      <a:pt x="7601184" y="2468984"/>
                      <a:pt x="7705007" y="2536611"/>
                      <a:pt x="7845977" y="2593761"/>
                    </a:cubicBezTo>
                    <a:cubicBezTo>
                      <a:pt x="7854549" y="2597571"/>
                      <a:pt x="7860264" y="2605191"/>
                      <a:pt x="7860264" y="2613764"/>
                    </a:cubicBezTo>
                    <a:cubicBezTo>
                      <a:pt x="7860264" y="2622336"/>
                      <a:pt x="7855502" y="2630909"/>
                      <a:pt x="7847882" y="2635671"/>
                    </a:cubicBezTo>
                    <a:cubicBezTo>
                      <a:pt x="7776444" y="2672819"/>
                      <a:pt x="7701197" y="2722349"/>
                      <a:pt x="7627854" y="2769974"/>
                    </a:cubicBezTo>
                    <a:cubicBezTo>
                      <a:pt x="7564036" y="2811884"/>
                      <a:pt x="7498314" y="2855699"/>
                      <a:pt x="7433544" y="2890941"/>
                    </a:cubicBezTo>
                    <a:cubicBezTo>
                      <a:pt x="7465929" y="2917611"/>
                      <a:pt x="7496409" y="2939519"/>
                      <a:pt x="7525936" y="2961426"/>
                    </a:cubicBezTo>
                    <a:cubicBezTo>
                      <a:pt x="7564989" y="2989049"/>
                      <a:pt x="7604994" y="3018576"/>
                      <a:pt x="7647857" y="3056676"/>
                    </a:cubicBezTo>
                    <a:cubicBezTo>
                      <a:pt x="7654524" y="3062391"/>
                      <a:pt x="7657382" y="3071916"/>
                      <a:pt x="7654524" y="3080489"/>
                    </a:cubicBezTo>
                    <a:cubicBezTo>
                      <a:pt x="7651667" y="3089061"/>
                      <a:pt x="7644047" y="3095728"/>
                      <a:pt x="7635474" y="3096681"/>
                    </a:cubicBezTo>
                    <a:cubicBezTo>
                      <a:pt x="6369602" y="3266226"/>
                      <a:pt x="5091347" y="3350999"/>
                      <a:pt x="3809281" y="3350999"/>
                    </a:cubicBezTo>
                    <a:close/>
                    <a:moveTo>
                      <a:pt x="358374" y="3100491"/>
                    </a:moveTo>
                    <a:cubicBezTo>
                      <a:pt x="1508041" y="3236699"/>
                      <a:pt x="2660566" y="3304326"/>
                      <a:pt x="3809281" y="3304326"/>
                    </a:cubicBezTo>
                    <a:cubicBezTo>
                      <a:pt x="5073249" y="3304326"/>
                      <a:pt x="6330549" y="3222411"/>
                      <a:pt x="7575467" y="3057628"/>
                    </a:cubicBezTo>
                    <a:cubicBezTo>
                      <a:pt x="7548797" y="3036674"/>
                      <a:pt x="7523079" y="3017624"/>
                      <a:pt x="7496409" y="2998574"/>
                    </a:cubicBezTo>
                    <a:cubicBezTo>
                      <a:pt x="7457357" y="2970951"/>
                      <a:pt x="7417352" y="2941424"/>
                      <a:pt x="7374489" y="2903324"/>
                    </a:cubicBezTo>
                    <a:cubicBezTo>
                      <a:pt x="7368774" y="2898561"/>
                      <a:pt x="7365917" y="2890941"/>
                      <a:pt x="7366869" y="2883321"/>
                    </a:cubicBezTo>
                    <a:cubicBezTo>
                      <a:pt x="7367822" y="2875701"/>
                      <a:pt x="7372584" y="2869034"/>
                      <a:pt x="7379252" y="2866176"/>
                    </a:cubicBezTo>
                    <a:cubicBezTo>
                      <a:pt x="7451642" y="2829028"/>
                      <a:pt x="7526889" y="2779499"/>
                      <a:pt x="7599279" y="2731874"/>
                    </a:cubicBezTo>
                    <a:cubicBezTo>
                      <a:pt x="7659286" y="2692821"/>
                      <a:pt x="7720247" y="2652816"/>
                      <a:pt x="7780254" y="2618526"/>
                    </a:cubicBezTo>
                    <a:cubicBezTo>
                      <a:pt x="7646904" y="2559471"/>
                      <a:pt x="7545939" y="2488034"/>
                      <a:pt x="7458309" y="2390878"/>
                    </a:cubicBezTo>
                    <a:cubicBezTo>
                      <a:pt x="7454499" y="2386116"/>
                      <a:pt x="7451642" y="2380401"/>
                      <a:pt x="7452594" y="2373734"/>
                    </a:cubicBezTo>
                    <a:cubicBezTo>
                      <a:pt x="7452594" y="2368019"/>
                      <a:pt x="7455452" y="2362303"/>
                      <a:pt x="7460214" y="2357541"/>
                    </a:cubicBezTo>
                    <a:cubicBezTo>
                      <a:pt x="7487836" y="2332776"/>
                      <a:pt x="7514507" y="2313726"/>
                      <a:pt x="7540224" y="2294676"/>
                    </a:cubicBezTo>
                    <a:cubicBezTo>
                      <a:pt x="7559274" y="2280389"/>
                      <a:pt x="7577372" y="2267053"/>
                      <a:pt x="7596422" y="2251814"/>
                    </a:cubicBezTo>
                    <a:cubicBezTo>
                      <a:pt x="7574514" y="2231811"/>
                      <a:pt x="7554511" y="2208951"/>
                      <a:pt x="7534509" y="2187996"/>
                    </a:cubicBezTo>
                    <a:cubicBezTo>
                      <a:pt x="7509744" y="2161326"/>
                      <a:pt x="7483074" y="2132751"/>
                      <a:pt x="7456404" y="2109891"/>
                    </a:cubicBezTo>
                    <a:cubicBezTo>
                      <a:pt x="7451642" y="2106081"/>
                      <a:pt x="7448784" y="2099414"/>
                      <a:pt x="7448784" y="2092746"/>
                    </a:cubicBezTo>
                    <a:cubicBezTo>
                      <a:pt x="7444022" y="1877481"/>
                      <a:pt x="7440211" y="1652691"/>
                      <a:pt x="7436402" y="1434568"/>
                    </a:cubicBezTo>
                    <a:cubicBezTo>
                      <a:pt x="7432592" y="1230734"/>
                      <a:pt x="7428782" y="1026899"/>
                      <a:pt x="7424972" y="828779"/>
                    </a:cubicBezTo>
                    <a:cubicBezTo>
                      <a:pt x="7375442" y="808776"/>
                      <a:pt x="7339247" y="779249"/>
                      <a:pt x="7304004" y="750674"/>
                    </a:cubicBezTo>
                    <a:cubicBezTo>
                      <a:pt x="7266857" y="720194"/>
                      <a:pt x="7231614" y="691619"/>
                      <a:pt x="7182084" y="675426"/>
                    </a:cubicBezTo>
                    <a:cubicBezTo>
                      <a:pt x="7171607" y="671616"/>
                      <a:pt x="7164939" y="662091"/>
                      <a:pt x="7165892" y="651613"/>
                    </a:cubicBezTo>
                    <a:cubicBezTo>
                      <a:pt x="7166844" y="641136"/>
                      <a:pt x="7175417" y="632563"/>
                      <a:pt x="7185894" y="630659"/>
                    </a:cubicBezTo>
                    <a:cubicBezTo>
                      <a:pt x="7258284" y="621134"/>
                      <a:pt x="7335436" y="606846"/>
                      <a:pt x="7409732" y="592559"/>
                    </a:cubicBezTo>
                    <a:cubicBezTo>
                      <a:pt x="7459261" y="583034"/>
                      <a:pt x="7509744" y="574461"/>
                      <a:pt x="7559274" y="565888"/>
                    </a:cubicBezTo>
                    <a:cubicBezTo>
                      <a:pt x="7505934" y="540171"/>
                      <a:pt x="7453547" y="514454"/>
                      <a:pt x="7402111" y="489688"/>
                    </a:cubicBezTo>
                    <a:cubicBezTo>
                      <a:pt x="7329722" y="453494"/>
                      <a:pt x="7254474" y="416346"/>
                      <a:pt x="7178274" y="382056"/>
                    </a:cubicBezTo>
                    <a:cubicBezTo>
                      <a:pt x="7171607" y="379198"/>
                      <a:pt x="7166844" y="372531"/>
                      <a:pt x="7164939" y="364911"/>
                    </a:cubicBezTo>
                    <a:cubicBezTo>
                      <a:pt x="7163986" y="357291"/>
                      <a:pt x="7165892" y="349671"/>
                      <a:pt x="7171607" y="344909"/>
                    </a:cubicBezTo>
                    <a:cubicBezTo>
                      <a:pt x="7223994" y="292521"/>
                      <a:pt x="7264952" y="235371"/>
                      <a:pt x="7304957" y="179173"/>
                    </a:cubicBezTo>
                    <a:cubicBezTo>
                      <a:pt x="7335436" y="136311"/>
                      <a:pt x="7365917" y="93448"/>
                      <a:pt x="7402111" y="51539"/>
                    </a:cubicBezTo>
                    <a:cubicBezTo>
                      <a:pt x="4982761" y="237276"/>
                      <a:pt x="2527216" y="262041"/>
                      <a:pt x="104056" y="123928"/>
                    </a:cubicBezTo>
                    <a:cubicBezTo>
                      <a:pt x="122154" y="151551"/>
                      <a:pt x="137394" y="180126"/>
                      <a:pt x="152634" y="207748"/>
                    </a:cubicBezTo>
                    <a:cubicBezTo>
                      <a:pt x="175494" y="249658"/>
                      <a:pt x="196449" y="289663"/>
                      <a:pt x="225976" y="324906"/>
                    </a:cubicBezTo>
                    <a:cubicBezTo>
                      <a:pt x="233596" y="334431"/>
                      <a:pt x="232644" y="347766"/>
                      <a:pt x="224071" y="356338"/>
                    </a:cubicBezTo>
                    <a:cubicBezTo>
                      <a:pt x="193591" y="385866"/>
                      <a:pt x="162159" y="424919"/>
                      <a:pt x="131679" y="462066"/>
                    </a:cubicBezTo>
                    <a:cubicBezTo>
                      <a:pt x="107866" y="491594"/>
                      <a:pt x="82149" y="522073"/>
                      <a:pt x="57384" y="548744"/>
                    </a:cubicBezTo>
                    <a:cubicBezTo>
                      <a:pt x="96436" y="571604"/>
                      <a:pt x="135489" y="601131"/>
                      <a:pt x="173589" y="629706"/>
                    </a:cubicBezTo>
                    <a:cubicBezTo>
                      <a:pt x="219309" y="663044"/>
                      <a:pt x="265981" y="698286"/>
                      <a:pt x="309796" y="721146"/>
                    </a:cubicBezTo>
                    <a:cubicBezTo>
                      <a:pt x="315511" y="724004"/>
                      <a:pt x="320274" y="729719"/>
                      <a:pt x="322179" y="736386"/>
                    </a:cubicBezTo>
                    <a:cubicBezTo>
                      <a:pt x="324084" y="743054"/>
                      <a:pt x="322179" y="749721"/>
                      <a:pt x="317416" y="755436"/>
                    </a:cubicBezTo>
                    <a:cubicBezTo>
                      <a:pt x="294556" y="784963"/>
                      <a:pt x="270744" y="822111"/>
                      <a:pt x="248836" y="858306"/>
                    </a:cubicBezTo>
                    <a:cubicBezTo>
                      <a:pt x="230739" y="886881"/>
                      <a:pt x="212641" y="916409"/>
                      <a:pt x="193591" y="943079"/>
                    </a:cubicBezTo>
                    <a:cubicBezTo>
                      <a:pt x="200259" y="945936"/>
                      <a:pt x="206926" y="949746"/>
                      <a:pt x="213594" y="952604"/>
                    </a:cubicBezTo>
                    <a:cubicBezTo>
                      <a:pt x="228834" y="959271"/>
                      <a:pt x="245026" y="966891"/>
                      <a:pt x="261219" y="976416"/>
                    </a:cubicBezTo>
                    <a:cubicBezTo>
                      <a:pt x="266934" y="980226"/>
                      <a:pt x="271696" y="985941"/>
                      <a:pt x="272649" y="993561"/>
                    </a:cubicBezTo>
                    <a:cubicBezTo>
                      <a:pt x="288841" y="1125959"/>
                      <a:pt x="303129" y="1254546"/>
                      <a:pt x="317416" y="1378371"/>
                    </a:cubicBezTo>
                    <a:cubicBezTo>
                      <a:pt x="331704" y="1502196"/>
                      <a:pt x="345991" y="1630784"/>
                      <a:pt x="362184" y="1763181"/>
                    </a:cubicBezTo>
                    <a:cubicBezTo>
                      <a:pt x="363136" y="1770801"/>
                      <a:pt x="360279" y="1778421"/>
                      <a:pt x="354564" y="1783184"/>
                    </a:cubicBezTo>
                    <a:cubicBezTo>
                      <a:pt x="313606" y="1820331"/>
                      <a:pt x="266934" y="1871766"/>
                      <a:pt x="222166" y="1920343"/>
                    </a:cubicBezTo>
                    <a:cubicBezTo>
                      <a:pt x="183114" y="1963206"/>
                      <a:pt x="143109" y="2007021"/>
                      <a:pt x="105961" y="2042264"/>
                    </a:cubicBezTo>
                    <a:cubicBezTo>
                      <a:pt x="136441" y="2068934"/>
                      <a:pt x="169779" y="2099414"/>
                      <a:pt x="202164" y="2128941"/>
                    </a:cubicBezTo>
                    <a:cubicBezTo>
                      <a:pt x="241216" y="2165136"/>
                      <a:pt x="281221" y="2201331"/>
                      <a:pt x="315511" y="2230859"/>
                    </a:cubicBezTo>
                    <a:cubicBezTo>
                      <a:pt x="324084" y="2238478"/>
                      <a:pt x="325989" y="2250861"/>
                      <a:pt x="320274" y="2260386"/>
                    </a:cubicBezTo>
                    <a:cubicBezTo>
                      <a:pt x="291699" y="2309916"/>
                      <a:pt x="265029" y="2358494"/>
                      <a:pt x="240264" y="2405166"/>
                    </a:cubicBezTo>
                    <a:cubicBezTo>
                      <a:pt x="218356" y="2446124"/>
                      <a:pt x="195496" y="2488034"/>
                      <a:pt x="170731" y="2530896"/>
                    </a:cubicBezTo>
                    <a:cubicBezTo>
                      <a:pt x="188829" y="2540421"/>
                      <a:pt x="205021" y="2548994"/>
                      <a:pt x="221214" y="2557566"/>
                    </a:cubicBezTo>
                    <a:cubicBezTo>
                      <a:pt x="243121" y="2568996"/>
                      <a:pt x="265029" y="2581378"/>
                      <a:pt x="291699" y="2593761"/>
                    </a:cubicBezTo>
                    <a:cubicBezTo>
                      <a:pt x="297414" y="2596619"/>
                      <a:pt x="302176" y="2602334"/>
                      <a:pt x="304081" y="2608049"/>
                    </a:cubicBezTo>
                    <a:cubicBezTo>
                      <a:pt x="344086" y="2750924"/>
                      <a:pt x="349801" y="2907134"/>
                      <a:pt x="356469" y="3056676"/>
                    </a:cubicBezTo>
                    <a:cubicBezTo>
                      <a:pt x="356469" y="3071916"/>
                      <a:pt x="357421" y="3086203"/>
                      <a:pt x="358374" y="3100491"/>
                    </a:cubicBezTo>
                    <a:close/>
                  </a:path>
                </a:pathLst>
              </a:custGeom>
              <a:solidFill>
                <a:srgbClr val="454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7" name="Graphic 3">
                <a:extLst>
                  <a:ext uri="{FF2B5EF4-FFF2-40B4-BE49-F238E27FC236}">
                    <a16:creationId xmlns:a16="http://schemas.microsoft.com/office/drawing/2014/main" id="{824EC916-A24E-4733-B0F7-BEC2797C7BEC}"/>
                  </a:ext>
                </a:extLst>
              </p:cNvPr>
              <p:cNvGrpSpPr/>
              <p:nvPr/>
            </p:nvGrpSpPr>
            <p:grpSpPr>
              <a:xfrm>
                <a:off x="6960830" y="2289634"/>
                <a:ext cx="1188634" cy="1023983"/>
                <a:chOff x="6960830" y="2289634"/>
                <a:chExt cx="1188634" cy="1023983"/>
              </a:xfrm>
            </p:grpSpPr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49BD7A58-8B2F-442C-B69D-4C61B4B406AE}"/>
                    </a:ext>
                  </a:extLst>
                </p:cNvPr>
                <p:cNvSpPr/>
                <p:nvPr/>
              </p:nvSpPr>
              <p:spPr>
                <a:xfrm>
                  <a:off x="6961782" y="2753309"/>
                  <a:ext cx="1187682" cy="560308"/>
                </a:xfrm>
                <a:custGeom>
                  <a:avLst/>
                  <a:gdLst>
                    <a:gd name="connsiteX0" fmla="*/ 1177357 w 1187682"/>
                    <a:gd name="connsiteY0" fmla="*/ 34290 h 560308"/>
                    <a:gd name="connsiteX1" fmla="*/ 1090680 w 1187682"/>
                    <a:gd name="connsiteY1" fmla="*/ 19050 h 560308"/>
                    <a:gd name="connsiteX2" fmla="*/ 974475 w 1187682"/>
                    <a:gd name="connsiteY2" fmla="*/ 10477 h 560308"/>
                    <a:gd name="connsiteX3" fmla="*/ 932565 w 1187682"/>
                    <a:gd name="connsiteY3" fmla="*/ 7620 h 560308"/>
                    <a:gd name="connsiteX4" fmla="*/ 155325 w 1187682"/>
                    <a:gd name="connsiteY4" fmla="*/ 7620 h 560308"/>
                    <a:gd name="connsiteX5" fmla="*/ 155325 w 1187682"/>
                    <a:gd name="connsiteY5" fmla="*/ 0 h 560308"/>
                    <a:gd name="connsiteX6" fmla="*/ 47692 w 1187682"/>
                    <a:gd name="connsiteY6" fmla="*/ 6668 h 560308"/>
                    <a:gd name="connsiteX7" fmla="*/ 10545 w 1187682"/>
                    <a:gd name="connsiteY7" fmla="*/ 22860 h 560308"/>
                    <a:gd name="connsiteX8" fmla="*/ 3877 w 1187682"/>
                    <a:gd name="connsiteY8" fmla="*/ 115252 h 560308"/>
                    <a:gd name="connsiteX9" fmla="*/ 8640 w 1187682"/>
                    <a:gd name="connsiteY9" fmla="*/ 231458 h 560308"/>
                    <a:gd name="connsiteX10" fmla="*/ 18165 w 1187682"/>
                    <a:gd name="connsiteY10" fmla="*/ 469583 h 560308"/>
                    <a:gd name="connsiteX11" fmla="*/ 28642 w 1187682"/>
                    <a:gd name="connsiteY11" fmla="*/ 519112 h 560308"/>
                    <a:gd name="connsiteX12" fmla="*/ 84840 w 1187682"/>
                    <a:gd name="connsiteY12" fmla="*/ 541020 h 560308"/>
                    <a:gd name="connsiteX13" fmla="*/ 1122112 w 1187682"/>
                    <a:gd name="connsiteY13" fmla="*/ 541020 h 560308"/>
                    <a:gd name="connsiteX14" fmla="*/ 1166880 w 1187682"/>
                    <a:gd name="connsiteY14" fmla="*/ 525780 h 560308"/>
                    <a:gd name="connsiteX15" fmla="*/ 1177357 w 1187682"/>
                    <a:gd name="connsiteY15" fmla="*/ 475297 h 560308"/>
                    <a:gd name="connsiteX16" fmla="*/ 1184025 w 1187682"/>
                    <a:gd name="connsiteY16" fmla="*/ 138113 h 560308"/>
                    <a:gd name="connsiteX17" fmla="*/ 1186882 w 1187682"/>
                    <a:gd name="connsiteY17" fmla="*/ 57150 h 560308"/>
                    <a:gd name="connsiteX18" fmla="*/ 1177357 w 1187682"/>
                    <a:gd name="connsiteY18" fmla="*/ 34290 h 560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87682" h="560308">
                      <a:moveTo>
                        <a:pt x="1177357" y="34290"/>
                      </a:moveTo>
                      <a:cubicBezTo>
                        <a:pt x="1162117" y="15240"/>
                        <a:pt x="1112587" y="20002"/>
                        <a:pt x="1090680" y="19050"/>
                      </a:cubicBezTo>
                      <a:cubicBezTo>
                        <a:pt x="1051627" y="16193"/>
                        <a:pt x="1013527" y="13335"/>
                        <a:pt x="974475" y="10477"/>
                      </a:cubicBezTo>
                      <a:cubicBezTo>
                        <a:pt x="960187" y="9525"/>
                        <a:pt x="946852" y="8572"/>
                        <a:pt x="932565" y="7620"/>
                      </a:cubicBezTo>
                      <a:lnTo>
                        <a:pt x="155325" y="7620"/>
                      </a:lnTo>
                      <a:lnTo>
                        <a:pt x="155325" y="0"/>
                      </a:lnTo>
                      <a:cubicBezTo>
                        <a:pt x="119130" y="1905"/>
                        <a:pt x="83887" y="4763"/>
                        <a:pt x="47692" y="6668"/>
                      </a:cubicBezTo>
                      <a:cubicBezTo>
                        <a:pt x="33405" y="7620"/>
                        <a:pt x="19117" y="11430"/>
                        <a:pt x="10545" y="22860"/>
                      </a:cubicBezTo>
                      <a:cubicBezTo>
                        <a:pt x="-7553" y="45720"/>
                        <a:pt x="2925" y="88582"/>
                        <a:pt x="3877" y="115252"/>
                      </a:cubicBezTo>
                      <a:cubicBezTo>
                        <a:pt x="5782" y="154305"/>
                        <a:pt x="6735" y="193358"/>
                        <a:pt x="8640" y="231458"/>
                      </a:cubicBezTo>
                      <a:cubicBezTo>
                        <a:pt x="11497" y="311468"/>
                        <a:pt x="14355" y="390525"/>
                        <a:pt x="18165" y="469583"/>
                      </a:cubicBezTo>
                      <a:cubicBezTo>
                        <a:pt x="19117" y="486728"/>
                        <a:pt x="20070" y="504825"/>
                        <a:pt x="28642" y="519112"/>
                      </a:cubicBezTo>
                      <a:cubicBezTo>
                        <a:pt x="40072" y="538162"/>
                        <a:pt x="64837" y="540068"/>
                        <a:pt x="84840" y="541020"/>
                      </a:cubicBezTo>
                      <a:cubicBezTo>
                        <a:pt x="429645" y="566737"/>
                        <a:pt x="776355" y="566737"/>
                        <a:pt x="1122112" y="541020"/>
                      </a:cubicBezTo>
                      <a:cubicBezTo>
                        <a:pt x="1136400" y="540068"/>
                        <a:pt x="1156402" y="538162"/>
                        <a:pt x="1166880" y="525780"/>
                      </a:cubicBezTo>
                      <a:cubicBezTo>
                        <a:pt x="1178310" y="513397"/>
                        <a:pt x="1176405" y="491490"/>
                        <a:pt x="1177357" y="475297"/>
                      </a:cubicBezTo>
                      <a:cubicBezTo>
                        <a:pt x="1180215" y="362903"/>
                        <a:pt x="1184025" y="250508"/>
                        <a:pt x="1184025" y="138113"/>
                      </a:cubicBezTo>
                      <a:cubicBezTo>
                        <a:pt x="1184025" y="120015"/>
                        <a:pt x="1189740" y="83820"/>
                        <a:pt x="1186882" y="57150"/>
                      </a:cubicBezTo>
                      <a:cubicBezTo>
                        <a:pt x="1184977" y="48577"/>
                        <a:pt x="1182120" y="40005"/>
                        <a:pt x="1177357" y="34290"/>
                      </a:cubicBezTo>
                      <a:close/>
                    </a:path>
                  </a:pathLst>
                </a:custGeom>
                <a:solidFill>
                  <a:srgbClr val="F8919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DC6277FF-5A59-4B0C-B30C-E8C7387A6A1D}"/>
                    </a:ext>
                  </a:extLst>
                </p:cNvPr>
                <p:cNvSpPr/>
                <p:nvPr/>
              </p:nvSpPr>
              <p:spPr>
                <a:xfrm>
                  <a:off x="6960830" y="2289634"/>
                  <a:ext cx="1187682" cy="1023983"/>
                </a:xfrm>
                <a:custGeom>
                  <a:avLst/>
                  <a:gdLst>
                    <a:gd name="connsiteX0" fmla="*/ 1186882 w 1187682"/>
                    <a:gd name="connsiteY0" fmla="*/ 521778 h 1023983"/>
                    <a:gd name="connsiteX1" fmla="*/ 1179262 w 1187682"/>
                    <a:gd name="connsiteY1" fmla="*/ 497013 h 1023983"/>
                    <a:gd name="connsiteX2" fmla="*/ 1092585 w 1187682"/>
                    <a:gd name="connsiteY2" fmla="*/ 481773 h 1023983"/>
                    <a:gd name="connsiteX3" fmla="*/ 976380 w 1187682"/>
                    <a:gd name="connsiteY3" fmla="*/ 473200 h 1023983"/>
                    <a:gd name="connsiteX4" fmla="*/ 761115 w 1187682"/>
                    <a:gd name="connsiteY4" fmla="*/ 460818 h 1023983"/>
                    <a:gd name="connsiteX5" fmla="*/ 745875 w 1187682"/>
                    <a:gd name="connsiteY5" fmla="*/ 335088 h 1023983"/>
                    <a:gd name="connsiteX6" fmla="*/ 802072 w 1187682"/>
                    <a:gd name="connsiteY6" fmla="*/ 169353 h 1023983"/>
                    <a:gd name="connsiteX7" fmla="*/ 750637 w 1187682"/>
                    <a:gd name="connsiteY7" fmla="*/ 35050 h 1023983"/>
                    <a:gd name="connsiteX8" fmla="*/ 604905 w 1187682"/>
                    <a:gd name="connsiteY8" fmla="*/ 12190 h 1023983"/>
                    <a:gd name="connsiteX9" fmla="*/ 601095 w 1187682"/>
                    <a:gd name="connsiteY9" fmla="*/ 14095 h 1023983"/>
                    <a:gd name="connsiteX10" fmla="*/ 485842 w 1187682"/>
                    <a:gd name="connsiteY10" fmla="*/ 12190 h 1023983"/>
                    <a:gd name="connsiteX11" fmla="*/ 389640 w 1187682"/>
                    <a:gd name="connsiteY11" fmla="*/ 134110 h 1023983"/>
                    <a:gd name="connsiteX12" fmla="*/ 411547 w 1187682"/>
                    <a:gd name="connsiteY12" fmla="*/ 328420 h 1023983"/>
                    <a:gd name="connsiteX13" fmla="*/ 411547 w 1187682"/>
                    <a:gd name="connsiteY13" fmla="*/ 328420 h 1023983"/>
                    <a:gd name="connsiteX14" fmla="*/ 381067 w 1187682"/>
                    <a:gd name="connsiteY14" fmla="*/ 454150 h 1023983"/>
                    <a:gd name="connsiteX15" fmla="*/ 282960 w 1187682"/>
                    <a:gd name="connsiteY15" fmla="*/ 457008 h 1023983"/>
                    <a:gd name="connsiteX16" fmla="*/ 47692 w 1187682"/>
                    <a:gd name="connsiteY16" fmla="*/ 470343 h 1023983"/>
                    <a:gd name="connsiteX17" fmla="*/ 10545 w 1187682"/>
                    <a:gd name="connsiteY17" fmla="*/ 486535 h 1023983"/>
                    <a:gd name="connsiteX18" fmla="*/ 3877 w 1187682"/>
                    <a:gd name="connsiteY18" fmla="*/ 578928 h 1023983"/>
                    <a:gd name="connsiteX19" fmla="*/ 8640 w 1187682"/>
                    <a:gd name="connsiteY19" fmla="*/ 695133 h 1023983"/>
                    <a:gd name="connsiteX20" fmla="*/ 18165 w 1187682"/>
                    <a:gd name="connsiteY20" fmla="*/ 933258 h 1023983"/>
                    <a:gd name="connsiteX21" fmla="*/ 28642 w 1187682"/>
                    <a:gd name="connsiteY21" fmla="*/ 982788 h 1023983"/>
                    <a:gd name="connsiteX22" fmla="*/ 84840 w 1187682"/>
                    <a:gd name="connsiteY22" fmla="*/ 1004695 h 1023983"/>
                    <a:gd name="connsiteX23" fmla="*/ 1122112 w 1187682"/>
                    <a:gd name="connsiteY23" fmla="*/ 1004695 h 1023983"/>
                    <a:gd name="connsiteX24" fmla="*/ 1166880 w 1187682"/>
                    <a:gd name="connsiteY24" fmla="*/ 989456 h 1023983"/>
                    <a:gd name="connsiteX25" fmla="*/ 1177357 w 1187682"/>
                    <a:gd name="connsiteY25" fmla="*/ 938973 h 1023983"/>
                    <a:gd name="connsiteX26" fmla="*/ 1184025 w 1187682"/>
                    <a:gd name="connsiteY26" fmla="*/ 601788 h 1023983"/>
                    <a:gd name="connsiteX27" fmla="*/ 1186882 w 1187682"/>
                    <a:gd name="connsiteY27" fmla="*/ 521778 h 1023983"/>
                    <a:gd name="connsiteX28" fmla="*/ 653482 w 1187682"/>
                    <a:gd name="connsiteY28" fmla="*/ 59815 h 1023983"/>
                    <a:gd name="connsiteX29" fmla="*/ 704917 w 1187682"/>
                    <a:gd name="connsiteY29" fmla="*/ 73150 h 1023983"/>
                    <a:gd name="connsiteX30" fmla="*/ 743970 w 1187682"/>
                    <a:gd name="connsiteY30" fmla="*/ 162685 h 1023983"/>
                    <a:gd name="connsiteX31" fmla="*/ 692535 w 1187682"/>
                    <a:gd name="connsiteY31" fmla="*/ 311275 h 1023983"/>
                    <a:gd name="connsiteX32" fmla="*/ 688725 w 1187682"/>
                    <a:gd name="connsiteY32" fmla="*/ 325563 h 1023983"/>
                    <a:gd name="connsiteX33" fmla="*/ 687772 w 1187682"/>
                    <a:gd name="connsiteY33" fmla="*/ 334135 h 1023983"/>
                    <a:gd name="connsiteX34" fmla="*/ 702060 w 1187682"/>
                    <a:gd name="connsiteY34" fmla="*/ 457960 h 1023983"/>
                    <a:gd name="connsiteX35" fmla="*/ 702060 w 1187682"/>
                    <a:gd name="connsiteY35" fmla="*/ 457960 h 1023983"/>
                    <a:gd name="connsiteX36" fmla="*/ 643005 w 1187682"/>
                    <a:gd name="connsiteY36" fmla="*/ 456055 h 1023983"/>
                    <a:gd name="connsiteX37" fmla="*/ 628717 w 1187682"/>
                    <a:gd name="connsiteY37" fmla="*/ 335088 h 1023983"/>
                    <a:gd name="connsiteX38" fmla="*/ 684915 w 1187682"/>
                    <a:gd name="connsiteY38" fmla="*/ 169353 h 1023983"/>
                    <a:gd name="connsiteX39" fmla="*/ 653482 w 1187682"/>
                    <a:gd name="connsiteY39" fmla="*/ 59815 h 1023983"/>
                    <a:gd name="connsiteX40" fmla="*/ 562995 w 1187682"/>
                    <a:gd name="connsiteY40" fmla="*/ 177925 h 1023983"/>
                    <a:gd name="connsiteX41" fmla="*/ 600142 w 1187682"/>
                    <a:gd name="connsiteY41" fmla="*/ 86485 h 1023983"/>
                    <a:gd name="connsiteX42" fmla="*/ 625860 w 1187682"/>
                    <a:gd name="connsiteY42" fmla="*/ 163638 h 1023983"/>
                    <a:gd name="connsiteX43" fmla="*/ 582997 w 1187682"/>
                    <a:gd name="connsiteY43" fmla="*/ 295083 h 1023983"/>
                    <a:gd name="connsiteX44" fmla="*/ 562995 w 1187682"/>
                    <a:gd name="connsiteY44" fmla="*/ 177925 h 1023983"/>
                    <a:gd name="connsiteX45" fmla="*/ 576330 w 1187682"/>
                    <a:gd name="connsiteY45" fmla="*/ 397000 h 1023983"/>
                    <a:gd name="connsiteX46" fmla="*/ 582997 w 1187682"/>
                    <a:gd name="connsiteY46" fmla="*/ 455103 h 1023983"/>
                    <a:gd name="connsiteX47" fmla="*/ 562995 w 1187682"/>
                    <a:gd name="connsiteY47" fmla="*/ 455103 h 1023983"/>
                    <a:gd name="connsiteX48" fmla="*/ 562995 w 1187682"/>
                    <a:gd name="connsiteY48" fmla="*/ 455103 h 1023983"/>
                    <a:gd name="connsiteX49" fmla="*/ 576330 w 1187682"/>
                    <a:gd name="connsiteY49" fmla="*/ 397000 h 1023983"/>
                    <a:gd name="connsiteX50" fmla="*/ 473460 w 1187682"/>
                    <a:gd name="connsiteY50" fmla="*/ 320800 h 1023983"/>
                    <a:gd name="connsiteX51" fmla="*/ 443932 w 1187682"/>
                    <a:gd name="connsiteY51" fmla="*/ 177925 h 1023983"/>
                    <a:gd name="connsiteX52" fmla="*/ 492510 w 1187682"/>
                    <a:gd name="connsiteY52" fmla="*/ 76008 h 1023983"/>
                    <a:gd name="connsiteX53" fmla="*/ 544897 w 1187682"/>
                    <a:gd name="connsiteY53" fmla="*/ 58863 h 1023983"/>
                    <a:gd name="connsiteX54" fmla="*/ 544897 w 1187682"/>
                    <a:gd name="connsiteY54" fmla="*/ 58863 h 1023983"/>
                    <a:gd name="connsiteX55" fmla="*/ 508702 w 1187682"/>
                    <a:gd name="connsiteY55" fmla="*/ 134110 h 1023983"/>
                    <a:gd name="connsiteX56" fmla="*/ 530610 w 1187682"/>
                    <a:gd name="connsiteY56" fmla="*/ 328420 h 1023983"/>
                    <a:gd name="connsiteX57" fmla="*/ 530610 w 1187682"/>
                    <a:gd name="connsiteY57" fmla="*/ 328420 h 1023983"/>
                    <a:gd name="connsiteX58" fmla="*/ 500130 w 1187682"/>
                    <a:gd name="connsiteY58" fmla="*/ 454150 h 1023983"/>
                    <a:gd name="connsiteX59" fmla="*/ 442980 w 1187682"/>
                    <a:gd name="connsiteY59" fmla="*/ 454150 h 1023983"/>
                    <a:gd name="connsiteX60" fmla="*/ 468697 w 1187682"/>
                    <a:gd name="connsiteY60" fmla="*/ 344613 h 1023983"/>
                    <a:gd name="connsiteX61" fmla="*/ 468697 w 1187682"/>
                    <a:gd name="connsiteY61" fmla="*/ 343660 h 1023983"/>
                    <a:gd name="connsiteX62" fmla="*/ 473460 w 1187682"/>
                    <a:gd name="connsiteY62" fmla="*/ 320800 h 1023983"/>
                    <a:gd name="connsiteX63" fmla="*/ 321060 w 1187682"/>
                    <a:gd name="connsiteY63" fmla="*/ 968500 h 1023983"/>
                    <a:gd name="connsiteX64" fmla="*/ 295342 w 1187682"/>
                    <a:gd name="connsiteY64" fmla="*/ 967548 h 1023983"/>
                    <a:gd name="connsiteX65" fmla="*/ 260100 w 1187682"/>
                    <a:gd name="connsiteY65" fmla="*/ 965643 h 1023983"/>
                    <a:gd name="connsiteX66" fmla="*/ 70552 w 1187682"/>
                    <a:gd name="connsiteY66" fmla="*/ 952308 h 1023983"/>
                    <a:gd name="connsiteX67" fmla="*/ 54360 w 1187682"/>
                    <a:gd name="connsiteY67" fmla="*/ 519873 h 1023983"/>
                    <a:gd name="connsiteX68" fmla="*/ 369637 w 1187682"/>
                    <a:gd name="connsiteY68" fmla="*/ 504633 h 1023983"/>
                    <a:gd name="connsiteX69" fmla="*/ 430597 w 1187682"/>
                    <a:gd name="connsiteY69" fmla="*/ 503680 h 1023983"/>
                    <a:gd name="connsiteX70" fmla="*/ 487747 w 1187682"/>
                    <a:gd name="connsiteY70" fmla="*/ 503680 h 1023983"/>
                    <a:gd name="connsiteX71" fmla="*/ 376305 w 1187682"/>
                    <a:gd name="connsiteY71" fmla="*/ 969453 h 1023983"/>
                    <a:gd name="connsiteX72" fmla="*/ 321060 w 1187682"/>
                    <a:gd name="connsiteY72" fmla="*/ 968500 h 1023983"/>
                    <a:gd name="connsiteX73" fmla="*/ 722062 w 1187682"/>
                    <a:gd name="connsiteY73" fmla="*/ 970406 h 1023983"/>
                    <a:gd name="connsiteX74" fmla="*/ 713490 w 1187682"/>
                    <a:gd name="connsiteY74" fmla="*/ 970406 h 1023983"/>
                    <a:gd name="connsiteX75" fmla="*/ 654435 w 1187682"/>
                    <a:gd name="connsiteY75" fmla="*/ 970406 h 1023983"/>
                    <a:gd name="connsiteX76" fmla="*/ 439170 w 1187682"/>
                    <a:gd name="connsiteY76" fmla="*/ 970406 h 1023983"/>
                    <a:gd name="connsiteX77" fmla="*/ 550612 w 1187682"/>
                    <a:gd name="connsiteY77" fmla="*/ 504633 h 1023983"/>
                    <a:gd name="connsiteX78" fmla="*/ 588712 w 1187682"/>
                    <a:gd name="connsiteY78" fmla="*/ 504633 h 1023983"/>
                    <a:gd name="connsiteX79" fmla="*/ 647767 w 1187682"/>
                    <a:gd name="connsiteY79" fmla="*/ 506538 h 1023983"/>
                    <a:gd name="connsiteX80" fmla="*/ 706822 w 1187682"/>
                    <a:gd name="connsiteY80" fmla="*/ 508443 h 1023983"/>
                    <a:gd name="connsiteX81" fmla="*/ 706822 w 1187682"/>
                    <a:gd name="connsiteY81" fmla="*/ 508443 h 1023983"/>
                    <a:gd name="connsiteX82" fmla="*/ 771592 w 1187682"/>
                    <a:gd name="connsiteY82" fmla="*/ 970406 h 1023983"/>
                    <a:gd name="connsiteX83" fmla="*/ 722062 w 1187682"/>
                    <a:gd name="connsiteY83" fmla="*/ 970406 h 1023983"/>
                    <a:gd name="connsiteX84" fmla="*/ 1127827 w 1187682"/>
                    <a:gd name="connsiteY84" fmla="*/ 949450 h 1023983"/>
                    <a:gd name="connsiteX85" fmla="*/ 937327 w 1187682"/>
                    <a:gd name="connsiteY85" fmla="*/ 965643 h 1023983"/>
                    <a:gd name="connsiteX86" fmla="*/ 831600 w 1187682"/>
                    <a:gd name="connsiteY86" fmla="*/ 968500 h 1023983"/>
                    <a:gd name="connsiteX87" fmla="*/ 767782 w 1187682"/>
                    <a:gd name="connsiteY87" fmla="*/ 510348 h 1023983"/>
                    <a:gd name="connsiteX88" fmla="*/ 911610 w 1187682"/>
                    <a:gd name="connsiteY88" fmla="*/ 517968 h 1023983"/>
                    <a:gd name="connsiteX89" fmla="*/ 1134495 w 1187682"/>
                    <a:gd name="connsiteY89" fmla="*/ 535113 h 1023983"/>
                    <a:gd name="connsiteX90" fmla="*/ 1127827 w 1187682"/>
                    <a:gd name="connsiteY90" fmla="*/ 949450 h 1023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</a:cxnLst>
                  <a:rect l="l" t="t" r="r" b="b"/>
                  <a:pathLst>
                    <a:path w="1187682" h="1023983">
                      <a:moveTo>
                        <a:pt x="1186882" y="521778"/>
                      </a:moveTo>
                      <a:cubicBezTo>
                        <a:pt x="1185930" y="511300"/>
                        <a:pt x="1183072" y="502728"/>
                        <a:pt x="1179262" y="497013"/>
                      </a:cubicBezTo>
                      <a:cubicBezTo>
                        <a:pt x="1164022" y="477963"/>
                        <a:pt x="1114492" y="482725"/>
                        <a:pt x="1092585" y="481773"/>
                      </a:cubicBezTo>
                      <a:cubicBezTo>
                        <a:pt x="1053532" y="478915"/>
                        <a:pt x="1015432" y="476058"/>
                        <a:pt x="976380" y="473200"/>
                      </a:cubicBezTo>
                      <a:cubicBezTo>
                        <a:pt x="904942" y="468438"/>
                        <a:pt x="832552" y="463675"/>
                        <a:pt x="761115" y="460818"/>
                      </a:cubicBezTo>
                      <a:cubicBezTo>
                        <a:pt x="756352" y="418908"/>
                        <a:pt x="750637" y="376998"/>
                        <a:pt x="745875" y="335088"/>
                      </a:cubicBezTo>
                      <a:cubicBezTo>
                        <a:pt x="773497" y="283653"/>
                        <a:pt x="799215" y="229360"/>
                        <a:pt x="802072" y="169353"/>
                      </a:cubicBezTo>
                      <a:cubicBezTo>
                        <a:pt x="803977" y="120775"/>
                        <a:pt x="785880" y="68388"/>
                        <a:pt x="750637" y="35050"/>
                      </a:cubicBezTo>
                      <a:cubicBezTo>
                        <a:pt x="710632" y="-2097"/>
                        <a:pt x="654435" y="-9717"/>
                        <a:pt x="604905" y="12190"/>
                      </a:cubicBezTo>
                      <a:cubicBezTo>
                        <a:pt x="603952" y="12190"/>
                        <a:pt x="603000" y="13143"/>
                        <a:pt x="601095" y="14095"/>
                      </a:cubicBezTo>
                      <a:cubicBezTo>
                        <a:pt x="565852" y="-4002"/>
                        <a:pt x="523942" y="-4002"/>
                        <a:pt x="485842" y="12190"/>
                      </a:cubicBezTo>
                      <a:cubicBezTo>
                        <a:pt x="435360" y="34098"/>
                        <a:pt x="402022" y="81723"/>
                        <a:pt x="389640" y="134110"/>
                      </a:cubicBezTo>
                      <a:cubicBezTo>
                        <a:pt x="374400" y="199833"/>
                        <a:pt x="390592" y="265555"/>
                        <a:pt x="411547" y="328420"/>
                      </a:cubicBezTo>
                      <a:cubicBezTo>
                        <a:pt x="411547" y="328420"/>
                        <a:pt x="411547" y="328420"/>
                        <a:pt x="411547" y="328420"/>
                      </a:cubicBezTo>
                      <a:cubicBezTo>
                        <a:pt x="401070" y="370330"/>
                        <a:pt x="391545" y="412240"/>
                        <a:pt x="381067" y="454150"/>
                      </a:cubicBezTo>
                      <a:cubicBezTo>
                        <a:pt x="348682" y="455103"/>
                        <a:pt x="315345" y="455103"/>
                        <a:pt x="282960" y="457008"/>
                      </a:cubicBezTo>
                      <a:cubicBezTo>
                        <a:pt x="204855" y="459865"/>
                        <a:pt x="125797" y="465580"/>
                        <a:pt x="47692" y="470343"/>
                      </a:cubicBezTo>
                      <a:cubicBezTo>
                        <a:pt x="33405" y="471295"/>
                        <a:pt x="19117" y="475105"/>
                        <a:pt x="10545" y="486535"/>
                      </a:cubicBezTo>
                      <a:cubicBezTo>
                        <a:pt x="-7553" y="509395"/>
                        <a:pt x="2925" y="552258"/>
                        <a:pt x="3877" y="578928"/>
                      </a:cubicBezTo>
                      <a:cubicBezTo>
                        <a:pt x="5782" y="617981"/>
                        <a:pt x="6735" y="657033"/>
                        <a:pt x="8640" y="695133"/>
                      </a:cubicBezTo>
                      <a:cubicBezTo>
                        <a:pt x="11497" y="775143"/>
                        <a:pt x="14355" y="854200"/>
                        <a:pt x="18165" y="933258"/>
                      </a:cubicBezTo>
                      <a:cubicBezTo>
                        <a:pt x="19117" y="950403"/>
                        <a:pt x="20070" y="968500"/>
                        <a:pt x="28642" y="982788"/>
                      </a:cubicBezTo>
                      <a:cubicBezTo>
                        <a:pt x="40072" y="1001838"/>
                        <a:pt x="64837" y="1003743"/>
                        <a:pt x="84840" y="1004695"/>
                      </a:cubicBezTo>
                      <a:cubicBezTo>
                        <a:pt x="429645" y="1030413"/>
                        <a:pt x="776355" y="1030413"/>
                        <a:pt x="1122112" y="1004695"/>
                      </a:cubicBezTo>
                      <a:cubicBezTo>
                        <a:pt x="1136400" y="1003743"/>
                        <a:pt x="1156402" y="1001838"/>
                        <a:pt x="1166880" y="989456"/>
                      </a:cubicBezTo>
                      <a:cubicBezTo>
                        <a:pt x="1178310" y="977073"/>
                        <a:pt x="1176405" y="955166"/>
                        <a:pt x="1177357" y="938973"/>
                      </a:cubicBezTo>
                      <a:cubicBezTo>
                        <a:pt x="1180215" y="826578"/>
                        <a:pt x="1184025" y="714183"/>
                        <a:pt x="1184025" y="601788"/>
                      </a:cubicBezTo>
                      <a:cubicBezTo>
                        <a:pt x="1184025" y="585595"/>
                        <a:pt x="1189740" y="548448"/>
                        <a:pt x="1186882" y="521778"/>
                      </a:cubicBezTo>
                      <a:close/>
                      <a:moveTo>
                        <a:pt x="653482" y="59815"/>
                      </a:moveTo>
                      <a:cubicBezTo>
                        <a:pt x="671580" y="57910"/>
                        <a:pt x="689677" y="61720"/>
                        <a:pt x="704917" y="73150"/>
                      </a:cubicBezTo>
                      <a:cubicBezTo>
                        <a:pt x="731587" y="94105"/>
                        <a:pt x="743970" y="130300"/>
                        <a:pt x="743970" y="162685"/>
                      </a:cubicBezTo>
                      <a:cubicBezTo>
                        <a:pt x="743970" y="216025"/>
                        <a:pt x="717300" y="265555"/>
                        <a:pt x="692535" y="311275"/>
                      </a:cubicBezTo>
                      <a:cubicBezTo>
                        <a:pt x="689677" y="316038"/>
                        <a:pt x="688725" y="320800"/>
                        <a:pt x="688725" y="325563"/>
                      </a:cubicBezTo>
                      <a:cubicBezTo>
                        <a:pt x="687772" y="328420"/>
                        <a:pt x="687772" y="331278"/>
                        <a:pt x="687772" y="334135"/>
                      </a:cubicBezTo>
                      <a:cubicBezTo>
                        <a:pt x="692535" y="375093"/>
                        <a:pt x="697297" y="416050"/>
                        <a:pt x="702060" y="457960"/>
                      </a:cubicBezTo>
                      <a:cubicBezTo>
                        <a:pt x="702060" y="457960"/>
                        <a:pt x="702060" y="457960"/>
                        <a:pt x="702060" y="457960"/>
                      </a:cubicBezTo>
                      <a:cubicBezTo>
                        <a:pt x="682057" y="457008"/>
                        <a:pt x="663007" y="456055"/>
                        <a:pt x="643005" y="456055"/>
                      </a:cubicBezTo>
                      <a:cubicBezTo>
                        <a:pt x="638242" y="416050"/>
                        <a:pt x="633480" y="375093"/>
                        <a:pt x="628717" y="335088"/>
                      </a:cubicBezTo>
                      <a:cubicBezTo>
                        <a:pt x="656340" y="283653"/>
                        <a:pt x="682057" y="229360"/>
                        <a:pt x="684915" y="169353"/>
                      </a:cubicBezTo>
                      <a:cubicBezTo>
                        <a:pt x="685867" y="131253"/>
                        <a:pt x="675390" y="91248"/>
                        <a:pt x="653482" y="59815"/>
                      </a:cubicBezTo>
                      <a:close/>
                      <a:moveTo>
                        <a:pt x="562995" y="177925"/>
                      </a:moveTo>
                      <a:cubicBezTo>
                        <a:pt x="564900" y="144588"/>
                        <a:pt x="576330" y="109345"/>
                        <a:pt x="600142" y="86485"/>
                      </a:cubicBezTo>
                      <a:cubicBezTo>
                        <a:pt x="617287" y="107440"/>
                        <a:pt x="625860" y="136968"/>
                        <a:pt x="625860" y="163638"/>
                      </a:cubicBezTo>
                      <a:cubicBezTo>
                        <a:pt x="625860" y="210310"/>
                        <a:pt x="604905" y="254125"/>
                        <a:pt x="582997" y="295083"/>
                      </a:cubicBezTo>
                      <a:cubicBezTo>
                        <a:pt x="570615" y="256983"/>
                        <a:pt x="560137" y="217930"/>
                        <a:pt x="562995" y="177925"/>
                      </a:cubicBezTo>
                      <a:close/>
                      <a:moveTo>
                        <a:pt x="576330" y="397000"/>
                      </a:moveTo>
                      <a:cubicBezTo>
                        <a:pt x="578235" y="416050"/>
                        <a:pt x="581092" y="435100"/>
                        <a:pt x="582997" y="455103"/>
                      </a:cubicBezTo>
                      <a:cubicBezTo>
                        <a:pt x="576330" y="455103"/>
                        <a:pt x="569662" y="455103"/>
                        <a:pt x="562995" y="455103"/>
                      </a:cubicBezTo>
                      <a:lnTo>
                        <a:pt x="562995" y="455103"/>
                      </a:lnTo>
                      <a:cubicBezTo>
                        <a:pt x="566805" y="435100"/>
                        <a:pt x="571567" y="416050"/>
                        <a:pt x="576330" y="397000"/>
                      </a:cubicBezTo>
                      <a:close/>
                      <a:moveTo>
                        <a:pt x="473460" y="320800"/>
                      </a:moveTo>
                      <a:cubicBezTo>
                        <a:pt x="457267" y="275080"/>
                        <a:pt x="442027" y="226503"/>
                        <a:pt x="443932" y="177925"/>
                      </a:cubicBezTo>
                      <a:cubicBezTo>
                        <a:pt x="445837" y="139825"/>
                        <a:pt x="460125" y="98868"/>
                        <a:pt x="492510" y="76008"/>
                      </a:cubicBezTo>
                      <a:cubicBezTo>
                        <a:pt x="507750" y="65530"/>
                        <a:pt x="526800" y="58863"/>
                        <a:pt x="544897" y="58863"/>
                      </a:cubicBezTo>
                      <a:cubicBezTo>
                        <a:pt x="544897" y="58863"/>
                        <a:pt x="544897" y="58863"/>
                        <a:pt x="544897" y="58863"/>
                      </a:cubicBezTo>
                      <a:cubicBezTo>
                        <a:pt x="527752" y="80770"/>
                        <a:pt x="515370" y="106488"/>
                        <a:pt x="508702" y="134110"/>
                      </a:cubicBezTo>
                      <a:cubicBezTo>
                        <a:pt x="493462" y="199833"/>
                        <a:pt x="509655" y="265555"/>
                        <a:pt x="530610" y="328420"/>
                      </a:cubicBezTo>
                      <a:cubicBezTo>
                        <a:pt x="530610" y="328420"/>
                        <a:pt x="530610" y="328420"/>
                        <a:pt x="530610" y="328420"/>
                      </a:cubicBezTo>
                      <a:cubicBezTo>
                        <a:pt x="520132" y="370330"/>
                        <a:pt x="510607" y="412240"/>
                        <a:pt x="500130" y="454150"/>
                      </a:cubicBezTo>
                      <a:cubicBezTo>
                        <a:pt x="481080" y="454150"/>
                        <a:pt x="462030" y="454150"/>
                        <a:pt x="442980" y="454150"/>
                      </a:cubicBezTo>
                      <a:cubicBezTo>
                        <a:pt x="451552" y="417955"/>
                        <a:pt x="460125" y="380808"/>
                        <a:pt x="468697" y="344613"/>
                      </a:cubicBezTo>
                      <a:cubicBezTo>
                        <a:pt x="468697" y="344613"/>
                        <a:pt x="468697" y="344613"/>
                        <a:pt x="468697" y="343660"/>
                      </a:cubicBezTo>
                      <a:cubicBezTo>
                        <a:pt x="474412" y="336993"/>
                        <a:pt x="476317" y="328420"/>
                        <a:pt x="473460" y="320800"/>
                      </a:cubicBezTo>
                      <a:close/>
                      <a:moveTo>
                        <a:pt x="321060" y="968500"/>
                      </a:moveTo>
                      <a:cubicBezTo>
                        <a:pt x="312487" y="968500"/>
                        <a:pt x="303915" y="968500"/>
                        <a:pt x="295342" y="967548"/>
                      </a:cubicBezTo>
                      <a:cubicBezTo>
                        <a:pt x="283912" y="967548"/>
                        <a:pt x="272482" y="966595"/>
                        <a:pt x="260100" y="965643"/>
                      </a:cubicBezTo>
                      <a:cubicBezTo>
                        <a:pt x="197235" y="962785"/>
                        <a:pt x="133417" y="958023"/>
                        <a:pt x="70552" y="952308"/>
                      </a:cubicBezTo>
                      <a:cubicBezTo>
                        <a:pt x="63885" y="808481"/>
                        <a:pt x="58170" y="664653"/>
                        <a:pt x="54360" y="519873"/>
                      </a:cubicBezTo>
                      <a:cubicBezTo>
                        <a:pt x="159135" y="511300"/>
                        <a:pt x="264862" y="506538"/>
                        <a:pt x="369637" y="504633"/>
                      </a:cubicBezTo>
                      <a:cubicBezTo>
                        <a:pt x="389640" y="504633"/>
                        <a:pt x="410595" y="503680"/>
                        <a:pt x="430597" y="503680"/>
                      </a:cubicBezTo>
                      <a:cubicBezTo>
                        <a:pt x="449647" y="503680"/>
                        <a:pt x="468697" y="503680"/>
                        <a:pt x="487747" y="503680"/>
                      </a:cubicBezTo>
                      <a:cubicBezTo>
                        <a:pt x="450600" y="658938"/>
                        <a:pt x="413452" y="814195"/>
                        <a:pt x="376305" y="969453"/>
                      </a:cubicBezTo>
                      <a:cubicBezTo>
                        <a:pt x="359160" y="969453"/>
                        <a:pt x="340110" y="969453"/>
                        <a:pt x="321060" y="968500"/>
                      </a:cubicBezTo>
                      <a:close/>
                      <a:moveTo>
                        <a:pt x="722062" y="970406"/>
                      </a:moveTo>
                      <a:cubicBezTo>
                        <a:pt x="719205" y="970406"/>
                        <a:pt x="716347" y="970406"/>
                        <a:pt x="713490" y="970406"/>
                      </a:cubicBezTo>
                      <a:cubicBezTo>
                        <a:pt x="693487" y="970406"/>
                        <a:pt x="673485" y="970406"/>
                        <a:pt x="654435" y="970406"/>
                      </a:cubicBezTo>
                      <a:cubicBezTo>
                        <a:pt x="582997" y="971358"/>
                        <a:pt x="511560" y="971358"/>
                        <a:pt x="439170" y="970406"/>
                      </a:cubicBezTo>
                      <a:cubicBezTo>
                        <a:pt x="476317" y="815148"/>
                        <a:pt x="513465" y="659891"/>
                        <a:pt x="550612" y="504633"/>
                      </a:cubicBezTo>
                      <a:cubicBezTo>
                        <a:pt x="562995" y="504633"/>
                        <a:pt x="576330" y="504633"/>
                        <a:pt x="588712" y="504633"/>
                      </a:cubicBezTo>
                      <a:cubicBezTo>
                        <a:pt x="608715" y="504633"/>
                        <a:pt x="628717" y="505585"/>
                        <a:pt x="647767" y="506538"/>
                      </a:cubicBezTo>
                      <a:cubicBezTo>
                        <a:pt x="667770" y="507490"/>
                        <a:pt x="686820" y="507490"/>
                        <a:pt x="706822" y="508443"/>
                      </a:cubicBezTo>
                      <a:lnTo>
                        <a:pt x="706822" y="508443"/>
                      </a:lnTo>
                      <a:cubicBezTo>
                        <a:pt x="725872" y="662748"/>
                        <a:pt x="747780" y="816100"/>
                        <a:pt x="771592" y="970406"/>
                      </a:cubicBezTo>
                      <a:cubicBezTo>
                        <a:pt x="755400" y="970406"/>
                        <a:pt x="739207" y="970406"/>
                        <a:pt x="722062" y="970406"/>
                      </a:cubicBezTo>
                      <a:close/>
                      <a:moveTo>
                        <a:pt x="1127827" y="949450"/>
                      </a:moveTo>
                      <a:cubicBezTo>
                        <a:pt x="1064962" y="959928"/>
                        <a:pt x="1001145" y="963738"/>
                        <a:pt x="937327" y="965643"/>
                      </a:cubicBezTo>
                      <a:cubicBezTo>
                        <a:pt x="902085" y="967548"/>
                        <a:pt x="866842" y="967548"/>
                        <a:pt x="831600" y="968500"/>
                      </a:cubicBezTo>
                      <a:cubicBezTo>
                        <a:pt x="807787" y="816100"/>
                        <a:pt x="786832" y="663700"/>
                        <a:pt x="767782" y="510348"/>
                      </a:cubicBezTo>
                      <a:cubicBezTo>
                        <a:pt x="815407" y="512253"/>
                        <a:pt x="863032" y="515110"/>
                        <a:pt x="911610" y="517968"/>
                      </a:cubicBezTo>
                      <a:cubicBezTo>
                        <a:pt x="985905" y="522730"/>
                        <a:pt x="1060200" y="528445"/>
                        <a:pt x="1134495" y="535113"/>
                      </a:cubicBezTo>
                      <a:cubicBezTo>
                        <a:pt x="1134495" y="674178"/>
                        <a:pt x="1132590" y="812291"/>
                        <a:pt x="1127827" y="949450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823A40F-148E-4A47-BDF7-ADCD7974EBA1}"/>
                </a:ext>
              </a:extLst>
            </p:cNvPr>
            <p:cNvSpPr txBox="1"/>
            <p:nvPr/>
          </p:nvSpPr>
          <p:spPr>
            <a:xfrm>
              <a:off x="6037737" y="4234347"/>
              <a:ext cx="4899032" cy="1034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415" marR="18415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tiền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1 000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trở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lên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4" name="Picture 2" descr="Tìm hiểu về hình ảnh tiền Việt Nam hiện nay - Tạ Đình Phong">
            <a:extLst>
              <a:ext uri="{FF2B5EF4-FFF2-40B4-BE49-F238E27FC236}">
                <a16:creationId xmlns:a16="http://schemas.microsoft.com/office/drawing/2014/main" id="{6E703B70-3ECA-FE7B-EE38-7C0A4A4C9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44" y="2038350"/>
            <a:ext cx="3611471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ìm hiểu về hình ảnh tiền Việt Nam hiện nay - Tạ Đình Phong">
            <a:extLst>
              <a:ext uri="{FF2B5EF4-FFF2-40B4-BE49-F238E27FC236}">
                <a16:creationId xmlns:a16="http://schemas.microsoft.com/office/drawing/2014/main" id="{86CC3ED1-19EC-68A3-12F1-D053AE0AF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195" y="2105026"/>
            <a:ext cx="3647105" cy="329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500.000 đồng (tiền Việt) – Wikipedia tiếng Việt">
            <a:extLst>
              <a:ext uri="{FF2B5EF4-FFF2-40B4-BE49-F238E27FC236}">
                <a16:creationId xmlns:a16="http://schemas.microsoft.com/office/drawing/2014/main" id="{65E7F39F-74F5-46E8-9DFB-2F5FDA652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2039192"/>
            <a:ext cx="3876675" cy="334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08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E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2D6342-80D7-5405-CA3E-90FA51FD8F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6643" r="59836" b="50117"/>
          <a:stretch/>
        </p:blipFill>
        <p:spPr>
          <a:xfrm flipH="1">
            <a:off x="0" y="1479160"/>
            <a:ext cx="3856168" cy="5378840"/>
          </a:xfrm>
          <a:prstGeom prst="rect">
            <a:avLst/>
          </a:prstGeom>
        </p:spPr>
      </p:pic>
      <p:sp>
        <p:nvSpPr>
          <p:cNvPr id="3" name="Oval Callout 5">
            <a:extLst>
              <a:ext uri="{FF2B5EF4-FFF2-40B4-BE49-F238E27FC236}">
                <a16:creationId xmlns:a16="http://schemas.microsoft.com/office/drawing/2014/main" id="{848D4BDF-2B22-8779-8214-7F039DDFA863}"/>
              </a:ext>
            </a:extLst>
          </p:cNvPr>
          <p:cNvSpPr/>
          <p:nvPr/>
        </p:nvSpPr>
        <p:spPr>
          <a:xfrm>
            <a:off x="4128048" y="486621"/>
            <a:ext cx="7952972" cy="3164889"/>
          </a:xfrm>
          <a:prstGeom prst="wedgeEllipseCallout">
            <a:avLst>
              <a:gd name="adj1" fmla="val -60997"/>
              <a:gd name="adj2" fmla="val 34000"/>
            </a:avLst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>
                <a:srgbClr val="000000"/>
              </a:buClr>
              <a:defRPr/>
            </a:pP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hãy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so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sánh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sự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giống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khác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nhau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giữa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tờ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tiền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polyme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mệnh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20.000đ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500.000đ</a:t>
            </a:r>
            <a:endParaRPr kumimoji="0" lang="en-US" sz="400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224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E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F1C27BF-EF73-2C05-F04D-17DF3DF5AF30}"/>
              </a:ext>
            </a:extLst>
          </p:cNvPr>
          <p:cNvSpPr/>
          <p:nvPr/>
        </p:nvSpPr>
        <p:spPr>
          <a:xfrm>
            <a:off x="323850" y="466725"/>
            <a:ext cx="11553825" cy="6048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B53A5C-7C66-CF4C-9AAD-8ED9E02B5251}"/>
              </a:ext>
            </a:extLst>
          </p:cNvPr>
          <p:cNvSpPr txBox="1"/>
          <p:nvPr/>
        </p:nvSpPr>
        <p:spPr>
          <a:xfrm>
            <a:off x="2153530" y="476227"/>
            <a:ext cx="8524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4A9B7C-04EA-C307-6F23-3787A821BD71}"/>
              </a:ext>
            </a:extLst>
          </p:cNvPr>
          <p:cNvSpPr txBox="1"/>
          <p:nvPr/>
        </p:nvSpPr>
        <p:spPr>
          <a:xfrm>
            <a:off x="723350" y="881044"/>
            <a:ext cx="1737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E6CFA-972D-2912-A3EA-B5CB063A160D}"/>
              </a:ext>
            </a:extLst>
          </p:cNvPr>
          <p:cNvSpPr txBox="1"/>
          <p:nvPr/>
        </p:nvSpPr>
        <p:spPr>
          <a:xfrm>
            <a:off x="561975" y="3081334"/>
            <a:ext cx="11258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487CF0-6903-7746-55D6-C04903A0F068}"/>
              </a:ext>
            </a:extLst>
          </p:cNvPr>
          <p:cNvSpPr txBox="1"/>
          <p:nvPr/>
        </p:nvSpPr>
        <p:spPr>
          <a:xfrm>
            <a:off x="3438311" y="5667393"/>
            <a:ext cx="6106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9DB2B4-2AB9-B08C-7074-CA882A5F4B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47824"/>
            <a:ext cx="2233229" cy="10881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52DD7A-0720-481E-8BA9-D561DCAEAF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966" y="1709218"/>
            <a:ext cx="2440677" cy="11578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787804-9530-FF8E-0080-539A757A0E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522" y="1728775"/>
            <a:ext cx="2528125" cy="11668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0FB8DC-000A-222F-6D24-9E763E5F86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6" y="4224345"/>
            <a:ext cx="2244341" cy="11096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B85F62-23DA-C435-D227-2F3C3E2F40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30" y="4244727"/>
            <a:ext cx="2473292" cy="11001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631E44-9B3D-DBDC-23F3-07E37F9C71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210" y="4224345"/>
            <a:ext cx="2539174" cy="1081080"/>
          </a:xfrm>
          <a:prstGeom prst="rect">
            <a:avLst/>
          </a:prstGeom>
        </p:spPr>
      </p:pic>
      <p:pic>
        <p:nvPicPr>
          <p:cNvPr id="1026" name="Picture 2" descr="Pin on tiền">
            <a:extLst>
              <a:ext uri="{FF2B5EF4-FFF2-40B4-BE49-F238E27FC236}">
                <a16:creationId xmlns:a16="http://schemas.microsoft.com/office/drawing/2014/main" id="{2D227D2B-2DF7-01DB-1776-1D4B4375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647" y="1747824"/>
            <a:ext cx="2467692" cy="114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0E43989-B66B-583F-6F31-664BA8F073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76295" y="1766887"/>
            <a:ext cx="2415692" cy="11144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4351E37-840B-FFC7-ABFD-61AA6E9250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07071" y="4238626"/>
            <a:ext cx="2387525" cy="10953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DD83D7C-22AB-CB68-DBA6-2B3BFEDAEA5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02339" y="4191000"/>
            <a:ext cx="2387526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89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E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F1C27BF-EF73-2C05-F04D-17DF3DF5AF30}"/>
              </a:ext>
            </a:extLst>
          </p:cNvPr>
          <p:cNvSpPr/>
          <p:nvPr/>
        </p:nvSpPr>
        <p:spPr>
          <a:xfrm>
            <a:off x="323850" y="466725"/>
            <a:ext cx="11553825" cy="6048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56D881-6217-B804-C297-B20681B0C68D}"/>
              </a:ext>
            </a:extLst>
          </p:cNvPr>
          <p:cNvSpPr txBox="1"/>
          <p:nvPr/>
        </p:nvSpPr>
        <p:spPr>
          <a:xfrm>
            <a:off x="856796" y="523434"/>
            <a:ext cx="163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78AF69-59AD-68A9-060F-8D02CA50E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45" y="1067848"/>
            <a:ext cx="3524283" cy="36627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CBD7A8-547F-E469-BDA0-26CE45F5E1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377" y="1067846"/>
            <a:ext cx="3162194" cy="36710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417D1B-48D6-5E20-8281-665A5E0B2D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123" y="1067846"/>
            <a:ext cx="3495632" cy="36710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2FE8AD-E666-A68A-2158-735252AF2395}"/>
              </a:ext>
            </a:extLst>
          </p:cNvPr>
          <p:cNvSpPr txBox="1"/>
          <p:nvPr/>
        </p:nvSpPr>
        <p:spPr>
          <a:xfrm>
            <a:off x="1352563" y="5238950"/>
            <a:ext cx="25527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DD8E32-6E97-DC76-35F6-3858B0F55A74}"/>
              </a:ext>
            </a:extLst>
          </p:cNvPr>
          <p:cNvSpPr txBox="1"/>
          <p:nvPr/>
        </p:nvSpPr>
        <p:spPr>
          <a:xfrm>
            <a:off x="4491066" y="4854229"/>
            <a:ext cx="3400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Nghênh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Đình</a:t>
            </a:r>
          </a:p>
          <a:p>
            <a:pPr algn="ctr"/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239848-1D19-04C6-92F8-A21B421E0AC2}"/>
              </a:ext>
            </a:extLst>
          </p:cNvPr>
          <p:cNvSpPr txBox="1"/>
          <p:nvPr/>
        </p:nvSpPr>
        <p:spPr>
          <a:xfrm>
            <a:off x="8278576" y="4879356"/>
            <a:ext cx="31801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8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E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F1C27BF-EF73-2C05-F04D-17DF3DF5AF30}"/>
              </a:ext>
            </a:extLst>
          </p:cNvPr>
          <p:cNvSpPr/>
          <p:nvPr/>
        </p:nvSpPr>
        <p:spPr>
          <a:xfrm>
            <a:off x="323850" y="466725"/>
            <a:ext cx="11553825" cy="6048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56D881-6217-B804-C297-B20681B0C68D}"/>
              </a:ext>
            </a:extLst>
          </p:cNvPr>
          <p:cNvSpPr txBox="1"/>
          <p:nvPr/>
        </p:nvSpPr>
        <p:spPr>
          <a:xfrm>
            <a:off x="1543781" y="421516"/>
            <a:ext cx="2741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AAE6B1-4235-5C20-FB1F-CBEEF31EB9B2}"/>
              </a:ext>
            </a:extLst>
          </p:cNvPr>
          <p:cNvGrpSpPr/>
          <p:nvPr/>
        </p:nvGrpSpPr>
        <p:grpSpPr>
          <a:xfrm>
            <a:off x="920641" y="1285874"/>
            <a:ext cx="3660884" cy="4109315"/>
            <a:chOff x="806341" y="1600199"/>
            <a:chExt cx="3660884" cy="410931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7992934-64D7-4C94-A7E1-21AA6825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6341" y="1600199"/>
              <a:ext cx="3592403" cy="166687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CA9886-34C5-2631-E982-30236F26C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725" y="3254548"/>
              <a:ext cx="3619500" cy="2454966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9FDB43C-B9DC-6BF5-2F9E-152C4C5AD96A}"/>
              </a:ext>
            </a:extLst>
          </p:cNvPr>
          <p:cNvGrpSpPr/>
          <p:nvPr/>
        </p:nvGrpSpPr>
        <p:grpSpPr>
          <a:xfrm>
            <a:off x="6499298" y="1171573"/>
            <a:ext cx="3787702" cy="4267184"/>
            <a:chOff x="6375473" y="1200148"/>
            <a:chExt cx="3787702" cy="426718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1EFDD9F-CE16-CE4A-9F0A-FCE154037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75473" y="1200148"/>
              <a:ext cx="3754745" cy="175260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C22E46C-354B-D27E-7D95-CE2AD35BE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2974744"/>
              <a:ext cx="3762375" cy="2492588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E7CBECD-4E01-0170-260B-B0F797F5FA53}"/>
              </a:ext>
            </a:extLst>
          </p:cNvPr>
          <p:cNvSpPr txBox="1"/>
          <p:nvPr/>
        </p:nvSpPr>
        <p:spPr>
          <a:xfrm>
            <a:off x="1077307" y="5805755"/>
            <a:ext cx="36744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–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6F69B2-9600-E50C-D961-E52F3AB9F501}"/>
              </a:ext>
            </a:extLst>
          </p:cNvPr>
          <p:cNvSpPr txBox="1"/>
          <p:nvPr/>
        </p:nvSpPr>
        <p:spPr>
          <a:xfrm>
            <a:off x="6638625" y="5800124"/>
            <a:ext cx="37982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Làng Sen, Nam Đàn, Nghệ An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767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1455" y="302341"/>
            <a:ext cx="11577485" cy="625331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EA948C7-E563-461E-9ADC-7B8A9439A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089" y="3429000"/>
            <a:ext cx="5382794" cy="3514337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9AEE9F86-B023-4838-863C-7018347353D8}"/>
              </a:ext>
            </a:extLst>
          </p:cNvPr>
          <p:cNvSpPr txBox="1">
            <a:spLocks/>
          </p:cNvSpPr>
          <p:nvPr/>
        </p:nvSpPr>
        <p:spPr>
          <a:xfrm>
            <a:off x="1755056" y="369862"/>
            <a:ext cx="9311935" cy="9701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3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GAME LẬT MẢNH GHÉP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j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C92AAF-1AD0-44AE-B4D1-4BDB3F11747B}"/>
              </a:ext>
            </a:extLst>
          </p:cNvPr>
          <p:cNvSpPr txBox="1"/>
          <p:nvPr/>
        </p:nvSpPr>
        <p:spPr>
          <a:xfrm>
            <a:off x="938480" y="1885740"/>
            <a:ext cx="103150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Luật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chơi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Ẩn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mảnh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ghép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tờ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tiền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hãy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cùng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cô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lật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mở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từng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mảnh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ghép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nhỏ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dự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đoán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mệnh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giá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tờ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tiền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nhé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Đội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đoán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nhanh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sẽ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đội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chiến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thắng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331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roup 250">
            <a:extLst>
              <a:ext uri="{FF2B5EF4-FFF2-40B4-BE49-F238E27FC236}">
                <a16:creationId xmlns:a16="http://schemas.microsoft.com/office/drawing/2014/main" id="{BAD0B418-0841-4468-989F-CAF88AA353BE}"/>
              </a:ext>
            </a:extLst>
          </p:cNvPr>
          <p:cNvGrpSpPr/>
          <p:nvPr/>
        </p:nvGrpSpPr>
        <p:grpSpPr>
          <a:xfrm>
            <a:off x="-135158" y="439837"/>
            <a:ext cx="12520069" cy="7336743"/>
            <a:chOff x="-135158" y="439837"/>
            <a:chExt cx="12520069" cy="7336743"/>
          </a:xfrm>
        </p:grpSpPr>
        <p:pic>
          <p:nvPicPr>
            <p:cNvPr id="250" name="Graphic 249">
              <a:extLst>
                <a:ext uri="{FF2B5EF4-FFF2-40B4-BE49-F238E27FC236}">
                  <a16:creationId xmlns:a16="http://schemas.microsoft.com/office/drawing/2014/main" id="{A01E01B0-D109-4CE4-999D-2425B94A5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135158" y="439837"/>
              <a:ext cx="12520069" cy="6643869"/>
            </a:xfrm>
            <a:prstGeom prst="rect">
              <a:avLst/>
            </a:prstGeom>
          </p:spPr>
        </p:pic>
        <p:pic>
          <p:nvPicPr>
            <p:cNvPr id="247" name="Graphic 246">
              <a:extLst>
                <a:ext uri="{FF2B5EF4-FFF2-40B4-BE49-F238E27FC236}">
                  <a16:creationId xmlns:a16="http://schemas.microsoft.com/office/drawing/2014/main" id="{03C2DC82-2D5B-4560-83B3-530900C5B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81238" y="1550030"/>
              <a:ext cx="4321411" cy="622655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00F3F67-26B2-E0E7-A92B-A24965A9CC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9748" y="597347"/>
            <a:ext cx="4999153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E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F1C27BF-EF73-2C05-F04D-17DF3DF5AF30}"/>
              </a:ext>
            </a:extLst>
          </p:cNvPr>
          <p:cNvSpPr/>
          <p:nvPr/>
        </p:nvSpPr>
        <p:spPr>
          <a:xfrm>
            <a:off x="323850" y="923925"/>
            <a:ext cx="11553825" cy="55911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070DA4D-0F9E-57A0-440D-DDC4FABF21DF}"/>
              </a:ext>
            </a:extLst>
          </p:cNvPr>
          <p:cNvSpPr/>
          <p:nvPr/>
        </p:nvSpPr>
        <p:spPr>
          <a:xfrm>
            <a:off x="419101" y="1390650"/>
            <a:ext cx="638175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4D6B414-7750-DBBC-85B8-034ED40D09AE}"/>
              </a:ext>
            </a:extLst>
          </p:cNvPr>
          <p:cNvSpPr/>
          <p:nvPr/>
        </p:nvSpPr>
        <p:spPr>
          <a:xfrm>
            <a:off x="1085851" y="1255046"/>
            <a:ext cx="6457949" cy="859504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300" b="1" dirty="0" err="1">
                <a:solidFill>
                  <a:srgbClr val="000000"/>
                </a:solidFill>
                <a:latin typeface="Calibri"/>
              </a:rPr>
              <a:t>Chú</a:t>
            </a:r>
            <a:r>
              <a:rPr lang="en-US" sz="33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Calibri"/>
              </a:rPr>
              <a:t>lợn</a:t>
            </a:r>
            <a:r>
              <a:rPr lang="en-US" sz="33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Calibri"/>
              </a:rPr>
              <a:t>nào</a:t>
            </a:r>
            <a:r>
              <a:rPr lang="en-US" sz="33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Calibri"/>
              </a:rPr>
              <a:t>đựng</a:t>
            </a:r>
            <a:r>
              <a:rPr lang="en-US" sz="33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Calibri"/>
              </a:rPr>
              <a:t>nhiều</a:t>
            </a:r>
            <a:r>
              <a:rPr lang="en-US" sz="33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Calibri"/>
              </a:rPr>
              <a:t>tiền</a:t>
            </a:r>
            <a:r>
              <a:rPr lang="en-US" sz="33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latin typeface="Calibri"/>
              </a:rPr>
              <a:t>nhất</a:t>
            </a:r>
            <a:r>
              <a:rPr lang="en-US" sz="3300" b="1" dirty="0">
                <a:solidFill>
                  <a:srgbClr val="000000"/>
                </a:solidFill>
                <a:latin typeface="Calibri"/>
              </a:rPr>
              <a:t>?</a:t>
            </a:r>
            <a:endParaRPr lang="vi-VN" sz="33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6D645E-6C9F-E450-75CF-0726D7AC0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7912" y="2495549"/>
            <a:ext cx="7435994" cy="214312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06F6E67-D965-B51B-CC07-558370D49731}"/>
              </a:ext>
            </a:extLst>
          </p:cNvPr>
          <p:cNvSpPr/>
          <p:nvPr/>
        </p:nvSpPr>
        <p:spPr>
          <a:xfrm>
            <a:off x="2390776" y="4686301"/>
            <a:ext cx="3162299" cy="838199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800" b="1" dirty="0">
                <a:solidFill>
                  <a:srgbClr val="000000"/>
                </a:solidFill>
                <a:latin typeface="Calibri"/>
              </a:rPr>
              <a:t>10 000 + 20 000</a:t>
            </a:r>
          </a:p>
          <a:p>
            <a:pPr lvl="0" algn="just"/>
            <a:r>
              <a:rPr lang="en-US" sz="2800" b="1" dirty="0">
                <a:solidFill>
                  <a:srgbClr val="000000"/>
                </a:solidFill>
                <a:latin typeface="Calibri"/>
              </a:rPr>
              <a:t> + 20 000 = 50 000</a:t>
            </a:r>
            <a:endParaRPr lang="vi-VN" sz="28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62E19C-7BB6-395D-D277-B16D59A01CFE}"/>
              </a:ext>
            </a:extLst>
          </p:cNvPr>
          <p:cNvSpPr txBox="1"/>
          <p:nvPr/>
        </p:nvSpPr>
        <p:spPr>
          <a:xfrm>
            <a:off x="6229350" y="4686300"/>
            <a:ext cx="56864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585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E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F1C27BF-EF73-2C05-F04D-17DF3DF5AF30}"/>
              </a:ext>
            </a:extLst>
          </p:cNvPr>
          <p:cNvSpPr/>
          <p:nvPr/>
        </p:nvSpPr>
        <p:spPr>
          <a:xfrm>
            <a:off x="333375" y="342900"/>
            <a:ext cx="11553825" cy="61245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070DA4D-0F9E-57A0-440D-DDC4FABF21DF}"/>
              </a:ext>
            </a:extLst>
          </p:cNvPr>
          <p:cNvSpPr/>
          <p:nvPr/>
        </p:nvSpPr>
        <p:spPr>
          <a:xfrm>
            <a:off x="561976" y="571500"/>
            <a:ext cx="638175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4D6B414-7750-DBBC-85B8-034ED40D09AE}"/>
              </a:ext>
            </a:extLst>
          </p:cNvPr>
          <p:cNvSpPr/>
          <p:nvPr/>
        </p:nvSpPr>
        <p:spPr>
          <a:xfrm>
            <a:off x="1228726" y="308161"/>
            <a:ext cx="10629899" cy="1307179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000000"/>
                </a:solidFill>
                <a:latin typeface="+mj-lt"/>
              </a:rPr>
              <a:t>Mẹ đi chợ mua chanh hết 3 000 đồng và mua hành hết 2 000 đồng. Mẹ đưa cho cô bán hàng 10 000 đồng. Chọn những cách cô bán hàng có thể trả lại tiền thừa cho mẹ.</a:t>
            </a:r>
          </a:p>
        </p:txBody>
      </p:sp>
      <p:pic>
        <p:nvPicPr>
          <p:cNvPr id="4098" name="Picture 2" descr="5000 đồng (tiền Việt) – Wikipedia tiếng Việt">
            <a:extLst>
              <a:ext uri="{FF2B5EF4-FFF2-40B4-BE49-F238E27FC236}">
                <a16:creationId xmlns:a16="http://schemas.microsoft.com/office/drawing/2014/main" id="{2DB6355A-F7AB-3966-C08A-6AF5DD520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181226"/>
            <a:ext cx="2310543" cy="113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A98FBFA-79E0-7E8E-FF9A-56A6AB50B412}"/>
              </a:ext>
            </a:extLst>
          </p:cNvPr>
          <p:cNvGrpSpPr/>
          <p:nvPr/>
        </p:nvGrpSpPr>
        <p:grpSpPr>
          <a:xfrm>
            <a:off x="3152775" y="1971677"/>
            <a:ext cx="4457700" cy="2143124"/>
            <a:chOff x="2876550" y="1866901"/>
            <a:chExt cx="4922044" cy="2438399"/>
          </a:xfrm>
        </p:grpSpPr>
        <p:pic>
          <p:nvPicPr>
            <p:cNvPr id="4100" name="Picture 4" descr="1000 đồng (tiền Việt) – Wikipedia tiếng Việt">
              <a:extLst>
                <a:ext uri="{FF2B5EF4-FFF2-40B4-BE49-F238E27FC236}">
                  <a16:creationId xmlns:a16="http://schemas.microsoft.com/office/drawing/2014/main" id="{EF5AA716-7002-D496-0E81-C297D161A5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1529" y="1866901"/>
              <a:ext cx="2380096" cy="118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281E048-4C97-982F-4E7D-D6E7ECF4C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76550" y="3048000"/>
              <a:ext cx="2540794" cy="12573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9DE6077-BF71-C5B7-8B42-04890B82B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57800" y="3038475"/>
              <a:ext cx="2540794" cy="12573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BE5E33F-6C9A-77F2-9B3A-AA24DA41CD1D}"/>
              </a:ext>
            </a:extLst>
          </p:cNvPr>
          <p:cNvGrpSpPr/>
          <p:nvPr/>
        </p:nvGrpSpPr>
        <p:grpSpPr>
          <a:xfrm>
            <a:off x="7991475" y="1914525"/>
            <a:ext cx="3838575" cy="1971675"/>
            <a:chOff x="8010525" y="1800225"/>
            <a:chExt cx="4969669" cy="26289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9393A8B-7E9B-D307-3E53-AE83BCC71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51403" y="1800225"/>
              <a:ext cx="2540794" cy="12573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DBEF538-B16E-E988-1EF8-AD2787F32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10525" y="3171825"/>
              <a:ext cx="2540794" cy="12573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4378C3E-EDFB-FD89-6E77-EE1B9AD97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39400" y="3152775"/>
              <a:ext cx="2540794" cy="1257300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573E307-11AE-87B5-8F79-B97CE56B34BB}"/>
              </a:ext>
            </a:extLst>
          </p:cNvPr>
          <p:cNvSpPr txBox="1"/>
          <p:nvPr/>
        </p:nvSpPr>
        <p:spPr>
          <a:xfrm>
            <a:off x="1285875" y="3276600"/>
            <a:ext cx="1657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15FE7-B28A-5236-AF5F-61FA0A9DF65C}"/>
              </a:ext>
            </a:extLst>
          </p:cNvPr>
          <p:cNvSpPr txBox="1"/>
          <p:nvPr/>
        </p:nvSpPr>
        <p:spPr>
          <a:xfrm>
            <a:off x="5172075" y="4133850"/>
            <a:ext cx="1657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B5D1F5-D48E-6D37-DAEE-1FCD111766A9}"/>
              </a:ext>
            </a:extLst>
          </p:cNvPr>
          <p:cNvSpPr txBox="1"/>
          <p:nvPr/>
        </p:nvSpPr>
        <p:spPr>
          <a:xfrm>
            <a:off x="9839325" y="3848100"/>
            <a:ext cx="1657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150F0F-E281-D9C8-78A6-A99618693F05}"/>
              </a:ext>
            </a:extLst>
          </p:cNvPr>
          <p:cNvSpPr txBox="1"/>
          <p:nvPr/>
        </p:nvSpPr>
        <p:spPr>
          <a:xfrm>
            <a:off x="951422" y="5148821"/>
            <a:ext cx="107727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3 000 + 2 000 = 5 000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2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10 000 – 5 000 = 5 000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2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ACEE37A-81B9-239E-BA4F-EC631ED41F06}"/>
              </a:ext>
            </a:extLst>
          </p:cNvPr>
          <p:cNvSpPr/>
          <p:nvPr/>
        </p:nvSpPr>
        <p:spPr>
          <a:xfrm>
            <a:off x="2815368" y="1773645"/>
            <a:ext cx="4953000" cy="28384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CC798D0-8CC3-C9A2-7509-43CE7FA5ECDB}"/>
              </a:ext>
            </a:extLst>
          </p:cNvPr>
          <p:cNvSpPr/>
          <p:nvPr/>
        </p:nvSpPr>
        <p:spPr>
          <a:xfrm>
            <a:off x="-371642" y="1596443"/>
            <a:ext cx="4095749" cy="28098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9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  <p:bldP spid="18" grpId="0"/>
      <p:bldP spid="19" grpId="0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E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F1C27BF-EF73-2C05-F04D-17DF3DF5AF30}"/>
              </a:ext>
            </a:extLst>
          </p:cNvPr>
          <p:cNvSpPr/>
          <p:nvPr/>
        </p:nvSpPr>
        <p:spPr>
          <a:xfrm>
            <a:off x="333375" y="342900"/>
            <a:ext cx="11553825" cy="61245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070DA4D-0F9E-57A0-440D-DDC4FABF21DF}"/>
              </a:ext>
            </a:extLst>
          </p:cNvPr>
          <p:cNvSpPr/>
          <p:nvPr/>
        </p:nvSpPr>
        <p:spPr>
          <a:xfrm>
            <a:off x="561976" y="571500"/>
            <a:ext cx="638175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4D6B414-7750-DBBC-85B8-034ED40D09AE}"/>
              </a:ext>
            </a:extLst>
          </p:cNvPr>
          <p:cNvSpPr/>
          <p:nvPr/>
        </p:nvSpPr>
        <p:spPr>
          <a:xfrm>
            <a:off x="1228726" y="435895"/>
            <a:ext cx="9667874" cy="2431130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000000"/>
                </a:solidFill>
                <a:latin typeface="Calibri"/>
              </a:rPr>
              <a:t>Khi mua mỗi món hàng dưới đây, ta cần trả một tờ tiền có trong hình bên. Em hãy tìm giá tiền của mỗi món hàng, biết:</a:t>
            </a:r>
          </a:p>
          <a:p>
            <a:pPr lvl="0" algn="just"/>
            <a:r>
              <a:rPr lang="vi-VN" sz="2800" b="1" dirty="0">
                <a:solidFill>
                  <a:srgbClr val="000000"/>
                </a:solidFill>
                <a:latin typeface="Calibri"/>
              </a:rPr>
              <a:t>- Giá tiền của bóng đèn thấp nhất;</a:t>
            </a:r>
          </a:p>
          <a:p>
            <a:pPr lvl="0" algn="just"/>
            <a:r>
              <a:rPr lang="vi-VN" sz="2800" b="1" dirty="0">
                <a:solidFill>
                  <a:srgbClr val="000000"/>
                </a:solidFill>
                <a:latin typeface="Calibri"/>
              </a:rPr>
              <a:t>- Giá tiền của quyển sách cao nhất;</a:t>
            </a:r>
          </a:p>
          <a:p>
            <a:pPr lvl="0" algn="just"/>
            <a:r>
              <a:rPr lang="vi-VN" sz="2800" b="1" dirty="0">
                <a:solidFill>
                  <a:srgbClr val="000000"/>
                </a:solidFill>
                <a:latin typeface="Calibri"/>
              </a:rPr>
              <a:t>- Giá tiền của rô-bốt cao hơn giá tiền của cái lược.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3AE351-79D8-1E13-482A-B800BF8DD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1005" y="3209924"/>
            <a:ext cx="4350995" cy="2200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42400D-A81E-2C09-5333-0E8095A696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4" y="3233737"/>
            <a:ext cx="6677025" cy="1547813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D4F2C6-0C55-65CA-6957-CEF5A64DD516}"/>
              </a:ext>
            </a:extLst>
          </p:cNvPr>
          <p:cNvCxnSpPr/>
          <p:nvPr/>
        </p:nvCxnSpPr>
        <p:spPr>
          <a:xfrm>
            <a:off x="1762125" y="1819275"/>
            <a:ext cx="46767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05DD784D-AFFF-6897-1B01-B9CE1C5E0E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712" y="4714875"/>
            <a:ext cx="1795463" cy="790179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E9D65D7-4272-3C14-3CEF-24F3257E421F}"/>
              </a:ext>
            </a:extLst>
          </p:cNvPr>
          <p:cNvCxnSpPr>
            <a:cxnSpLocks/>
          </p:cNvCxnSpPr>
          <p:nvPr/>
        </p:nvCxnSpPr>
        <p:spPr>
          <a:xfrm>
            <a:off x="1704975" y="2286000"/>
            <a:ext cx="48387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5AFD8159-9B94-EEA9-FD08-4706EE900F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3625" y="4762500"/>
            <a:ext cx="1685925" cy="755442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28E068A-19B5-5D4F-96D8-23CB4D01790A}"/>
              </a:ext>
            </a:extLst>
          </p:cNvPr>
          <p:cNvCxnSpPr>
            <a:cxnSpLocks/>
          </p:cNvCxnSpPr>
          <p:nvPr/>
        </p:nvCxnSpPr>
        <p:spPr>
          <a:xfrm>
            <a:off x="1666875" y="2724150"/>
            <a:ext cx="70485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4098">
            <a:extLst>
              <a:ext uri="{FF2B5EF4-FFF2-40B4-BE49-F238E27FC236}">
                <a16:creationId xmlns:a16="http://schemas.microsoft.com/office/drawing/2014/main" id="{37AF943C-4973-0183-8835-D875631389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1225" y="4657725"/>
            <a:ext cx="1824947" cy="828675"/>
          </a:xfrm>
          <a:prstGeom prst="rect">
            <a:avLst/>
          </a:prstGeom>
        </p:spPr>
      </p:pic>
      <p:pic>
        <p:nvPicPr>
          <p:cNvPr id="4102" name="Picture 4101">
            <a:extLst>
              <a:ext uri="{FF2B5EF4-FFF2-40B4-BE49-F238E27FC236}">
                <a16:creationId xmlns:a16="http://schemas.microsoft.com/office/drawing/2014/main" id="{5D4CB755-04BE-C6CB-6039-A41BE930E7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4325" y="4672013"/>
            <a:ext cx="1759541" cy="82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E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sp>
        <p:nvSpPr>
          <p:cNvPr id="4" name="云形 3"/>
          <p:cNvSpPr/>
          <p:nvPr/>
        </p:nvSpPr>
        <p:spPr>
          <a:xfrm rot="180000">
            <a:off x="950595" y="1173480"/>
            <a:ext cx="10113010" cy="4309745"/>
          </a:xfrm>
          <a:prstGeom prst="cloud">
            <a:avLst/>
          </a:prstGeom>
          <a:solidFill>
            <a:schemeClr val="bg1"/>
          </a:solidFill>
          <a:ln w="92075">
            <a:solidFill>
              <a:srgbClr val="A9CA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2000000000000000000" pitchFamily="2" charset="-122"/>
              <a:ea typeface="字魂36号-正文宋楷" panose="02000000000000000000" pitchFamily="2" charset="-122"/>
              <a:cs typeface="+mn-cs"/>
            </a:endParaRPr>
          </a:p>
        </p:txBody>
      </p:sp>
      <p:pic>
        <p:nvPicPr>
          <p:cNvPr id="6" name="图片 5" descr="248288a694d7a183367fb0367a596b10"/>
          <p:cNvPicPr>
            <a:picLocks noChangeAspect="1"/>
          </p:cNvPicPr>
          <p:nvPr/>
        </p:nvPicPr>
        <p:blipFill rotWithShape="1">
          <a:blip r:embed="rId4"/>
          <a:srcRect t="2930" r="47641"/>
          <a:stretch/>
        </p:blipFill>
        <p:spPr>
          <a:xfrm>
            <a:off x="-27940" y="5297213"/>
            <a:ext cx="12219941" cy="1579201"/>
          </a:xfrm>
          <a:prstGeom prst="rect">
            <a:avLst/>
          </a:prstGeom>
        </p:spPr>
      </p:pic>
      <p:pic>
        <p:nvPicPr>
          <p:cNvPr id="7" name="图片 6" descr="1a960b73464c3b6a9b2d71b3a40e48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82880" y="2859405"/>
            <a:ext cx="2632075" cy="3941445"/>
          </a:xfrm>
          <a:prstGeom prst="rect">
            <a:avLst/>
          </a:prstGeom>
        </p:spPr>
      </p:pic>
      <p:pic>
        <p:nvPicPr>
          <p:cNvPr id="8" name="图片 7" descr="1a960b73464c3b6a9b2d71b3a40e48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0796" y="2859405"/>
            <a:ext cx="2774986" cy="4154568"/>
          </a:xfrm>
          <a:prstGeom prst="rect">
            <a:avLst/>
          </a:prstGeom>
        </p:spPr>
      </p:pic>
      <p:pic>
        <p:nvPicPr>
          <p:cNvPr id="3" name="图片 2" descr="be63a2bb084e4dcc6af2fd21eb4c43b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">
            <a:off x="9320587" y="547736"/>
            <a:ext cx="2524125" cy="23006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1722D3-F983-6E84-2E6D-CA6D058353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8143" y="1554704"/>
            <a:ext cx="7175614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350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100 đồng (tiền Việt) – Wikipedia tiếng Việt">
            <a:extLst>
              <a:ext uri="{FF2B5EF4-FFF2-40B4-BE49-F238E27FC236}">
                <a16:creationId xmlns:a16="http://schemas.microsoft.com/office/drawing/2014/main" id="{2C4A166A-09E4-47FD-9889-D7E3E1F93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2593">
            <a:off x="3097616" y="1925753"/>
            <a:ext cx="5996767" cy="2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46BAB5-1A79-471B-9F09-D8DE121E84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3916429" y="1890392"/>
            <a:ext cx="2133424" cy="15386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CF5803-A2A5-4EDA-B210-FEE223A60EB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2577825" y="1517240"/>
            <a:ext cx="1755503" cy="1911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DFA42C-AFA4-4C0F-9D5F-6A0B7F67DE0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4300447" y="371476"/>
            <a:ext cx="1749407" cy="1929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C0A678-8053-41D4-8569-8DA5E181629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2575350" y="371476"/>
            <a:ext cx="2133424" cy="1545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FF0D45-7BD0-4903-8F17-C1764ED8024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7391575" y="1890392"/>
            <a:ext cx="2133424" cy="1538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DE54CB-344A-4799-9AEB-CA807CC4F6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6033921" y="1517240"/>
            <a:ext cx="1755503" cy="1911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091246-86AF-4859-AD3A-6CE151A2869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7775593" y="371476"/>
            <a:ext cx="1749407" cy="1929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59E540-916B-4213-A01E-B73CE06EB5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6033920" y="371476"/>
            <a:ext cx="2133424" cy="1545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BF75B3-D329-4C8D-A388-441EB28E419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3916429" y="4941200"/>
            <a:ext cx="2133424" cy="15122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BC9C65-5F9C-4F70-B9CC-27A9ADE2F35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2577825" y="4568048"/>
            <a:ext cx="1755503" cy="18853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5A836F-AA64-4154-B05A-63C492CA9CB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4300447" y="3429001"/>
            <a:ext cx="1749407" cy="19182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BB9706-4D3A-4161-9515-BF422D652E0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2577824" y="3429001"/>
            <a:ext cx="2133424" cy="15342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B9576F-3A77-4D77-96C4-E871571ACF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7391575" y="4941200"/>
            <a:ext cx="2133424" cy="15122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C4E77D-FEE1-4263-9C49-D09D29AEE91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6033921" y="4568048"/>
            <a:ext cx="1755503" cy="18853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AFCDE0-1131-4AF7-BA51-72E72A1DA03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7775593" y="3429001"/>
            <a:ext cx="1749407" cy="19182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9D25BF-69CC-4314-972E-05B17C2413A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6033920" y="3429001"/>
            <a:ext cx="2133424" cy="153424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3C47EC7-D71F-C74F-B6CC-59BA3267EB03}"/>
              </a:ext>
            </a:extLst>
          </p:cNvPr>
          <p:cNvSpPr/>
          <p:nvPr/>
        </p:nvSpPr>
        <p:spPr>
          <a:xfrm>
            <a:off x="15081" y="8615"/>
            <a:ext cx="12161838" cy="6840770"/>
          </a:xfrm>
          <a:prstGeom prst="rect">
            <a:avLst/>
          </a:prstGeom>
          <a:noFill/>
          <a:ln w="381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252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000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Khám phá Việt Nam qua các địa danh trên đồng tiền Việt Nam">
            <a:extLst>
              <a:ext uri="{FF2B5EF4-FFF2-40B4-BE49-F238E27FC236}">
                <a16:creationId xmlns:a16="http://schemas.microsoft.com/office/drawing/2014/main" id="{07CD9C1F-6178-4FDA-A195-76EF14252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9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6243">
            <a:off x="3224241" y="2012349"/>
            <a:ext cx="5669649" cy="280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5A836F-AA64-4154-B05A-63C492CA9C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4300447" y="3429001"/>
            <a:ext cx="1749407" cy="19182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46BAB5-1A79-471B-9F09-D8DE121E84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3916429" y="1890392"/>
            <a:ext cx="2133424" cy="15386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CF5803-A2A5-4EDA-B210-FEE223A60EB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2577825" y="1517240"/>
            <a:ext cx="1755503" cy="1911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DFA42C-AFA4-4C0F-9D5F-6A0B7F67DE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4300447" y="371476"/>
            <a:ext cx="1749407" cy="1929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C0A678-8053-41D4-8569-8DA5E181629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2575350" y="371476"/>
            <a:ext cx="2133424" cy="1545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FF0D45-7BD0-4903-8F17-C1764ED8024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7391575" y="1890392"/>
            <a:ext cx="2133424" cy="1538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DE54CB-344A-4799-9AEB-CA807CC4F60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6033921" y="1517240"/>
            <a:ext cx="1755503" cy="1911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091246-86AF-4859-AD3A-6CE151A286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7775593" y="371476"/>
            <a:ext cx="1749407" cy="1929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59E540-916B-4213-A01E-B73CE06EB5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6033920" y="371476"/>
            <a:ext cx="2133424" cy="1545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BF75B3-D329-4C8D-A388-441EB28E419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3916429" y="4941200"/>
            <a:ext cx="2133424" cy="15122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BC9C65-5F9C-4F70-B9CC-27A9ADE2F35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2577825" y="4568048"/>
            <a:ext cx="1755503" cy="18853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BB9706-4D3A-4161-9515-BF422D652E0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2577824" y="3429001"/>
            <a:ext cx="2133424" cy="15342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B9576F-3A77-4D77-96C4-E871571ACF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7391575" y="4941200"/>
            <a:ext cx="2133424" cy="15122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C4E77D-FEE1-4263-9C49-D09D29AEE91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6033921" y="4568048"/>
            <a:ext cx="1755503" cy="18853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AFCDE0-1131-4AF7-BA51-72E72A1DA0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7775593" y="3429001"/>
            <a:ext cx="1749407" cy="19182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9D25BF-69CC-4314-972E-05B17C2413A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6033920" y="3429001"/>
            <a:ext cx="2133424" cy="153424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3C47EC7-D71F-C74F-B6CC-59BA3267EB03}"/>
              </a:ext>
            </a:extLst>
          </p:cNvPr>
          <p:cNvSpPr/>
          <p:nvPr/>
        </p:nvSpPr>
        <p:spPr>
          <a:xfrm>
            <a:off x="15081" y="8615"/>
            <a:ext cx="12161838" cy="6840770"/>
          </a:xfrm>
          <a:prstGeom prst="rect">
            <a:avLst/>
          </a:prstGeom>
          <a:noFill/>
          <a:ln w="381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252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41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Một Nghìn Đồng - Home | Facebook">
            <a:extLst>
              <a:ext uri="{FF2B5EF4-FFF2-40B4-BE49-F238E27FC236}">
                <a16:creationId xmlns:a16="http://schemas.microsoft.com/office/drawing/2014/main" id="{24044FC7-B076-43F8-870D-3ADDAB062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3763">
            <a:off x="3273643" y="1981134"/>
            <a:ext cx="5658362" cy="279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9D25BF-69CC-4314-972E-05B17C2413A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6033920" y="3429001"/>
            <a:ext cx="2133424" cy="15342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5A836F-AA64-4154-B05A-63C492CA9CB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4300447" y="3429001"/>
            <a:ext cx="1749407" cy="19182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46BAB5-1A79-471B-9F09-D8DE121E84E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3916429" y="1890392"/>
            <a:ext cx="2133424" cy="15386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CF5803-A2A5-4EDA-B210-FEE223A60EB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2577825" y="1517240"/>
            <a:ext cx="1755503" cy="1911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DFA42C-AFA4-4C0F-9D5F-6A0B7F67DE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4300447" y="371476"/>
            <a:ext cx="1749407" cy="1929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C0A678-8053-41D4-8569-8DA5E181629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2575350" y="371476"/>
            <a:ext cx="2133424" cy="1545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FF0D45-7BD0-4903-8F17-C1764ED8024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7391575" y="1890392"/>
            <a:ext cx="2133424" cy="1538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DE54CB-344A-4799-9AEB-CA807CC4F60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6033921" y="1517240"/>
            <a:ext cx="1755503" cy="1911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091246-86AF-4859-AD3A-6CE151A2869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7775593" y="371476"/>
            <a:ext cx="1749407" cy="1929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59E540-916B-4213-A01E-B73CE06EB5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6033920" y="371476"/>
            <a:ext cx="2133424" cy="1545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BF75B3-D329-4C8D-A388-441EB28E419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3916429" y="4941200"/>
            <a:ext cx="2133424" cy="15122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BC9C65-5F9C-4F70-B9CC-27A9ADE2F35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2577825" y="4568048"/>
            <a:ext cx="1755503" cy="18853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BB9706-4D3A-4161-9515-BF422D652E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2577824" y="3429001"/>
            <a:ext cx="2133424" cy="15342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B9576F-3A77-4D77-96C4-E871571ACFE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7391575" y="4941200"/>
            <a:ext cx="2133424" cy="15122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C4E77D-FEE1-4263-9C49-D09D29AEE91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6033921" y="4568048"/>
            <a:ext cx="1755503" cy="18853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AFCDE0-1131-4AF7-BA51-72E72A1DA03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7775593" y="3429001"/>
            <a:ext cx="1749407" cy="191826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3C47EC7-D71F-C74F-B6CC-59BA3267EB03}"/>
              </a:ext>
            </a:extLst>
          </p:cNvPr>
          <p:cNvSpPr/>
          <p:nvPr/>
        </p:nvSpPr>
        <p:spPr>
          <a:xfrm>
            <a:off x="15081" y="8615"/>
            <a:ext cx="12161838" cy="6840770"/>
          </a:xfrm>
          <a:prstGeom prst="rect">
            <a:avLst/>
          </a:prstGeom>
          <a:noFill/>
          <a:ln w="381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252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146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2" descr="Vietnam polymer 20,000 Dong banknotes">
            <a:extLst>
              <a:ext uri="{FF2B5EF4-FFF2-40B4-BE49-F238E27FC236}">
                <a16:creationId xmlns:a16="http://schemas.microsoft.com/office/drawing/2014/main" id="{C08A362D-CF87-470A-BFDB-B24DE93EF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45703">
            <a:off x="3124998" y="2003911"/>
            <a:ext cx="5758581" cy="281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9D25BF-69CC-4314-972E-05B17C2413A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6033920" y="3429001"/>
            <a:ext cx="2133424" cy="15342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5A836F-AA64-4154-B05A-63C492CA9CB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4300447" y="3429001"/>
            <a:ext cx="1749407" cy="19182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46BAB5-1A79-471B-9F09-D8DE121E84E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3916429" y="1890392"/>
            <a:ext cx="2133424" cy="15386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CF5803-A2A5-4EDA-B210-FEE223A60EB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2577825" y="1517240"/>
            <a:ext cx="1755503" cy="1911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DFA42C-AFA4-4C0F-9D5F-6A0B7F67DE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4300447" y="371476"/>
            <a:ext cx="1749407" cy="1929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C0A678-8053-41D4-8569-8DA5E181629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2575350" y="371476"/>
            <a:ext cx="2133424" cy="1545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FF0D45-7BD0-4903-8F17-C1764ED8024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7391575" y="1890392"/>
            <a:ext cx="2133424" cy="1538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DE54CB-344A-4799-9AEB-CA807CC4F60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6033921" y="1517240"/>
            <a:ext cx="1755503" cy="1911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091246-86AF-4859-AD3A-6CE151A2869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7775593" y="371476"/>
            <a:ext cx="1749407" cy="1929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59E540-916B-4213-A01E-B73CE06EB5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6033920" y="371476"/>
            <a:ext cx="2133424" cy="1545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BF75B3-D329-4C8D-A388-441EB28E419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3916429" y="4941200"/>
            <a:ext cx="2133424" cy="15122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BC9C65-5F9C-4F70-B9CC-27A9ADE2F35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2577825" y="4568048"/>
            <a:ext cx="1755503" cy="18853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BB9706-4D3A-4161-9515-BF422D652E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2577824" y="3429001"/>
            <a:ext cx="2133424" cy="15342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B9576F-3A77-4D77-96C4-E871571ACFE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7391575" y="4941200"/>
            <a:ext cx="2133424" cy="15122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C4E77D-FEE1-4263-9C49-D09D29AEE91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6033921" y="4568048"/>
            <a:ext cx="1755503" cy="18853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AFCDE0-1131-4AF7-BA51-72E72A1DA03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7775593" y="3429001"/>
            <a:ext cx="1749407" cy="191826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3C47EC7-D71F-C74F-B6CC-59BA3267EB03}"/>
              </a:ext>
            </a:extLst>
          </p:cNvPr>
          <p:cNvSpPr/>
          <p:nvPr/>
        </p:nvSpPr>
        <p:spPr>
          <a:xfrm>
            <a:off x="15081" y="8615"/>
            <a:ext cx="12161838" cy="6840770"/>
          </a:xfrm>
          <a:prstGeom prst="rect">
            <a:avLst/>
          </a:prstGeom>
          <a:noFill/>
          <a:ln w="381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252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748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E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sp>
        <p:nvSpPr>
          <p:cNvPr id="4" name="云形 3"/>
          <p:cNvSpPr/>
          <p:nvPr/>
        </p:nvSpPr>
        <p:spPr>
          <a:xfrm rot="180000">
            <a:off x="955053" y="1181846"/>
            <a:ext cx="10456599" cy="5222363"/>
          </a:xfrm>
          <a:prstGeom prst="cloud">
            <a:avLst/>
          </a:prstGeom>
          <a:solidFill>
            <a:schemeClr val="bg1"/>
          </a:solidFill>
          <a:ln w="92075">
            <a:solidFill>
              <a:srgbClr val="A9CA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2000000000000000000" pitchFamily="2" charset="-122"/>
              <a:ea typeface="字魂36号-正文宋楷" panose="02000000000000000000" pitchFamily="2" charset="-122"/>
              <a:cs typeface="+mn-cs"/>
            </a:endParaRPr>
          </a:p>
        </p:txBody>
      </p:sp>
      <p:pic>
        <p:nvPicPr>
          <p:cNvPr id="6" name="图片 5" descr="248288a694d7a183367fb0367a596b10"/>
          <p:cNvPicPr>
            <a:picLocks noChangeAspect="1"/>
          </p:cNvPicPr>
          <p:nvPr/>
        </p:nvPicPr>
        <p:blipFill rotWithShape="1">
          <a:blip r:embed="rId4"/>
          <a:srcRect t="2930" r="47641"/>
          <a:stretch/>
        </p:blipFill>
        <p:spPr>
          <a:xfrm>
            <a:off x="-27940" y="5297213"/>
            <a:ext cx="12219941" cy="1579201"/>
          </a:xfrm>
          <a:prstGeom prst="rect">
            <a:avLst/>
          </a:prstGeom>
        </p:spPr>
      </p:pic>
      <p:pic>
        <p:nvPicPr>
          <p:cNvPr id="7" name="图片 6" descr="1a960b73464c3b6a9b2d71b3a40e48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82880" y="2859405"/>
            <a:ext cx="2632075" cy="3941445"/>
          </a:xfrm>
          <a:prstGeom prst="rect">
            <a:avLst/>
          </a:prstGeom>
        </p:spPr>
      </p:pic>
      <p:pic>
        <p:nvPicPr>
          <p:cNvPr id="8" name="图片 7" descr="1a960b73464c3b6a9b2d71b3a40e48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1499" y="4314825"/>
            <a:ext cx="1802858" cy="2699148"/>
          </a:xfrm>
          <a:prstGeom prst="rect">
            <a:avLst/>
          </a:prstGeom>
        </p:spPr>
      </p:pic>
      <p:pic>
        <p:nvPicPr>
          <p:cNvPr id="3" name="图片 2" descr="be63a2bb084e4dcc6af2fd21eb4c43b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">
            <a:off x="9503465" y="547737"/>
            <a:ext cx="2524125" cy="23006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3ADFF9-765A-3247-4D0F-F7EB4234971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7814"/>
          <a:stretch/>
        </p:blipFill>
        <p:spPr>
          <a:xfrm>
            <a:off x="5022531" y="2492286"/>
            <a:ext cx="1949769" cy="8782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62CCAE-5727-A74C-7C25-3BA8FEAD6B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2425" y="3208705"/>
            <a:ext cx="8955800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4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9">
            <a:extLst>
              <a:ext uri="{FF2B5EF4-FFF2-40B4-BE49-F238E27FC236}">
                <a16:creationId xmlns:a16="http://schemas.microsoft.com/office/drawing/2014/main" id="{AE8B2F7A-4065-451E-BA42-E6F4F2040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8DC48B90-D2BD-4027-B428-C35E30B34F4A}"/>
              </a:ext>
            </a:extLst>
          </p:cNvPr>
          <p:cNvSpPr txBox="1"/>
          <p:nvPr/>
        </p:nvSpPr>
        <p:spPr>
          <a:xfrm>
            <a:off x="4295775" y="1019175"/>
            <a:ext cx="4429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cầu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cần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đạt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095930B-D750-459E-919D-8C2CCA4BDE9F}"/>
              </a:ext>
            </a:extLst>
          </p:cNvPr>
          <p:cNvSpPr txBox="1"/>
          <p:nvPr/>
        </p:nvSpPr>
        <p:spPr>
          <a:xfrm>
            <a:off x="1257300" y="1924050"/>
            <a:ext cx="10372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000" b="1" dirty="0">
                <a:solidFill>
                  <a:prstClr val="white"/>
                </a:solidFill>
                <a:cs typeface="Arial" panose="020B0604020202020204" pitchFamily="34" charset="0"/>
              </a:rPr>
              <a:t>Nhận biết được các đồng tiền Việt Nam từ một nghìn đồng đến một trăm nghìn đồng.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F493559-C5DB-4B11-905A-ABB067F50A77}"/>
              </a:ext>
            </a:extLst>
          </p:cNvPr>
          <p:cNvSpPr txBox="1"/>
          <p:nvPr/>
        </p:nvSpPr>
        <p:spPr>
          <a:xfrm>
            <a:off x="1155508" y="3160217"/>
            <a:ext cx="10372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000" b="1" dirty="0">
                <a:solidFill>
                  <a:prstClr val="white"/>
                </a:solidFill>
                <a:cs typeface="Arial" panose="020B0604020202020204" pitchFamily="34" charset="0"/>
              </a:rPr>
              <a:t>Giải được một số bài toán liên quan đến các tình huống thực tế về tiết kiệm và chi tiêu.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E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58C5F316-4E64-4990-8C96-22027289CDE6}"/>
              </a:ext>
            </a:extLst>
          </p:cNvPr>
          <p:cNvGrpSpPr/>
          <p:nvPr/>
        </p:nvGrpSpPr>
        <p:grpSpPr>
          <a:xfrm>
            <a:off x="2847383" y="129438"/>
            <a:ext cx="6878233" cy="1385037"/>
            <a:chOff x="5625979" y="3429000"/>
            <a:chExt cx="5736545" cy="2134052"/>
          </a:xfrm>
        </p:grpSpPr>
        <p:grpSp>
          <p:nvGrpSpPr>
            <p:cNvPr id="42" name="Graphic 3">
              <a:extLst>
                <a:ext uri="{FF2B5EF4-FFF2-40B4-BE49-F238E27FC236}">
                  <a16:creationId xmlns:a16="http://schemas.microsoft.com/office/drawing/2014/main" id="{563D44EC-B7B4-4B53-A56D-1294A3C15413}"/>
                </a:ext>
              </a:extLst>
            </p:cNvPr>
            <p:cNvGrpSpPr/>
            <p:nvPr/>
          </p:nvGrpSpPr>
          <p:grpSpPr>
            <a:xfrm>
              <a:off x="5625979" y="3429000"/>
              <a:ext cx="5736545" cy="2134052"/>
              <a:chOff x="3649055" y="2289634"/>
              <a:chExt cx="7931467" cy="3259717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9CD35E1-B480-4D35-919C-B19E9C850257}"/>
                  </a:ext>
                </a:extLst>
              </p:cNvPr>
              <p:cNvSpPr/>
              <p:nvPr/>
            </p:nvSpPr>
            <p:spPr>
              <a:xfrm>
                <a:off x="3649055" y="3090493"/>
                <a:ext cx="7811452" cy="2212267"/>
              </a:xfrm>
              <a:custGeom>
                <a:avLst/>
                <a:gdLst>
                  <a:gd name="connsiteX0" fmla="*/ 7368540 w 7811452"/>
                  <a:gd name="connsiteY0" fmla="*/ 2864168 h 3306184"/>
                  <a:gd name="connsiteX1" fmla="*/ 7608570 w 7811452"/>
                  <a:gd name="connsiteY1" fmla="*/ 3051810 h 3306184"/>
                  <a:gd name="connsiteX2" fmla="*/ 315278 w 7811452"/>
                  <a:gd name="connsiteY2" fmla="*/ 3099435 h 3306184"/>
                  <a:gd name="connsiteX3" fmla="*/ 261938 w 7811452"/>
                  <a:gd name="connsiteY3" fmla="*/ 2593658 h 3306184"/>
                  <a:gd name="connsiteX4" fmla="*/ 120015 w 7811452"/>
                  <a:gd name="connsiteY4" fmla="*/ 2520315 h 3306184"/>
                  <a:gd name="connsiteX5" fmla="*/ 281940 w 7811452"/>
                  <a:gd name="connsiteY5" fmla="*/ 2227898 h 3306184"/>
                  <a:gd name="connsiteX6" fmla="*/ 52388 w 7811452"/>
                  <a:gd name="connsiteY6" fmla="*/ 2022158 h 3306184"/>
                  <a:gd name="connsiteX7" fmla="*/ 320040 w 7811452"/>
                  <a:gd name="connsiteY7" fmla="*/ 1744980 h 3306184"/>
                  <a:gd name="connsiteX8" fmla="*/ 230505 w 7811452"/>
                  <a:gd name="connsiteY8" fmla="*/ 975360 h 3306184"/>
                  <a:gd name="connsiteX9" fmla="*/ 140018 w 7811452"/>
                  <a:gd name="connsiteY9" fmla="*/ 929640 h 3306184"/>
                  <a:gd name="connsiteX10" fmla="*/ 280988 w 7811452"/>
                  <a:gd name="connsiteY10" fmla="*/ 720090 h 3306184"/>
                  <a:gd name="connsiteX11" fmla="*/ 0 w 7811452"/>
                  <a:gd name="connsiteY11" fmla="*/ 532448 h 3306184"/>
                  <a:gd name="connsiteX12" fmla="*/ 187643 w 7811452"/>
                  <a:gd name="connsiteY12" fmla="*/ 318135 h 3306184"/>
                  <a:gd name="connsiteX13" fmla="*/ 35243 w 7811452"/>
                  <a:gd name="connsiteY13" fmla="*/ 76200 h 3306184"/>
                  <a:gd name="connsiteX14" fmla="*/ 7439025 w 7811452"/>
                  <a:gd name="connsiteY14" fmla="*/ 0 h 3306184"/>
                  <a:gd name="connsiteX15" fmla="*/ 7167563 w 7811452"/>
                  <a:gd name="connsiteY15" fmla="*/ 337185 h 3306184"/>
                  <a:gd name="connsiteX16" fmla="*/ 7617143 w 7811452"/>
                  <a:gd name="connsiteY16" fmla="*/ 554355 h 3306184"/>
                  <a:gd name="connsiteX17" fmla="*/ 7167563 w 7811452"/>
                  <a:gd name="connsiteY17" fmla="*/ 630555 h 3306184"/>
                  <a:gd name="connsiteX18" fmla="*/ 7425690 w 7811452"/>
                  <a:gd name="connsiteY18" fmla="*/ 789623 h 3306184"/>
                  <a:gd name="connsiteX19" fmla="*/ 7450455 w 7811452"/>
                  <a:gd name="connsiteY19" fmla="*/ 2069783 h 3306184"/>
                  <a:gd name="connsiteX20" fmla="*/ 7610475 w 7811452"/>
                  <a:gd name="connsiteY20" fmla="*/ 2229803 h 3306184"/>
                  <a:gd name="connsiteX21" fmla="*/ 7454265 w 7811452"/>
                  <a:gd name="connsiteY21" fmla="*/ 2352675 h 3306184"/>
                  <a:gd name="connsiteX22" fmla="*/ 7811453 w 7811452"/>
                  <a:gd name="connsiteY22" fmla="*/ 2592705 h 3306184"/>
                  <a:gd name="connsiteX23" fmla="*/ 7368540 w 7811452"/>
                  <a:gd name="connsiteY23" fmla="*/ 2864168 h 330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1452" h="3306184">
                    <a:moveTo>
                      <a:pt x="7368540" y="2864168"/>
                    </a:moveTo>
                    <a:cubicBezTo>
                      <a:pt x="7452360" y="2939415"/>
                      <a:pt x="7524750" y="2976563"/>
                      <a:pt x="7608570" y="3051810"/>
                    </a:cubicBezTo>
                    <a:cubicBezTo>
                      <a:pt x="5187315" y="3376613"/>
                      <a:pt x="2741295" y="3388043"/>
                      <a:pt x="315278" y="3099435"/>
                    </a:cubicBezTo>
                    <a:cubicBezTo>
                      <a:pt x="307658" y="2932748"/>
                      <a:pt x="305753" y="2754630"/>
                      <a:pt x="261938" y="2593658"/>
                    </a:cubicBezTo>
                    <a:cubicBezTo>
                      <a:pt x="209550" y="2567940"/>
                      <a:pt x="172403" y="2546033"/>
                      <a:pt x="120015" y="2520315"/>
                    </a:cubicBezTo>
                    <a:cubicBezTo>
                      <a:pt x="178118" y="2420303"/>
                      <a:pt x="223838" y="2327910"/>
                      <a:pt x="281940" y="2227898"/>
                    </a:cubicBezTo>
                    <a:cubicBezTo>
                      <a:pt x="212408" y="2169795"/>
                      <a:pt x="121920" y="2081213"/>
                      <a:pt x="52388" y="2022158"/>
                    </a:cubicBezTo>
                    <a:cubicBezTo>
                      <a:pt x="135255" y="1945958"/>
                      <a:pt x="237173" y="1821180"/>
                      <a:pt x="320040" y="1744980"/>
                    </a:cubicBezTo>
                    <a:cubicBezTo>
                      <a:pt x="286703" y="1480185"/>
                      <a:pt x="263843" y="1239203"/>
                      <a:pt x="230505" y="975360"/>
                    </a:cubicBezTo>
                    <a:cubicBezTo>
                      <a:pt x="200025" y="957263"/>
                      <a:pt x="171450" y="947738"/>
                      <a:pt x="140018" y="929640"/>
                    </a:cubicBezTo>
                    <a:cubicBezTo>
                      <a:pt x="187643" y="868680"/>
                      <a:pt x="232410" y="782003"/>
                      <a:pt x="280988" y="720090"/>
                    </a:cubicBezTo>
                    <a:cubicBezTo>
                      <a:pt x="187643" y="672465"/>
                      <a:pt x="91440" y="579120"/>
                      <a:pt x="0" y="532448"/>
                    </a:cubicBezTo>
                    <a:cubicBezTo>
                      <a:pt x="61913" y="471488"/>
                      <a:pt x="125730" y="379095"/>
                      <a:pt x="187643" y="318135"/>
                    </a:cubicBezTo>
                    <a:cubicBezTo>
                      <a:pt x="124778" y="243840"/>
                      <a:pt x="97155" y="150495"/>
                      <a:pt x="35243" y="76200"/>
                    </a:cubicBezTo>
                    <a:cubicBezTo>
                      <a:pt x="2501265" y="219075"/>
                      <a:pt x="4976813" y="194310"/>
                      <a:pt x="7439025" y="0"/>
                    </a:cubicBezTo>
                    <a:cubicBezTo>
                      <a:pt x="7332345" y="106680"/>
                      <a:pt x="7275195" y="230505"/>
                      <a:pt x="7167563" y="337185"/>
                    </a:cubicBezTo>
                    <a:cubicBezTo>
                      <a:pt x="7319963" y="406718"/>
                      <a:pt x="7464743" y="483870"/>
                      <a:pt x="7617143" y="554355"/>
                    </a:cubicBezTo>
                    <a:cubicBezTo>
                      <a:pt x="7472363" y="574357"/>
                      <a:pt x="7312343" y="610553"/>
                      <a:pt x="7167563" y="630555"/>
                    </a:cubicBezTo>
                    <a:cubicBezTo>
                      <a:pt x="7275195" y="665798"/>
                      <a:pt x="7318058" y="754380"/>
                      <a:pt x="7425690" y="789623"/>
                    </a:cubicBezTo>
                    <a:cubicBezTo>
                      <a:pt x="7434263" y="1207770"/>
                      <a:pt x="7441883" y="1651635"/>
                      <a:pt x="7450455" y="2069783"/>
                    </a:cubicBezTo>
                    <a:cubicBezTo>
                      <a:pt x="7506653" y="2117408"/>
                      <a:pt x="7554278" y="2182178"/>
                      <a:pt x="7610475" y="2229803"/>
                    </a:cubicBezTo>
                    <a:cubicBezTo>
                      <a:pt x="7557135" y="2277428"/>
                      <a:pt x="7508558" y="2304098"/>
                      <a:pt x="7454265" y="2352675"/>
                    </a:cubicBezTo>
                    <a:cubicBezTo>
                      <a:pt x="7556183" y="2465070"/>
                      <a:pt x="7670483" y="2536508"/>
                      <a:pt x="7811453" y="2592705"/>
                    </a:cubicBezTo>
                    <a:cubicBezTo>
                      <a:pt x="7666673" y="2667953"/>
                      <a:pt x="7514273" y="2788920"/>
                      <a:pt x="7368540" y="2864168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C0C5752-D9BB-48AD-A77F-857C9AFC520B}"/>
                  </a:ext>
                </a:extLst>
              </p:cNvPr>
              <p:cNvSpPr/>
              <p:nvPr/>
            </p:nvSpPr>
            <p:spPr>
              <a:xfrm>
                <a:off x="3743353" y="2777122"/>
                <a:ext cx="7811451" cy="2480804"/>
              </a:xfrm>
              <a:custGeom>
                <a:avLst/>
                <a:gdLst>
                  <a:gd name="connsiteX0" fmla="*/ 7366635 w 7811452"/>
                  <a:gd name="connsiteY0" fmla="*/ 2863215 h 3305231"/>
                  <a:gd name="connsiteX1" fmla="*/ 7606665 w 7811452"/>
                  <a:gd name="connsiteY1" fmla="*/ 3050858 h 3305231"/>
                  <a:gd name="connsiteX2" fmla="*/ 313373 w 7811452"/>
                  <a:gd name="connsiteY2" fmla="*/ 3098483 h 3305231"/>
                  <a:gd name="connsiteX3" fmla="*/ 260033 w 7811452"/>
                  <a:gd name="connsiteY3" fmla="*/ 2592705 h 3305231"/>
                  <a:gd name="connsiteX4" fmla="*/ 118110 w 7811452"/>
                  <a:gd name="connsiteY4" fmla="*/ 2519363 h 3305231"/>
                  <a:gd name="connsiteX5" fmla="*/ 280035 w 7811452"/>
                  <a:gd name="connsiteY5" fmla="*/ 2226945 h 3305231"/>
                  <a:gd name="connsiteX6" fmla="*/ 50483 w 7811452"/>
                  <a:gd name="connsiteY6" fmla="*/ 2021205 h 3305231"/>
                  <a:gd name="connsiteX7" fmla="*/ 318135 w 7811452"/>
                  <a:gd name="connsiteY7" fmla="*/ 1744028 h 3305231"/>
                  <a:gd name="connsiteX8" fmla="*/ 228600 w 7811452"/>
                  <a:gd name="connsiteY8" fmla="*/ 974408 h 3305231"/>
                  <a:gd name="connsiteX9" fmla="*/ 138113 w 7811452"/>
                  <a:gd name="connsiteY9" fmla="*/ 928687 h 3305231"/>
                  <a:gd name="connsiteX10" fmla="*/ 279083 w 7811452"/>
                  <a:gd name="connsiteY10" fmla="*/ 719137 h 3305231"/>
                  <a:gd name="connsiteX11" fmla="*/ 0 w 7811452"/>
                  <a:gd name="connsiteY11" fmla="*/ 532448 h 3305231"/>
                  <a:gd name="connsiteX12" fmla="*/ 187643 w 7811452"/>
                  <a:gd name="connsiteY12" fmla="*/ 318135 h 3305231"/>
                  <a:gd name="connsiteX13" fmla="*/ 35243 w 7811452"/>
                  <a:gd name="connsiteY13" fmla="*/ 76200 h 3305231"/>
                  <a:gd name="connsiteX14" fmla="*/ 7439025 w 7811452"/>
                  <a:gd name="connsiteY14" fmla="*/ 0 h 3305231"/>
                  <a:gd name="connsiteX15" fmla="*/ 7167563 w 7811452"/>
                  <a:gd name="connsiteY15" fmla="*/ 337185 h 3305231"/>
                  <a:gd name="connsiteX16" fmla="*/ 7617143 w 7811452"/>
                  <a:gd name="connsiteY16" fmla="*/ 554355 h 3305231"/>
                  <a:gd name="connsiteX17" fmla="*/ 7167563 w 7811452"/>
                  <a:gd name="connsiteY17" fmla="*/ 630555 h 3305231"/>
                  <a:gd name="connsiteX18" fmla="*/ 7425690 w 7811452"/>
                  <a:gd name="connsiteY18" fmla="*/ 789623 h 3305231"/>
                  <a:gd name="connsiteX19" fmla="*/ 7450455 w 7811452"/>
                  <a:gd name="connsiteY19" fmla="*/ 2069783 h 3305231"/>
                  <a:gd name="connsiteX20" fmla="*/ 7610475 w 7811452"/>
                  <a:gd name="connsiteY20" fmla="*/ 2229803 h 3305231"/>
                  <a:gd name="connsiteX21" fmla="*/ 7454265 w 7811452"/>
                  <a:gd name="connsiteY21" fmla="*/ 2352675 h 3305231"/>
                  <a:gd name="connsiteX22" fmla="*/ 7811453 w 7811452"/>
                  <a:gd name="connsiteY22" fmla="*/ 2592705 h 3305231"/>
                  <a:gd name="connsiteX23" fmla="*/ 7366635 w 7811452"/>
                  <a:gd name="connsiteY23" fmla="*/ 2863215 h 33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1452" h="3305231">
                    <a:moveTo>
                      <a:pt x="7366635" y="2863215"/>
                    </a:moveTo>
                    <a:cubicBezTo>
                      <a:pt x="7450455" y="2938463"/>
                      <a:pt x="7522845" y="2975610"/>
                      <a:pt x="7606665" y="3050858"/>
                    </a:cubicBezTo>
                    <a:cubicBezTo>
                      <a:pt x="5185410" y="3375660"/>
                      <a:pt x="2739390" y="3387090"/>
                      <a:pt x="313373" y="3098483"/>
                    </a:cubicBezTo>
                    <a:cubicBezTo>
                      <a:pt x="305753" y="2931795"/>
                      <a:pt x="303848" y="2753678"/>
                      <a:pt x="260033" y="2592705"/>
                    </a:cubicBezTo>
                    <a:cubicBezTo>
                      <a:pt x="207645" y="2566988"/>
                      <a:pt x="170498" y="2545080"/>
                      <a:pt x="118110" y="2519363"/>
                    </a:cubicBezTo>
                    <a:cubicBezTo>
                      <a:pt x="176213" y="2419350"/>
                      <a:pt x="221933" y="2326958"/>
                      <a:pt x="280035" y="2226945"/>
                    </a:cubicBezTo>
                    <a:cubicBezTo>
                      <a:pt x="210503" y="2168843"/>
                      <a:pt x="120015" y="2080260"/>
                      <a:pt x="50483" y="2021205"/>
                    </a:cubicBezTo>
                    <a:cubicBezTo>
                      <a:pt x="133350" y="1945005"/>
                      <a:pt x="235267" y="1820228"/>
                      <a:pt x="318135" y="1744028"/>
                    </a:cubicBezTo>
                    <a:cubicBezTo>
                      <a:pt x="284798" y="1479233"/>
                      <a:pt x="261938" y="1238250"/>
                      <a:pt x="228600" y="974408"/>
                    </a:cubicBezTo>
                    <a:cubicBezTo>
                      <a:pt x="198120" y="956310"/>
                      <a:pt x="169545" y="946785"/>
                      <a:pt x="138113" y="928687"/>
                    </a:cubicBezTo>
                    <a:cubicBezTo>
                      <a:pt x="185738" y="867728"/>
                      <a:pt x="230505" y="781050"/>
                      <a:pt x="279083" y="719137"/>
                    </a:cubicBezTo>
                    <a:cubicBezTo>
                      <a:pt x="187643" y="672465"/>
                      <a:pt x="91440" y="579120"/>
                      <a:pt x="0" y="532448"/>
                    </a:cubicBezTo>
                    <a:cubicBezTo>
                      <a:pt x="61913" y="471487"/>
                      <a:pt x="125730" y="379095"/>
                      <a:pt x="187643" y="318135"/>
                    </a:cubicBezTo>
                    <a:cubicBezTo>
                      <a:pt x="124778" y="243840"/>
                      <a:pt x="97155" y="150495"/>
                      <a:pt x="35243" y="76200"/>
                    </a:cubicBezTo>
                    <a:cubicBezTo>
                      <a:pt x="2501265" y="219075"/>
                      <a:pt x="4976813" y="194310"/>
                      <a:pt x="7439025" y="0"/>
                    </a:cubicBezTo>
                    <a:cubicBezTo>
                      <a:pt x="7332345" y="106680"/>
                      <a:pt x="7275195" y="230505"/>
                      <a:pt x="7167563" y="337185"/>
                    </a:cubicBezTo>
                    <a:cubicBezTo>
                      <a:pt x="7319963" y="406718"/>
                      <a:pt x="7464743" y="483870"/>
                      <a:pt x="7617143" y="554355"/>
                    </a:cubicBezTo>
                    <a:cubicBezTo>
                      <a:pt x="7472363" y="574358"/>
                      <a:pt x="7312343" y="610553"/>
                      <a:pt x="7167563" y="630555"/>
                    </a:cubicBezTo>
                    <a:cubicBezTo>
                      <a:pt x="7275195" y="665798"/>
                      <a:pt x="7318058" y="754380"/>
                      <a:pt x="7425690" y="789623"/>
                    </a:cubicBezTo>
                    <a:cubicBezTo>
                      <a:pt x="7434263" y="1207770"/>
                      <a:pt x="7441883" y="1651635"/>
                      <a:pt x="7450455" y="2069783"/>
                    </a:cubicBezTo>
                    <a:cubicBezTo>
                      <a:pt x="7506653" y="2117408"/>
                      <a:pt x="7554278" y="2182178"/>
                      <a:pt x="7610475" y="2229803"/>
                    </a:cubicBezTo>
                    <a:cubicBezTo>
                      <a:pt x="7557135" y="2277428"/>
                      <a:pt x="7508558" y="2304098"/>
                      <a:pt x="7454265" y="2352675"/>
                    </a:cubicBezTo>
                    <a:cubicBezTo>
                      <a:pt x="7556183" y="2465070"/>
                      <a:pt x="7670483" y="2536508"/>
                      <a:pt x="7811453" y="2592705"/>
                    </a:cubicBezTo>
                    <a:cubicBezTo>
                      <a:pt x="7664768" y="2667000"/>
                      <a:pt x="7512368" y="2787968"/>
                      <a:pt x="7366635" y="2863215"/>
                    </a:cubicBezTo>
                    <a:close/>
                  </a:path>
                </a:pathLst>
              </a:custGeom>
              <a:solidFill>
                <a:srgbClr val="FDF5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D139A59-28D6-4B89-A0FF-6B560C75AECD}"/>
                  </a:ext>
                </a:extLst>
              </p:cNvPr>
              <p:cNvSpPr/>
              <p:nvPr/>
            </p:nvSpPr>
            <p:spPr>
              <a:xfrm>
                <a:off x="3720258" y="2754158"/>
                <a:ext cx="7860264" cy="2795193"/>
              </a:xfrm>
              <a:custGeom>
                <a:avLst/>
                <a:gdLst>
                  <a:gd name="connsiteX0" fmla="*/ 3809281 w 7860264"/>
                  <a:gd name="connsiteY0" fmla="*/ 3350999 h 3350998"/>
                  <a:gd name="connsiteX1" fmla="*/ 333609 w 7860264"/>
                  <a:gd name="connsiteY1" fmla="*/ 3144306 h 3350998"/>
                  <a:gd name="connsiteX2" fmla="*/ 313606 w 7860264"/>
                  <a:gd name="connsiteY2" fmla="*/ 3122399 h 3350998"/>
                  <a:gd name="connsiteX3" fmla="*/ 310749 w 7860264"/>
                  <a:gd name="connsiteY3" fmla="*/ 3060486 h 3350998"/>
                  <a:gd name="connsiteX4" fmla="*/ 263124 w 7860264"/>
                  <a:gd name="connsiteY4" fmla="*/ 2631861 h 3350998"/>
                  <a:gd name="connsiteX5" fmla="*/ 201211 w 7860264"/>
                  <a:gd name="connsiteY5" fmla="*/ 2599476 h 3350998"/>
                  <a:gd name="connsiteX6" fmla="*/ 130726 w 7860264"/>
                  <a:gd name="connsiteY6" fmla="*/ 2562328 h 3350998"/>
                  <a:gd name="connsiteX7" fmla="*/ 118344 w 7860264"/>
                  <a:gd name="connsiteY7" fmla="*/ 2548041 h 3350998"/>
                  <a:gd name="connsiteX8" fmla="*/ 120249 w 7860264"/>
                  <a:gd name="connsiteY8" fmla="*/ 2529944 h 3350998"/>
                  <a:gd name="connsiteX9" fmla="*/ 201211 w 7860264"/>
                  <a:gd name="connsiteY9" fmla="*/ 2384211 h 3350998"/>
                  <a:gd name="connsiteX10" fmla="*/ 272649 w 7860264"/>
                  <a:gd name="connsiteY10" fmla="*/ 2254671 h 3350998"/>
                  <a:gd name="connsiteX11" fmla="*/ 172636 w 7860264"/>
                  <a:gd name="connsiteY11" fmla="*/ 2164184 h 3350998"/>
                  <a:gd name="connsiteX12" fmla="*/ 58336 w 7860264"/>
                  <a:gd name="connsiteY12" fmla="*/ 2061314 h 3350998"/>
                  <a:gd name="connsiteX13" fmla="*/ 49764 w 7860264"/>
                  <a:gd name="connsiteY13" fmla="*/ 2044168 h 3350998"/>
                  <a:gd name="connsiteX14" fmla="*/ 57384 w 7860264"/>
                  <a:gd name="connsiteY14" fmla="*/ 2027024 h 3350998"/>
                  <a:gd name="connsiteX15" fmla="*/ 189781 w 7860264"/>
                  <a:gd name="connsiteY15" fmla="*/ 1889864 h 3350998"/>
                  <a:gd name="connsiteX16" fmla="*/ 316464 w 7860264"/>
                  <a:gd name="connsiteY16" fmla="*/ 1757466 h 3350998"/>
                  <a:gd name="connsiteX17" fmla="*/ 273601 w 7860264"/>
                  <a:gd name="connsiteY17" fmla="*/ 1384086 h 3350998"/>
                  <a:gd name="connsiteX18" fmla="*/ 230739 w 7860264"/>
                  <a:gd name="connsiteY18" fmla="*/ 1010706 h 3350998"/>
                  <a:gd name="connsiteX19" fmla="*/ 197401 w 7860264"/>
                  <a:gd name="connsiteY19" fmla="*/ 994513 h 3350998"/>
                  <a:gd name="connsiteX20" fmla="*/ 149776 w 7860264"/>
                  <a:gd name="connsiteY20" fmla="*/ 970701 h 3350998"/>
                  <a:gd name="connsiteX21" fmla="*/ 139299 w 7860264"/>
                  <a:gd name="connsiteY21" fmla="*/ 955461 h 3350998"/>
                  <a:gd name="connsiteX22" fmla="*/ 144061 w 7860264"/>
                  <a:gd name="connsiteY22" fmla="*/ 937363 h 3350998"/>
                  <a:gd name="connsiteX23" fmla="*/ 212641 w 7860264"/>
                  <a:gd name="connsiteY23" fmla="*/ 834493 h 3350998"/>
                  <a:gd name="connsiteX24" fmla="*/ 267886 w 7860264"/>
                  <a:gd name="connsiteY24" fmla="*/ 749721 h 3350998"/>
                  <a:gd name="connsiteX25" fmla="*/ 148824 w 7860264"/>
                  <a:gd name="connsiteY25" fmla="*/ 667806 h 3350998"/>
                  <a:gd name="connsiteX26" fmla="*/ 12616 w 7860264"/>
                  <a:gd name="connsiteY26" fmla="*/ 576366 h 3350998"/>
                  <a:gd name="connsiteX27" fmla="*/ 234 w 7860264"/>
                  <a:gd name="connsiteY27" fmla="*/ 559221 h 3350998"/>
                  <a:gd name="connsiteX28" fmla="*/ 6901 w 7860264"/>
                  <a:gd name="connsiteY28" fmla="*/ 539219 h 3350998"/>
                  <a:gd name="connsiteX29" fmla="*/ 99294 w 7860264"/>
                  <a:gd name="connsiteY29" fmla="*/ 433491 h 3350998"/>
                  <a:gd name="connsiteX30" fmla="*/ 180256 w 7860264"/>
                  <a:gd name="connsiteY30" fmla="*/ 339194 h 3350998"/>
                  <a:gd name="connsiteX31" fmla="*/ 114534 w 7860264"/>
                  <a:gd name="connsiteY31" fmla="*/ 230608 h 3350998"/>
                  <a:gd name="connsiteX32" fmla="*/ 41191 w 7860264"/>
                  <a:gd name="connsiteY32" fmla="*/ 113451 h 3350998"/>
                  <a:gd name="connsiteX33" fmla="*/ 38334 w 7860264"/>
                  <a:gd name="connsiteY33" fmla="*/ 88686 h 3350998"/>
                  <a:gd name="connsiteX34" fmla="*/ 60241 w 7860264"/>
                  <a:gd name="connsiteY34" fmla="*/ 76303 h 3350998"/>
                  <a:gd name="connsiteX35" fmla="*/ 7461167 w 7860264"/>
                  <a:gd name="connsiteY35" fmla="*/ 103 h 3350998"/>
                  <a:gd name="connsiteX36" fmla="*/ 7484027 w 7860264"/>
                  <a:gd name="connsiteY36" fmla="*/ 13438 h 3350998"/>
                  <a:gd name="connsiteX37" fmla="*/ 7479264 w 7860264"/>
                  <a:gd name="connsiteY37" fmla="*/ 39156 h 3350998"/>
                  <a:gd name="connsiteX38" fmla="*/ 7345914 w 7860264"/>
                  <a:gd name="connsiteY38" fmla="*/ 204891 h 3350998"/>
                  <a:gd name="connsiteX39" fmla="*/ 7230661 w 7860264"/>
                  <a:gd name="connsiteY39" fmla="*/ 352529 h 3350998"/>
                  <a:gd name="connsiteX40" fmla="*/ 7425924 w 7860264"/>
                  <a:gd name="connsiteY40" fmla="*/ 447779 h 3350998"/>
                  <a:gd name="connsiteX41" fmla="*/ 7650714 w 7860264"/>
                  <a:gd name="connsiteY41" fmla="*/ 556363 h 3350998"/>
                  <a:gd name="connsiteX42" fmla="*/ 7664049 w 7860264"/>
                  <a:gd name="connsiteY42" fmla="*/ 581129 h 3350998"/>
                  <a:gd name="connsiteX43" fmla="*/ 7644047 w 7860264"/>
                  <a:gd name="connsiteY43" fmla="*/ 600179 h 3350998"/>
                  <a:gd name="connsiteX44" fmla="*/ 7421161 w 7860264"/>
                  <a:gd name="connsiteY44" fmla="*/ 638279 h 3350998"/>
                  <a:gd name="connsiteX45" fmla="*/ 7268761 w 7860264"/>
                  <a:gd name="connsiteY45" fmla="*/ 664949 h 3350998"/>
                  <a:gd name="connsiteX46" fmla="*/ 7335436 w 7860264"/>
                  <a:gd name="connsiteY46" fmla="*/ 714479 h 3350998"/>
                  <a:gd name="connsiteX47" fmla="*/ 7457357 w 7860264"/>
                  <a:gd name="connsiteY47" fmla="*/ 789726 h 3350998"/>
                  <a:gd name="connsiteX48" fmla="*/ 7473549 w 7860264"/>
                  <a:gd name="connsiteY48" fmla="*/ 811634 h 3350998"/>
                  <a:gd name="connsiteX49" fmla="*/ 7484979 w 7860264"/>
                  <a:gd name="connsiteY49" fmla="*/ 1433616 h 3350998"/>
                  <a:gd name="connsiteX50" fmla="*/ 7497361 w 7860264"/>
                  <a:gd name="connsiteY50" fmla="*/ 2081316 h 3350998"/>
                  <a:gd name="connsiteX51" fmla="*/ 7571657 w 7860264"/>
                  <a:gd name="connsiteY51" fmla="*/ 2156564 h 3350998"/>
                  <a:gd name="connsiteX52" fmla="*/ 7649761 w 7860264"/>
                  <a:gd name="connsiteY52" fmla="*/ 2234669 h 3350998"/>
                  <a:gd name="connsiteX53" fmla="*/ 7658334 w 7860264"/>
                  <a:gd name="connsiteY53" fmla="*/ 2251814 h 3350998"/>
                  <a:gd name="connsiteX54" fmla="*/ 7650714 w 7860264"/>
                  <a:gd name="connsiteY54" fmla="*/ 2268959 h 3350998"/>
                  <a:gd name="connsiteX55" fmla="*/ 7570704 w 7860264"/>
                  <a:gd name="connsiteY55" fmla="*/ 2331824 h 3350998"/>
                  <a:gd name="connsiteX56" fmla="*/ 7512602 w 7860264"/>
                  <a:gd name="connsiteY56" fmla="*/ 2376591 h 3350998"/>
                  <a:gd name="connsiteX57" fmla="*/ 7845977 w 7860264"/>
                  <a:gd name="connsiteY57" fmla="*/ 2593761 h 3350998"/>
                  <a:gd name="connsiteX58" fmla="*/ 7860264 w 7860264"/>
                  <a:gd name="connsiteY58" fmla="*/ 2613764 h 3350998"/>
                  <a:gd name="connsiteX59" fmla="*/ 7847882 w 7860264"/>
                  <a:gd name="connsiteY59" fmla="*/ 2635671 h 3350998"/>
                  <a:gd name="connsiteX60" fmla="*/ 7627854 w 7860264"/>
                  <a:gd name="connsiteY60" fmla="*/ 2769974 h 3350998"/>
                  <a:gd name="connsiteX61" fmla="*/ 7433544 w 7860264"/>
                  <a:gd name="connsiteY61" fmla="*/ 2890941 h 3350998"/>
                  <a:gd name="connsiteX62" fmla="*/ 7525936 w 7860264"/>
                  <a:gd name="connsiteY62" fmla="*/ 2961426 h 3350998"/>
                  <a:gd name="connsiteX63" fmla="*/ 7647857 w 7860264"/>
                  <a:gd name="connsiteY63" fmla="*/ 3056676 h 3350998"/>
                  <a:gd name="connsiteX64" fmla="*/ 7654524 w 7860264"/>
                  <a:gd name="connsiteY64" fmla="*/ 3080489 h 3350998"/>
                  <a:gd name="connsiteX65" fmla="*/ 7635474 w 7860264"/>
                  <a:gd name="connsiteY65" fmla="*/ 3096681 h 3350998"/>
                  <a:gd name="connsiteX66" fmla="*/ 3809281 w 7860264"/>
                  <a:gd name="connsiteY66" fmla="*/ 3350999 h 3350998"/>
                  <a:gd name="connsiteX67" fmla="*/ 358374 w 7860264"/>
                  <a:gd name="connsiteY67" fmla="*/ 3100491 h 3350998"/>
                  <a:gd name="connsiteX68" fmla="*/ 3809281 w 7860264"/>
                  <a:gd name="connsiteY68" fmla="*/ 3304326 h 3350998"/>
                  <a:gd name="connsiteX69" fmla="*/ 7575467 w 7860264"/>
                  <a:gd name="connsiteY69" fmla="*/ 3057628 h 3350998"/>
                  <a:gd name="connsiteX70" fmla="*/ 7496409 w 7860264"/>
                  <a:gd name="connsiteY70" fmla="*/ 2998574 h 3350998"/>
                  <a:gd name="connsiteX71" fmla="*/ 7374489 w 7860264"/>
                  <a:gd name="connsiteY71" fmla="*/ 2903324 h 3350998"/>
                  <a:gd name="connsiteX72" fmla="*/ 7366869 w 7860264"/>
                  <a:gd name="connsiteY72" fmla="*/ 2883321 h 3350998"/>
                  <a:gd name="connsiteX73" fmla="*/ 7379252 w 7860264"/>
                  <a:gd name="connsiteY73" fmla="*/ 2866176 h 3350998"/>
                  <a:gd name="connsiteX74" fmla="*/ 7599279 w 7860264"/>
                  <a:gd name="connsiteY74" fmla="*/ 2731874 h 3350998"/>
                  <a:gd name="connsiteX75" fmla="*/ 7780254 w 7860264"/>
                  <a:gd name="connsiteY75" fmla="*/ 2618526 h 3350998"/>
                  <a:gd name="connsiteX76" fmla="*/ 7458309 w 7860264"/>
                  <a:gd name="connsiteY76" fmla="*/ 2390878 h 3350998"/>
                  <a:gd name="connsiteX77" fmla="*/ 7452594 w 7860264"/>
                  <a:gd name="connsiteY77" fmla="*/ 2373734 h 3350998"/>
                  <a:gd name="connsiteX78" fmla="*/ 7460214 w 7860264"/>
                  <a:gd name="connsiteY78" fmla="*/ 2357541 h 3350998"/>
                  <a:gd name="connsiteX79" fmla="*/ 7540224 w 7860264"/>
                  <a:gd name="connsiteY79" fmla="*/ 2294676 h 3350998"/>
                  <a:gd name="connsiteX80" fmla="*/ 7596422 w 7860264"/>
                  <a:gd name="connsiteY80" fmla="*/ 2251814 h 3350998"/>
                  <a:gd name="connsiteX81" fmla="*/ 7534509 w 7860264"/>
                  <a:gd name="connsiteY81" fmla="*/ 2187996 h 3350998"/>
                  <a:gd name="connsiteX82" fmla="*/ 7456404 w 7860264"/>
                  <a:gd name="connsiteY82" fmla="*/ 2109891 h 3350998"/>
                  <a:gd name="connsiteX83" fmla="*/ 7448784 w 7860264"/>
                  <a:gd name="connsiteY83" fmla="*/ 2092746 h 3350998"/>
                  <a:gd name="connsiteX84" fmla="*/ 7436402 w 7860264"/>
                  <a:gd name="connsiteY84" fmla="*/ 1434568 h 3350998"/>
                  <a:gd name="connsiteX85" fmla="*/ 7424972 w 7860264"/>
                  <a:gd name="connsiteY85" fmla="*/ 828779 h 3350998"/>
                  <a:gd name="connsiteX86" fmla="*/ 7304004 w 7860264"/>
                  <a:gd name="connsiteY86" fmla="*/ 750674 h 3350998"/>
                  <a:gd name="connsiteX87" fmla="*/ 7182084 w 7860264"/>
                  <a:gd name="connsiteY87" fmla="*/ 675426 h 3350998"/>
                  <a:gd name="connsiteX88" fmla="*/ 7165892 w 7860264"/>
                  <a:gd name="connsiteY88" fmla="*/ 651613 h 3350998"/>
                  <a:gd name="connsiteX89" fmla="*/ 7185894 w 7860264"/>
                  <a:gd name="connsiteY89" fmla="*/ 630659 h 3350998"/>
                  <a:gd name="connsiteX90" fmla="*/ 7409732 w 7860264"/>
                  <a:gd name="connsiteY90" fmla="*/ 592559 h 3350998"/>
                  <a:gd name="connsiteX91" fmla="*/ 7559274 w 7860264"/>
                  <a:gd name="connsiteY91" fmla="*/ 565888 h 3350998"/>
                  <a:gd name="connsiteX92" fmla="*/ 7402111 w 7860264"/>
                  <a:gd name="connsiteY92" fmla="*/ 489688 h 3350998"/>
                  <a:gd name="connsiteX93" fmla="*/ 7178274 w 7860264"/>
                  <a:gd name="connsiteY93" fmla="*/ 382056 h 3350998"/>
                  <a:gd name="connsiteX94" fmla="*/ 7164939 w 7860264"/>
                  <a:gd name="connsiteY94" fmla="*/ 364911 h 3350998"/>
                  <a:gd name="connsiteX95" fmla="*/ 7171607 w 7860264"/>
                  <a:gd name="connsiteY95" fmla="*/ 344909 h 3350998"/>
                  <a:gd name="connsiteX96" fmla="*/ 7304957 w 7860264"/>
                  <a:gd name="connsiteY96" fmla="*/ 179173 h 3350998"/>
                  <a:gd name="connsiteX97" fmla="*/ 7402111 w 7860264"/>
                  <a:gd name="connsiteY97" fmla="*/ 51539 h 3350998"/>
                  <a:gd name="connsiteX98" fmla="*/ 104056 w 7860264"/>
                  <a:gd name="connsiteY98" fmla="*/ 123928 h 3350998"/>
                  <a:gd name="connsiteX99" fmla="*/ 152634 w 7860264"/>
                  <a:gd name="connsiteY99" fmla="*/ 207748 h 3350998"/>
                  <a:gd name="connsiteX100" fmla="*/ 225976 w 7860264"/>
                  <a:gd name="connsiteY100" fmla="*/ 324906 h 3350998"/>
                  <a:gd name="connsiteX101" fmla="*/ 224071 w 7860264"/>
                  <a:gd name="connsiteY101" fmla="*/ 356338 h 3350998"/>
                  <a:gd name="connsiteX102" fmla="*/ 131679 w 7860264"/>
                  <a:gd name="connsiteY102" fmla="*/ 462066 h 3350998"/>
                  <a:gd name="connsiteX103" fmla="*/ 57384 w 7860264"/>
                  <a:gd name="connsiteY103" fmla="*/ 548744 h 3350998"/>
                  <a:gd name="connsiteX104" fmla="*/ 173589 w 7860264"/>
                  <a:gd name="connsiteY104" fmla="*/ 629706 h 3350998"/>
                  <a:gd name="connsiteX105" fmla="*/ 309796 w 7860264"/>
                  <a:gd name="connsiteY105" fmla="*/ 721146 h 3350998"/>
                  <a:gd name="connsiteX106" fmla="*/ 322179 w 7860264"/>
                  <a:gd name="connsiteY106" fmla="*/ 736386 h 3350998"/>
                  <a:gd name="connsiteX107" fmla="*/ 317416 w 7860264"/>
                  <a:gd name="connsiteY107" fmla="*/ 755436 h 3350998"/>
                  <a:gd name="connsiteX108" fmla="*/ 248836 w 7860264"/>
                  <a:gd name="connsiteY108" fmla="*/ 858306 h 3350998"/>
                  <a:gd name="connsiteX109" fmla="*/ 193591 w 7860264"/>
                  <a:gd name="connsiteY109" fmla="*/ 943079 h 3350998"/>
                  <a:gd name="connsiteX110" fmla="*/ 213594 w 7860264"/>
                  <a:gd name="connsiteY110" fmla="*/ 952604 h 3350998"/>
                  <a:gd name="connsiteX111" fmla="*/ 261219 w 7860264"/>
                  <a:gd name="connsiteY111" fmla="*/ 976416 h 3350998"/>
                  <a:gd name="connsiteX112" fmla="*/ 272649 w 7860264"/>
                  <a:gd name="connsiteY112" fmla="*/ 993561 h 3350998"/>
                  <a:gd name="connsiteX113" fmla="*/ 317416 w 7860264"/>
                  <a:gd name="connsiteY113" fmla="*/ 1378371 h 3350998"/>
                  <a:gd name="connsiteX114" fmla="*/ 362184 w 7860264"/>
                  <a:gd name="connsiteY114" fmla="*/ 1763181 h 3350998"/>
                  <a:gd name="connsiteX115" fmla="*/ 354564 w 7860264"/>
                  <a:gd name="connsiteY115" fmla="*/ 1783184 h 3350998"/>
                  <a:gd name="connsiteX116" fmla="*/ 222166 w 7860264"/>
                  <a:gd name="connsiteY116" fmla="*/ 1920343 h 3350998"/>
                  <a:gd name="connsiteX117" fmla="*/ 105961 w 7860264"/>
                  <a:gd name="connsiteY117" fmla="*/ 2042264 h 3350998"/>
                  <a:gd name="connsiteX118" fmla="*/ 202164 w 7860264"/>
                  <a:gd name="connsiteY118" fmla="*/ 2128941 h 3350998"/>
                  <a:gd name="connsiteX119" fmla="*/ 315511 w 7860264"/>
                  <a:gd name="connsiteY119" fmla="*/ 2230859 h 3350998"/>
                  <a:gd name="connsiteX120" fmla="*/ 320274 w 7860264"/>
                  <a:gd name="connsiteY120" fmla="*/ 2260386 h 3350998"/>
                  <a:gd name="connsiteX121" fmla="*/ 240264 w 7860264"/>
                  <a:gd name="connsiteY121" fmla="*/ 2405166 h 3350998"/>
                  <a:gd name="connsiteX122" fmla="*/ 170731 w 7860264"/>
                  <a:gd name="connsiteY122" fmla="*/ 2530896 h 3350998"/>
                  <a:gd name="connsiteX123" fmla="*/ 221214 w 7860264"/>
                  <a:gd name="connsiteY123" fmla="*/ 2557566 h 3350998"/>
                  <a:gd name="connsiteX124" fmla="*/ 291699 w 7860264"/>
                  <a:gd name="connsiteY124" fmla="*/ 2593761 h 3350998"/>
                  <a:gd name="connsiteX125" fmla="*/ 304081 w 7860264"/>
                  <a:gd name="connsiteY125" fmla="*/ 2608049 h 3350998"/>
                  <a:gd name="connsiteX126" fmla="*/ 356469 w 7860264"/>
                  <a:gd name="connsiteY126" fmla="*/ 3056676 h 3350998"/>
                  <a:gd name="connsiteX127" fmla="*/ 358374 w 7860264"/>
                  <a:gd name="connsiteY127" fmla="*/ 3100491 h 335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7860264" h="3350998">
                    <a:moveTo>
                      <a:pt x="3809281" y="3350999"/>
                    </a:moveTo>
                    <a:cubicBezTo>
                      <a:pt x="2651994" y="3350999"/>
                      <a:pt x="1491849" y="3282419"/>
                      <a:pt x="333609" y="3144306"/>
                    </a:cubicBezTo>
                    <a:cubicBezTo>
                      <a:pt x="322179" y="3143353"/>
                      <a:pt x="313606" y="3133828"/>
                      <a:pt x="313606" y="3122399"/>
                    </a:cubicBezTo>
                    <a:cubicBezTo>
                      <a:pt x="312654" y="3101444"/>
                      <a:pt x="311701" y="3081441"/>
                      <a:pt x="310749" y="3060486"/>
                    </a:cubicBezTo>
                    <a:cubicBezTo>
                      <a:pt x="305034" y="2916659"/>
                      <a:pt x="299319" y="2767116"/>
                      <a:pt x="263124" y="2631861"/>
                    </a:cubicBezTo>
                    <a:cubicBezTo>
                      <a:pt x="240264" y="2620431"/>
                      <a:pt x="220261" y="2609953"/>
                      <a:pt x="201211" y="2599476"/>
                    </a:cubicBezTo>
                    <a:cubicBezTo>
                      <a:pt x="179304" y="2588046"/>
                      <a:pt x="156444" y="2575664"/>
                      <a:pt x="130726" y="2562328"/>
                    </a:cubicBezTo>
                    <a:cubicBezTo>
                      <a:pt x="125011" y="2559471"/>
                      <a:pt x="120249" y="2554709"/>
                      <a:pt x="118344" y="2548041"/>
                    </a:cubicBezTo>
                    <a:cubicBezTo>
                      <a:pt x="116439" y="2542326"/>
                      <a:pt x="117391" y="2535659"/>
                      <a:pt x="120249" y="2529944"/>
                    </a:cubicBezTo>
                    <a:cubicBezTo>
                      <a:pt x="148824" y="2480414"/>
                      <a:pt x="175494" y="2430884"/>
                      <a:pt x="201211" y="2384211"/>
                    </a:cubicBezTo>
                    <a:cubicBezTo>
                      <a:pt x="224071" y="2342301"/>
                      <a:pt x="246931" y="2298486"/>
                      <a:pt x="272649" y="2254671"/>
                    </a:cubicBezTo>
                    <a:cubicBezTo>
                      <a:pt x="241216" y="2228001"/>
                      <a:pt x="205974" y="2195616"/>
                      <a:pt x="172636" y="2164184"/>
                    </a:cubicBezTo>
                    <a:cubicBezTo>
                      <a:pt x="133584" y="2127989"/>
                      <a:pt x="92626" y="2090841"/>
                      <a:pt x="58336" y="2061314"/>
                    </a:cubicBezTo>
                    <a:cubicBezTo>
                      <a:pt x="53574" y="2057503"/>
                      <a:pt x="49764" y="2050836"/>
                      <a:pt x="49764" y="2044168"/>
                    </a:cubicBezTo>
                    <a:cubicBezTo>
                      <a:pt x="49764" y="2037501"/>
                      <a:pt x="52621" y="2030834"/>
                      <a:pt x="57384" y="2027024"/>
                    </a:cubicBezTo>
                    <a:cubicBezTo>
                      <a:pt x="98341" y="1989876"/>
                      <a:pt x="145014" y="1938441"/>
                      <a:pt x="189781" y="1889864"/>
                    </a:cubicBezTo>
                    <a:cubicBezTo>
                      <a:pt x="232644" y="1843191"/>
                      <a:pt x="276459" y="1795566"/>
                      <a:pt x="316464" y="1757466"/>
                    </a:cubicBezTo>
                    <a:cubicBezTo>
                      <a:pt x="300271" y="1628879"/>
                      <a:pt x="286936" y="1504101"/>
                      <a:pt x="273601" y="1384086"/>
                    </a:cubicBezTo>
                    <a:cubicBezTo>
                      <a:pt x="260266" y="1263118"/>
                      <a:pt x="245979" y="1139293"/>
                      <a:pt x="230739" y="1010706"/>
                    </a:cubicBezTo>
                    <a:cubicBezTo>
                      <a:pt x="219309" y="1004991"/>
                      <a:pt x="208831" y="999276"/>
                      <a:pt x="197401" y="994513"/>
                    </a:cubicBezTo>
                    <a:cubicBezTo>
                      <a:pt x="182161" y="987846"/>
                      <a:pt x="166921" y="980226"/>
                      <a:pt x="149776" y="970701"/>
                    </a:cubicBezTo>
                    <a:cubicBezTo>
                      <a:pt x="144061" y="966891"/>
                      <a:pt x="140251" y="961176"/>
                      <a:pt x="139299" y="955461"/>
                    </a:cubicBezTo>
                    <a:cubicBezTo>
                      <a:pt x="138346" y="948793"/>
                      <a:pt x="139299" y="942126"/>
                      <a:pt x="144061" y="937363"/>
                    </a:cubicBezTo>
                    <a:cubicBezTo>
                      <a:pt x="166921" y="907836"/>
                      <a:pt x="190734" y="870688"/>
                      <a:pt x="212641" y="834493"/>
                    </a:cubicBezTo>
                    <a:cubicBezTo>
                      <a:pt x="230739" y="805918"/>
                      <a:pt x="248836" y="776391"/>
                      <a:pt x="267886" y="749721"/>
                    </a:cubicBezTo>
                    <a:cubicBezTo>
                      <a:pt x="227881" y="726861"/>
                      <a:pt x="187876" y="696381"/>
                      <a:pt x="148824" y="667806"/>
                    </a:cubicBezTo>
                    <a:cubicBezTo>
                      <a:pt x="103104" y="633516"/>
                      <a:pt x="56431" y="599226"/>
                      <a:pt x="12616" y="576366"/>
                    </a:cubicBezTo>
                    <a:cubicBezTo>
                      <a:pt x="5949" y="572556"/>
                      <a:pt x="1186" y="566841"/>
                      <a:pt x="234" y="559221"/>
                    </a:cubicBezTo>
                    <a:cubicBezTo>
                      <a:pt x="-719" y="551601"/>
                      <a:pt x="1186" y="544934"/>
                      <a:pt x="6901" y="539219"/>
                    </a:cubicBezTo>
                    <a:cubicBezTo>
                      <a:pt x="37381" y="509691"/>
                      <a:pt x="68814" y="470638"/>
                      <a:pt x="99294" y="433491"/>
                    </a:cubicBezTo>
                    <a:cubicBezTo>
                      <a:pt x="125964" y="401106"/>
                      <a:pt x="152634" y="367769"/>
                      <a:pt x="180256" y="339194"/>
                    </a:cubicBezTo>
                    <a:cubicBezTo>
                      <a:pt x="153586" y="303951"/>
                      <a:pt x="133584" y="266804"/>
                      <a:pt x="114534" y="230608"/>
                    </a:cubicBezTo>
                    <a:cubicBezTo>
                      <a:pt x="91674" y="188698"/>
                      <a:pt x="70719" y="148694"/>
                      <a:pt x="41191" y="113451"/>
                    </a:cubicBezTo>
                    <a:cubicBezTo>
                      <a:pt x="35476" y="106783"/>
                      <a:pt x="34524" y="96306"/>
                      <a:pt x="38334" y="88686"/>
                    </a:cubicBezTo>
                    <a:cubicBezTo>
                      <a:pt x="42144" y="80114"/>
                      <a:pt x="51669" y="75351"/>
                      <a:pt x="60241" y="76303"/>
                    </a:cubicBezTo>
                    <a:cubicBezTo>
                      <a:pt x="2517691" y="219179"/>
                      <a:pt x="5007527" y="193461"/>
                      <a:pt x="7461167" y="103"/>
                    </a:cubicBezTo>
                    <a:cubicBezTo>
                      <a:pt x="7470692" y="-849"/>
                      <a:pt x="7480217" y="4866"/>
                      <a:pt x="7484027" y="13438"/>
                    </a:cubicBezTo>
                    <a:cubicBezTo>
                      <a:pt x="7487836" y="22011"/>
                      <a:pt x="7485932" y="32488"/>
                      <a:pt x="7479264" y="39156"/>
                    </a:cubicBezTo>
                    <a:cubicBezTo>
                      <a:pt x="7426877" y="91544"/>
                      <a:pt x="7385919" y="148694"/>
                      <a:pt x="7345914" y="204891"/>
                    </a:cubicBezTo>
                    <a:cubicBezTo>
                      <a:pt x="7310672" y="254421"/>
                      <a:pt x="7274477" y="304904"/>
                      <a:pt x="7230661" y="352529"/>
                    </a:cubicBezTo>
                    <a:cubicBezTo>
                      <a:pt x="7297336" y="383961"/>
                      <a:pt x="7362107" y="416346"/>
                      <a:pt x="7425924" y="447779"/>
                    </a:cubicBezTo>
                    <a:cubicBezTo>
                      <a:pt x="7499267" y="483973"/>
                      <a:pt x="7574514" y="521121"/>
                      <a:pt x="7650714" y="556363"/>
                    </a:cubicBezTo>
                    <a:cubicBezTo>
                      <a:pt x="7660239" y="560174"/>
                      <a:pt x="7665002" y="570651"/>
                      <a:pt x="7664049" y="581129"/>
                    </a:cubicBezTo>
                    <a:cubicBezTo>
                      <a:pt x="7662144" y="591606"/>
                      <a:pt x="7654524" y="599226"/>
                      <a:pt x="7644047" y="600179"/>
                    </a:cubicBezTo>
                    <a:cubicBezTo>
                      <a:pt x="7572609" y="609704"/>
                      <a:pt x="7495457" y="623991"/>
                      <a:pt x="7421161" y="638279"/>
                    </a:cubicBezTo>
                    <a:cubicBezTo>
                      <a:pt x="7370679" y="647804"/>
                      <a:pt x="7319244" y="657329"/>
                      <a:pt x="7268761" y="664949"/>
                    </a:cubicBezTo>
                    <a:cubicBezTo>
                      <a:pt x="7293527" y="680188"/>
                      <a:pt x="7314482" y="698286"/>
                      <a:pt x="7335436" y="714479"/>
                    </a:cubicBezTo>
                    <a:cubicBezTo>
                      <a:pt x="7372584" y="744959"/>
                      <a:pt x="7407827" y="773534"/>
                      <a:pt x="7457357" y="789726"/>
                    </a:cubicBezTo>
                    <a:cubicBezTo>
                      <a:pt x="7466882" y="792584"/>
                      <a:pt x="7472597" y="801156"/>
                      <a:pt x="7473549" y="811634"/>
                    </a:cubicBezTo>
                    <a:cubicBezTo>
                      <a:pt x="7477359" y="1015468"/>
                      <a:pt x="7481169" y="1224066"/>
                      <a:pt x="7484979" y="1433616"/>
                    </a:cubicBezTo>
                    <a:cubicBezTo>
                      <a:pt x="7488789" y="1647929"/>
                      <a:pt x="7492599" y="1869861"/>
                      <a:pt x="7497361" y="2081316"/>
                    </a:cubicBezTo>
                    <a:cubicBezTo>
                      <a:pt x="7523079" y="2104176"/>
                      <a:pt x="7547844" y="2130846"/>
                      <a:pt x="7571657" y="2156564"/>
                    </a:cubicBezTo>
                    <a:cubicBezTo>
                      <a:pt x="7596422" y="2184186"/>
                      <a:pt x="7623092" y="2211809"/>
                      <a:pt x="7649761" y="2234669"/>
                    </a:cubicBezTo>
                    <a:cubicBezTo>
                      <a:pt x="7654524" y="2239431"/>
                      <a:pt x="7657382" y="2245146"/>
                      <a:pt x="7658334" y="2251814"/>
                    </a:cubicBezTo>
                    <a:cubicBezTo>
                      <a:pt x="7658334" y="2258481"/>
                      <a:pt x="7655477" y="2265149"/>
                      <a:pt x="7650714" y="2268959"/>
                    </a:cubicBezTo>
                    <a:cubicBezTo>
                      <a:pt x="7623092" y="2293724"/>
                      <a:pt x="7596422" y="2312774"/>
                      <a:pt x="7570704" y="2331824"/>
                    </a:cubicBezTo>
                    <a:cubicBezTo>
                      <a:pt x="7550702" y="2346111"/>
                      <a:pt x="7531652" y="2360399"/>
                      <a:pt x="7512602" y="2376591"/>
                    </a:cubicBezTo>
                    <a:cubicBezTo>
                      <a:pt x="7601184" y="2468984"/>
                      <a:pt x="7705007" y="2536611"/>
                      <a:pt x="7845977" y="2593761"/>
                    </a:cubicBezTo>
                    <a:cubicBezTo>
                      <a:pt x="7854549" y="2597571"/>
                      <a:pt x="7860264" y="2605191"/>
                      <a:pt x="7860264" y="2613764"/>
                    </a:cubicBezTo>
                    <a:cubicBezTo>
                      <a:pt x="7860264" y="2622336"/>
                      <a:pt x="7855502" y="2630909"/>
                      <a:pt x="7847882" y="2635671"/>
                    </a:cubicBezTo>
                    <a:cubicBezTo>
                      <a:pt x="7776444" y="2672819"/>
                      <a:pt x="7701197" y="2722349"/>
                      <a:pt x="7627854" y="2769974"/>
                    </a:cubicBezTo>
                    <a:cubicBezTo>
                      <a:pt x="7564036" y="2811884"/>
                      <a:pt x="7498314" y="2855699"/>
                      <a:pt x="7433544" y="2890941"/>
                    </a:cubicBezTo>
                    <a:cubicBezTo>
                      <a:pt x="7465929" y="2917611"/>
                      <a:pt x="7496409" y="2939519"/>
                      <a:pt x="7525936" y="2961426"/>
                    </a:cubicBezTo>
                    <a:cubicBezTo>
                      <a:pt x="7564989" y="2989049"/>
                      <a:pt x="7604994" y="3018576"/>
                      <a:pt x="7647857" y="3056676"/>
                    </a:cubicBezTo>
                    <a:cubicBezTo>
                      <a:pt x="7654524" y="3062391"/>
                      <a:pt x="7657382" y="3071916"/>
                      <a:pt x="7654524" y="3080489"/>
                    </a:cubicBezTo>
                    <a:cubicBezTo>
                      <a:pt x="7651667" y="3089061"/>
                      <a:pt x="7644047" y="3095728"/>
                      <a:pt x="7635474" y="3096681"/>
                    </a:cubicBezTo>
                    <a:cubicBezTo>
                      <a:pt x="6369602" y="3266226"/>
                      <a:pt x="5091347" y="3350999"/>
                      <a:pt x="3809281" y="3350999"/>
                    </a:cubicBezTo>
                    <a:close/>
                    <a:moveTo>
                      <a:pt x="358374" y="3100491"/>
                    </a:moveTo>
                    <a:cubicBezTo>
                      <a:pt x="1508041" y="3236699"/>
                      <a:pt x="2660566" y="3304326"/>
                      <a:pt x="3809281" y="3304326"/>
                    </a:cubicBezTo>
                    <a:cubicBezTo>
                      <a:pt x="5073249" y="3304326"/>
                      <a:pt x="6330549" y="3222411"/>
                      <a:pt x="7575467" y="3057628"/>
                    </a:cubicBezTo>
                    <a:cubicBezTo>
                      <a:pt x="7548797" y="3036674"/>
                      <a:pt x="7523079" y="3017624"/>
                      <a:pt x="7496409" y="2998574"/>
                    </a:cubicBezTo>
                    <a:cubicBezTo>
                      <a:pt x="7457357" y="2970951"/>
                      <a:pt x="7417352" y="2941424"/>
                      <a:pt x="7374489" y="2903324"/>
                    </a:cubicBezTo>
                    <a:cubicBezTo>
                      <a:pt x="7368774" y="2898561"/>
                      <a:pt x="7365917" y="2890941"/>
                      <a:pt x="7366869" y="2883321"/>
                    </a:cubicBezTo>
                    <a:cubicBezTo>
                      <a:pt x="7367822" y="2875701"/>
                      <a:pt x="7372584" y="2869034"/>
                      <a:pt x="7379252" y="2866176"/>
                    </a:cubicBezTo>
                    <a:cubicBezTo>
                      <a:pt x="7451642" y="2829028"/>
                      <a:pt x="7526889" y="2779499"/>
                      <a:pt x="7599279" y="2731874"/>
                    </a:cubicBezTo>
                    <a:cubicBezTo>
                      <a:pt x="7659286" y="2692821"/>
                      <a:pt x="7720247" y="2652816"/>
                      <a:pt x="7780254" y="2618526"/>
                    </a:cubicBezTo>
                    <a:cubicBezTo>
                      <a:pt x="7646904" y="2559471"/>
                      <a:pt x="7545939" y="2488034"/>
                      <a:pt x="7458309" y="2390878"/>
                    </a:cubicBezTo>
                    <a:cubicBezTo>
                      <a:pt x="7454499" y="2386116"/>
                      <a:pt x="7451642" y="2380401"/>
                      <a:pt x="7452594" y="2373734"/>
                    </a:cubicBezTo>
                    <a:cubicBezTo>
                      <a:pt x="7452594" y="2368019"/>
                      <a:pt x="7455452" y="2362303"/>
                      <a:pt x="7460214" y="2357541"/>
                    </a:cubicBezTo>
                    <a:cubicBezTo>
                      <a:pt x="7487836" y="2332776"/>
                      <a:pt x="7514507" y="2313726"/>
                      <a:pt x="7540224" y="2294676"/>
                    </a:cubicBezTo>
                    <a:cubicBezTo>
                      <a:pt x="7559274" y="2280389"/>
                      <a:pt x="7577372" y="2267053"/>
                      <a:pt x="7596422" y="2251814"/>
                    </a:cubicBezTo>
                    <a:cubicBezTo>
                      <a:pt x="7574514" y="2231811"/>
                      <a:pt x="7554511" y="2208951"/>
                      <a:pt x="7534509" y="2187996"/>
                    </a:cubicBezTo>
                    <a:cubicBezTo>
                      <a:pt x="7509744" y="2161326"/>
                      <a:pt x="7483074" y="2132751"/>
                      <a:pt x="7456404" y="2109891"/>
                    </a:cubicBezTo>
                    <a:cubicBezTo>
                      <a:pt x="7451642" y="2106081"/>
                      <a:pt x="7448784" y="2099414"/>
                      <a:pt x="7448784" y="2092746"/>
                    </a:cubicBezTo>
                    <a:cubicBezTo>
                      <a:pt x="7444022" y="1877481"/>
                      <a:pt x="7440211" y="1652691"/>
                      <a:pt x="7436402" y="1434568"/>
                    </a:cubicBezTo>
                    <a:cubicBezTo>
                      <a:pt x="7432592" y="1230734"/>
                      <a:pt x="7428782" y="1026899"/>
                      <a:pt x="7424972" y="828779"/>
                    </a:cubicBezTo>
                    <a:cubicBezTo>
                      <a:pt x="7375442" y="808776"/>
                      <a:pt x="7339247" y="779249"/>
                      <a:pt x="7304004" y="750674"/>
                    </a:cubicBezTo>
                    <a:cubicBezTo>
                      <a:pt x="7266857" y="720194"/>
                      <a:pt x="7231614" y="691619"/>
                      <a:pt x="7182084" y="675426"/>
                    </a:cubicBezTo>
                    <a:cubicBezTo>
                      <a:pt x="7171607" y="671616"/>
                      <a:pt x="7164939" y="662091"/>
                      <a:pt x="7165892" y="651613"/>
                    </a:cubicBezTo>
                    <a:cubicBezTo>
                      <a:pt x="7166844" y="641136"/>
                      <a:pt x="7175417" y="632563"/>
                      <a:pt x="7185894" y="630659"/>
                    </a:cubicBezTo>
                    <a:cubicBezTo>
                      <a:pt x="7258284" y="621134"/>
                      <a:pt x="7335436" y="606846"/>
                      <a:pt x="7409732" y="592559"/>
                    </a:cubicBezTo>
                    <a:cubicBezTo>
                      <a:pt x="7459261" y="583034"/>
                      <a:pt x="7509744" y="574461"/>
                      <a:pt x="7559274" y="565888"/>
                    </a:cubicBezTo>
                    <a:cubicBezTo>
                      <a:pt x="7505934" y="540171"/>
                      <a:pt x="7453547" y="514454"/>
                      <a:pt x="7402111" y="489688"/>
                    </a:cubicBezTo>
                    <a:cubicBezTo>
                      <a:pt x="7329722" y="453494"/>
                      <a:pt x="7254474" y="416346"/>
                      <a:pt x="7178274" y="382056"/>
                    </a:cubicBezTo>
                    <a:cubicBezTo>
                      <a:pt x="7171607" y="379198"/>
                      <a:pt x="7166844" y="372531"/>
                      <a:pt x="7164939" y="364911"/>
                    </a:cubicBezTo>
                    <a:cubicBezTo>
                      <a:pt x="7163986" y="357291"/>
                      <a:pt x="7165892" y="349671"/>
                      <a:pt x="7171607" y="344909"/>
                    </a:cubicBezTo>
                    <a:cubicBezTo>
                      <a:pt x="7223994" y="292521"/>
                      <a:pt x="7264952" y="235371"/>
                      <a:pt x="7304957" y="179173"/>
                    </a:cubicBezTo>
                    <a:cubicBezTo>
                      <a:pt x="7335436" y="136311"/>
                      <a:pt x="7365917" y="93448"/>
                      <a:pt x="7402111" y="51539"/>
                    </a:cubicBezTo>
                    <a:cubicBezTo>
                      <a:pt x="4982761" y="237276"/>
                      <a:pt x="2527216" y="262041"/>
                      <a:pt x="104056" y="123928"/>
                    </a:cubicBezTo>
                    <a:cubicBezTo>
                      <a:pt x="122154" y="151551"/>
                      <a:pt x="137394" y="180126"/>
                      <a:pt x="152634" y="207748"/>
                    </a:cubicBezTo>
                    <a:cubicBezTo>
                      <a:pt x="175494" y="249658"/>
                      <a:pt x="196449" y="289663"/>
                      <a:pt x="225976" y="324906"/>
                    </a:cubicBezTo>
                    <a:cubicBezTo>
                      <a:pt x="233596" y="334431"/>
                      <a:pt x="232644" y="347766"/>
                      <a:pt x="224071" y="356338"/>
                    </a:cubicBezTo>
                    <a:cubicBezTo>
                      <a:pt x="193591" y="385866"/>
                      <a:pt x="162159" y="424919"/>
                      <a:pt x="131679" y="462066"/>
                    </a:cubicBezTo>
                    <a:cubicBezTo>
                      <a:pt x="107866" y="491594"/>
                      <a:pt x="82149" y="522073"/>
                      <a:pt x="57384" y="548744"/>
                    </a:cubicBezTo>
                    <a:cubicBezTo>
                      <a:pt x="96436" y="571604"/>
                      <a:pt x="135489" y="601131"/>
                      <a:pt x="173589" y="629706"/>
                    </a:cubicBezTo>
                    <a:cubicBezTo>
                      <a:pt x="219309" y="663044"/>
                      <a:pt x="265981" y="698286"/>
                      <a:pt x="309796" y="721146"/>
                    </a:cubicBezTo>
                    <a:cubicBezTo>
                      <a:pt x="315511" y="724004"/>
                      <a:pt x="320274" y="729719"/>
                      <a:pt x="322179" y="736386"/>
                    </a:cubicBezTo>
                    <a:cubicBezTo>
                      <a:pt x="324084" y="743054"/>
                      <a:pt x="322179" y="749721"/>
                      <a:pt x="317416" y="755436"/>
                    </a:cubicBezTo>
                    <a:cubicBezTo>
                      <a:pt x="294556" y="784963"/>
                      <a:pt x="270744" y="822111"/>
                      <a:pt x="248836" y="858306"/>
                    </a:cubicBezTo>
                    <a:cubicBezTo>
                      <a:pt x="230739" y="886881"/>
                      <a:pt x="212641" y="916409"/>
                      <a:pt x="193591" y="943079"/>
                    </a:cubicBezTo>
                    <a:cubicBezTo>
                      <a:pt x="200259" y="945936"/>
                      <a:pt x="206926" y="949746"/>
                      <a:pt x="213594" y="952604"/>
                    </a:cubicBezTo>
                    <a:cubicBezTo>
                      <a:pt x="228834" y="959271"/>
                      <a:pt x="245026" y="966891"/>
                      <a:pt x="261219" y="976416"/>
                    </a:cubicBezTo>
                    <a:cubicBezTo>
                      <a:pt x="266934" y="980226"/>
                      <a:pt x="271696" y="985941"/>
                      <a:pt x="272649" y="993561"/>
                    </a:cubicBezTo>
                    <a:cubicBezTo>
                      <a:pt x="288841" y="1125959"/>
                      <a:pt x="303129" y="1254546"/>
                      <a:pt x="317416" y="1378371"/>
                    </a:cubicBezTo>
                    <a:cubicBezTo>
                      <a:pt x="331704" y="1502196"/>
                      <a:pt x="345991" y="1630784"/>
                      <a:pt x="362184" y="1763181"/>
                    </a:cubicBezTo>
                    <a:cubicBezTo>
                      <a:pt x="363136" y="1770801"/>
                      <a:pt x="360279" y="1778421"/>
                      <a:pt x="354564" y="1783184"/>
                    </a:cubicBezTo>
                    <a:cubicBezTo>
                      <a:pt x="313606" y="1820331"/>
                      <a:pt x="266934" y="1871766"/>
                      <a:pt x="222166" y="1920343"/>
                    </a:cubicBezTo>
                    <a:cubicBezTo>
                      <a:pt x="183114" y="1963206"/>
                      <a:pt x="143109" y="2007021"/>
                      <a:pt x="105961" y="2042264"/>
                    </a:cubicBezTo>
                    <a:cubicBezTo>
                      <a:pt x="136441" y="2068934"/>
                      <a:pt x="169779" y="2099414"/>
                      <a:pt x="202164" y="2128941"/>
                    </a:cubicBezTo>
                    <a:cubicBezTo>
                      <a:pt x="241216" y="2165136"/>
                      <a:pt x="281221" y="2201331"/>
                      <a:pt x="315511" y="2230859"/>
                    </a:cubicBezTo>
                    <a:cubicBezTo>
                      <a:pt x="324084" y="2238478"/>
                      <a:pt x="325989" y="2250861"/>
                      <a:pt x="320274" y="2260386"/>
                    </a:cubicBezTo>
                    <a:cubicBezTo>
                      <a:pt x="291699" y="2309916"/>
                      <a:pt x="265029" y="2358494"/>
                      <a:pt x="240264" y="2405166"/>
                    </a:cubicBezTo>
                    <a:cubicBezTo>
                      <a:pt x="218356" y="2446124"/>
                      <a:pt x="195496" y="2488034"/>
                      <a:pt x="170731" y="2530896"/>
                    </a:cubicBezTo>
                    <a:cubicBezTo>
                      <a:pt x="188829" y="2540421"/>
                      <a:pt x="205021" y="2548994"/>
                      <a:pt x="221214" y="2557566"/>
                    </a:cubicBezTo>
                    <a:cubicBezTo>
                      <a:pt x="243121" y="2568996"/>
                      <a:pt x="265029" y="2581378"/>
                      <a:pt x="291699" y="2593761"/>
                    </a:cubicBezTo>
                    <a:cubicBezTo>
                      <a:pt x="297414" y="2596619"/>
                      <a:pt x="302176" y="2602334"/>
                      <a:pt x="304081" y="2608049"/>
                    </a:cubicBezTo>
                    <a:cubicBezTo>
                      <a:pt x="344086" y="2750924"/>
                      <a:pt x="349801" y="2907134"/>
                      <a:pt x="356469" y="3056676"/>
                    </a:cubicBezTo>
                    <a:cubicBezTo>
                      <a:pt x="356469" y="3071916"/>
                      <a:pt x="357421" y="3086203"/>
                      <a:pt x="358374" y="3100491"/>
                    </a:cubicBezTo>
                    <a:close/>
                  </a:path>
                </a:pathLst>
              </a:custGeom>
              <a:solidFill>
                <a:srgbClr val="454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7" name="Graphic 3">
                <a:extLst>
                  <a:ext uri="{FF2B5EF4-FFF2-40B4-BE49-F238E27FC236}">
                    <a16:creationId xmlns:a16="http://schemas.microsoft.com/office/drawing/2014/main" id="{824EC916-A24E-4733-B0F7-BEC2797C7BEC}"/>
                  </a:ext>
                </a:extLst>
              </p:cNvPr>
              <p:cNvGrpSpPr/>
              <p:nvPr/>
            </p:nvGrpSpPr>
            <p:grpSpPr>
              <a:xfrm>
                <a:off x="6960830" y="2289634"/>
                <a:ext cx="1188634" cy="1023983"/>
                <a:chOff x="6960830" y="2289634"/>
                <a:chExt cx="1188634" cy="1023983"/>
              </a:xfrm>
            </p:grpSpPr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49BD7A58-8B2F-442C-B69D-4C61B4B406AE}"/>
                    </a:ext>
                  </a:extLst>
                </p:cNvPr>
                <p:cNvSpPr/>
                <p:nvPr/>
              </p:nvSpPr>
              <p:spPr>
                <a:xfrm>
                  <a:off x="6961782" y="2753309"/>
                  <a:ext cx="1187682" cy="560308"/>
                </a:xfrm>
                <a:custGeom>
                  <a:avLst/>
                  <a:gdLst>
                    <a:gd name="connsiteX0" fmla="*/ 1177357 w 1187682"/>
                    <a:gd name="connsiteY0" fmla="*/ 34290 h 560308"/>
                    <a:gd name="connsiteX1" fmla="*/ 1090680 w 1187682"/>
                    <a:gd name="connsiteY1" fmla="*/ 19050 h 560308"/>
                    <a:gd name="connsiteX2" fmla="*/ 974475 w 1187682"/>
                    <a:gd name="connsiteY2" fmla="*/ 10477 h 560308"/>
                    <a:gd name="connsiteX3" fmla="*/ 932565 w 1187682"/>
                    <a:gd name="connsiteY3" fmla="*/ 7620 h 560308"/>
                    <a:gd name="connsiteX4" fmla="*/ 155325 w 1187682"/>
                    <a:gd name="connsiteY4" fmla="*/ 7620 h 560308"/>
                    <a:gd name="connsiteX5" fmla="*/ 155325 w 1187682"/>
                    <a:gd name="connsiteY5" fmla="*/ 0 h 560308"/>
                    <a:gd name="connsiteX6" fmla="*/ 47692 w 1187682"/>
                    <a:gd name="connsiteY6" fmla="*/ 6668 h 560308"/>
                    <a:gd name="connsiteX7" fmla="*/ 10545 w 1187682"/>
                    <a:gd name="connsiteY7" fmla="*/ 22860 h 560308"/>
                    <a:gd name="connsiteX8" fmla="*/ 3877 w 1187682"/>
                    <a:gd name="connsiteY8" fmla="*/ 115252 h 560308"/>
                    <a:gd name="connsiteX9" fmla="*/ 8640 w 1187682"/>
                    <a:gd name="connsiteY9" fmla="*/ 231458 h 560308"/>
                    <a:gd name="connsiteX10" fmla="*/ 18165 w 1187682"/>
                    <a:gd name="connsiteY10" fmla="*/ 469583 h 560308"/>
                    <a:gd name="connsiteX11" fmla="*/ 28642 w 1187682"/>
                    <a:gd name="connsiteY11" fmla="*/ 519112 h 560308"/>
                    <a:gd name="connsiteX12" fmla="*/ 84840 w 1187682"/>
                    <a:gd name="connsiteY12" fmla="*/ 541020 h 560308"/>
                    <a:gd name="connsiteX13" fmla="*/ 1122112 w 1187682"/>
                    <a:gd name="connsiteY13" fmla="*/ 541020 h 560308"/>
                    <a:gd name="connsiteX14" fmla="*/ 1166880 w 1187682"/>
                    <a:gd name="connsiteY14" fmla="*/ 525780 h 560308"/>
                    <a:gd name="connsiteX15" fmla="*/ 1177357 w 1187682"/>
                    <a:gd name="connsiteY15" fmla="*/ 475297 h 560308"/>
                    <a:gd name="connsiteX16" fmla="*/ 1184025 w 1187682"/>
                    <a:gd name="connsiteY16" fmla="*/ 138113 h 560308"/>
                    <a:gd name="connsiteX17" fmla="*/ 1186882 w 1187682"/>
                    <a:gd name="connsiteY17" fmla="*/ 57150 h 560308"/>
                    <a:gd name="connsiteX18" fmla="*/ 1177357 w 1187682"/>
                    <a:gd name="connsiteY18" fmla="*/ 34290 h 560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87682" h="560308">
                      <a:moveTo>
                        <a:pt x="1177357" y="34290"/>
                      </a:moveTo>
                      <a:cubicBezTo>
                        <a:pt x="1162117" y="15240"/>
                        <a:pt x="1112587" y="20002"/>
                        <a:pt x="1090680" y="19050"/>
                      </a:cubicBezTo>
                      <a:cubicBezTo>
                        <a:pt x="1051627" y="16193"/>
                        <a:pt x="1013527" y="13335"/>
                        <a:pt x="974475" y="10477"/>
                      </a:cubicBezTo>
                      <a:cubicBezTo>
                        <a:pt x="960187" y="9525"/>
                        <a:pt x="946852" y="8572"/>
                        <a:pt x="932565" y="7620"/>
                      </a:cubicBezTo>
                      <a:lnTo>
                        <a:pt x="155325" y="7620"/>
                      </a:lnTo>
                      <a:lnTo>
                        <a:pt x="155325" y="0"/>
                      </a:lnTo>
                      <a:cubicBezTo>
                        <a:pt x="119130" y="1905"/>
                        <a:pt x="83887" y="4763"/>
                        <a:pt x="47692" y="6668"/>
                      </a:cubicBezTo>
                      <a:cubicBezTo>
                        <a:pt x="33405" y="7620"/>
                        <a:pt x="19117" y="11430"/>
                        <a:pt x="10545" y="22860"/>
                      </a:cubicBezTo>
                      <a:cubicBezTo>
                        <a:pt x="-7553" y="45720"/>
                        <a:pt x="2925" y="88582"/>
                        <a:pt x="3877" y="115252"/>
                      </a:cubicBezTo>
                      <a:cubicBezTo>
                        <a:pt x="5782" y="154305"/>
                        <a:pt x="6735" y="193358"/>
                        <a:pt x="8640" y="231458"/>
                      </a:cubicBezTo>
                      <a:cubicBezTo>
                        <a:pt x="11497" y="311468"/>
                        <a:pt x="14355" y="390525"/>
                        <a:pt x="18165" y="469583"/>
                      </a:cubicBezTo>
                      <a:cubicBezTo>
                        <a:pt x="19117" y="486728"/>
                        <a:pt x="20070" y="504825"/>
                        <a:pt x="28642" y="519112"/>
                      </a:cubicBezTo>
                      <a:cubicBezTo>
                        <a:pt x="40072" y="538162"/>
                        <a:pt x="64837" y="540068"/>
                        <a:pt x="84840" y="541020"/>
                      </a:cubicBezTo>
                      <a:cubicBezTo>
                        <a:pt x="429645" y="566737"/>
                        <a:pt x="776355" y="566737"/>
                        <a:pt x="1122112" y="541020"/>
                      </a:cubicBezTo>
                      <a:cubicBezTo>
                        <a:pt x="1136400" y="540068"/>
                        <a:pt x="1156402" y="538162"/>
                        <a:pt x="1166880" y="525780"/>
                      </a:cubicBezTo>
                      <a:cubicBezTo>
                        <a:pt x="1178310" y="513397"/>
                        <a:pt x="1176405" y="491490"/>
                        <a:pt x="1177357" y="475297"/>
                      </a:cubicBezTo>
                      <a:cubicBezTo>
                        <a:pt x="1180215" y="362903"/>
                        <a:pt x="1184025" y="250508"/>
                        <a:pt x="1184025" y="138113"/>
                      </a:cubicBezTo>
                      <a:cubicBezTo>
                        <a:pt x="1184025" y="120015"/>
                        <a:pt x="1189740" y="83820"/>
                        <a:pt x="1186882" y="57150"/>
                      </a:cubicBezTo>
                      <a:cubicBezTo>
                        <a:pt x="1184977" y="48577"/>
                        <a:pt x="1182120" y="40005"/>
                        <a:pt x="1177357" y="34290"/>
                      </a:cubicBezTo>
                      <a:close/>
                    </a:path>
                  </a:pathLst>
                </a:custGeom>
                <a:solidFill>
                  <a:srgbClr val="F8919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DC6277FF-5A59-4B0C-B30C-E8C7387A6A1D}"/>
                    </a:ext>
                  </a:extLst>
                </p:cNvPr>
                <p:cNvSpPr/>
                <p:nvPr/>
              </p:nvSpPr>
              <p:spPr>
                <a:xfrm>
                  <a:off x="6960830" y="2289634"/>
                  <a:ext cx="1187682" cy="1023983"/>
                </a:xfrm>
                <a:custGeom>
                  <a:avLst/>
                  <a:gdLst>
                    <a:gd name="connsiteX0" fmla="*/ 1186882 w 1187682"/>
                    <a:gd name="connsiteY0" fmla="*/ 521778 h 1023983"/>
                    <a:gd name="connsiteX1" fmla="*/ 1179262 w 1187682"/>
                    <a:gd name="connsiteY1" fmla="*/ 497013 h 1023983"/>
                    <a:gd name="connsiteX2" fmla="*/ 1092585 w 1187682"/>
                    <a:gd name="connsiteY2" fmla="*/ 481773 h 1023983"/>
                    <a:gd name="connsiteX3" fmla="*/ 976380 w 1187682"/>
                    <a:gd name="connsiteY3" fmla="*/ 473200 h 1023983"/>
                    <a:gd name="connsiteX4" fmla="*/ 761115 w 1187682"/>
                    <a:gd name="connsiteY4" fmla="*/ 460818 h 1023983"/>
                    <a:gd name="connsiteX5" fmla="*/ 745875 w 1187682"/>
                    <a:gd name="connsiteY5" fmla="*/ 335088 h 1023983"/>
                    <a:gd name="connsiteX6" fmla="*/ 802072 w 1187682"/>
                    <a:gd name="connsiteY6" fmla="*/ 169353 h 1023983"/>
                    <a:gd name="connsiteX7" fmla="*/ 750637 w 1187682"/>
                    <a:gd name="connsiteY7" fmla="*/ 35050 h 1023983"/>
                    <a:gd name="connsiteX8" fmla="*/ 604905 w 1187682"/>
                    <a:gd name="connsiteY8" fmla="*/ 12190 h 1023983"/>
                    <a:gd name="connsiteX9" fmla="*/ 601095 w 1187682"/>
                    <a:gd name="connsiteY9" fmla="*/ 14095 h 1023983"/>
                    <a:gd name="connsiteX10" fmla="*/ 485842 w 1187682"/>
                    <a:gd name="connsiteY10" fmla="*/ 12190 h 1023983"/>
                    <a:gd name="connsiteX11" fmla="*/ 389640 w 1187682"/>
                    <a:gd name="connsiteY11" fmla="*/ 134110 h 1023983"/>
                    <a:gd name="connsiteX12" fmla="*/ 411547 w 1187682"/>
                    <a:gd name="connsiteY12" fmla="*/ 328420 h 1023983"/>
                    <a:gd name="connsiteX13" fmla="*/ 411547 w 1187682"/>
                    <a:gd name="connsiteY13" fmla="*/ 328420 h 1023983"/>
                    <a:gd name="connsiteX14" fmla="*/ 381067 w 1187682"/>
                    <a:gd name="connsiteY14" fmla="*/ 454150 h 1023983"/>
                    <a:gd name="connsiteX15" fmla="*/ 282960 w 1187682"/>
                    <a:gd name="connsiteY15" fmla="*/ 457008 h 1023983"/>
                    <a:gd name="connsiteX16" fmla="*/ 47692 w 1187682"/>
                    <a:gd name="connsiteY16" fmla="*/ 470343 h 1023983"/>
                    <a:gd name="connsiteX17" fmla="*/ 10545 w 1187682"/>
                    <a:gd name="connsiteY17" fmla="*/ 486535 h 1023983"/>
                    <a:gd name="connsiteX18" fmla="*/ 3877 w 1187682"/>
                    <a:gd name="connsiteY18" fmla="*/ 578928 h 1023983"/>
                    <a:gd name="connsiteX19" fmla="*/ 8640 w 1187682"/>
                    <a:gd name="connsiteY19" fmla="*/ 695133 h 1023983"/>
                    <a:gd name="connsiteX20" fmla="*/ 18165 w 1187682"/>
                    <a:gd name="connsiteY20" fmla="*/ 933258 h 1023983"/>
                    <a:gd name="connsiteX21" fmla="*/ 28642 w 1187682"/>
                    <a:gd name="connsiteY21" fmla="*/ 982788 h 1023983"/>
                    <a:gd name="connsiteX22" fmla="*/ 84840 w 1187682"/>
                    <a:gd name="connsiteY22" fmla="*/ 1004695 h 1023983"/>
                    <a:gd name="connsiteX23" fmla="*/ 1122112 w 1187682"/>
                    <a:gd name="connsiteY23" fmla="*/ 1004695 h 1023983"/>
                    <a:gd name="connsiteX24" fmla="*/ 1166880 w 1187682"/>
                    <a:gd name="connsiteY24" fmla="*/ 989456 h 1023983"/>
                    <a:gd name="connsiteX25" fmla="*/ 1177357 w 1187682"/>
                    <a:gd name="connsiteY25" fmla="*/ 938973 h 1023983"/>
                    <a:gd name="connsiteX26" fmla="*/ 1184025 w 1187682"/>
                    <a:gd name="connsiteY26" fmla="*/ 601788 h 1023983"/>
                    <a:gd name="connsiteX27" fmla="*/ 1186882 w 1187682"/>
                    <a:gd name="connsiteY27" fmla="*/ 521778 h 1023983"/>
                    <a:gd name="connsiteX28" fmla="*/ 653482 w 1187682"/>
                    <a:gd name="connsiteY28" fmla="*/ 59815 h 1023983"/>
                    <a:gd name="connsiteX29" fmla="*/ 704917 w 1187682"/>
                    <a:gd name="connsiteY29" fmla="*/ 73150 h 1023983"/>
                    <a:gd name="connsiteX30" fmla="*/ 743970 w 1187682"/>
                    <a:gd name="connsiteY30" fmla="*/ 162685 h 1023983"/>
                    <a:gd name="connsiteX31" fmla="*/ 692535 w 1187682"/>
                    <a:gd name="connsiteY31" fmla="*/ 311275 h 1023983"/>
                    <a:gd name="connsiteX32" fmla="*/ 688725 w 1187682"/>
                    <a:gd name="connsiteY32" fmla="*/ 325563 h 1023983"/>
                    <a:gd name="connsiteX33" fmla="*/ 687772 w 1187682"/>
                    <a:gd name="connsiteY33" fmla="*/ 334135 h 1023983"/>
                    <a:gd name="connsiteX34" fmla="*/ 702060 w 1187682"/>
                    <a:gd name="connsiteY34" fmla="*/ 457960 h 1023983"/>
                    <a:gd name="connsiteX35" fmla="*/ 702060 w 1187682"/>
                    <a:gd name="connsiteY35" fmla="*/ 457960 h 1023983"/>
                    <a:gd name="connsiteX36" fmla="*/ 643005 w 1187682"/>
                    <a:gd name="connsiteY36" fmla="*/ 456055 h 1023983"/>
                    <a:gd name="connsiteX37" fmla="*/ 628717 w 1187682"/>
                    <a:gd name="connsiteY37" fmla="*/ 335088 h 1023983"/>
                    <a:gd name="connsiteX38" fmla="*/ 684915 w 1187682"/>
                    <a:gd name="connsiteY38" fmla="*/ 169353 h 1023983"/>
                    <a:gd name="connsiteX39" fmla="*/ 653482 w 1187682"/>
                    <a:gd name="connsiteY39" fmla="*/ 59815 h 1023983"/>
                    <a:gd name="connsiteX40" fmla="*/ 562995 w 1187682"/>
                    <a:gd name="connsiteY40" fmla="*/ 177925 h 1023983"/>
                    <a:gd name="connsiteX41" fmla="*/ 600142 w 1187682"/>
                    <a:gd name="connsiteY41" fmla="*/ 86485 h 1023983"/>
                    <a:gd name="connsiteX42" fmla="*/ 625860 w 1187682"/>
                    <a:gd name="connsiteY42" fmla="*/ 163638 h 1023983"/>
                    <a:gd name="connsiteX43" fmla="*/ 582997 w 1187682"/>
                    <a:gd name="connsiteY43" fmla="*/ 295083 h 1023983"/>
                    <a:gd name="connsiteX44" fmla="*/ 562995 w 1187682"/>
                    <a:gd name="connsiteY44" fmla="*/ 177925 h 1023983"/>
                    <a:gd name="connsiteX45" fmla="*/ 576330 w 1187682"/>
                    <a:gd name="connsiteY45" fmla="*/ 397000 h 1023983"/>
                    <a:gd name="connsiteX46" fmla="*/ 582997 w 1187682"/>
                    <a:gd name="connsiteY46" fmla="*/ 455103 h 1023983"/>
                    <a:gd name="connsiteX47" fmla="*/ 562995 w 1187682"/>
                    <a:gd name="connsiteY47" fmla="*/ 455103 h 1023983"/>
                    <a:gd name="connsiteX48" fmla="*/ 562995 w 1187682"/>
                    <a:gd name="connsiteY48" fmla="*/ 455103 h 1023983"/>
                    <a:gd name="connsiteX49" fmla="*/ 576330 w 1187682"/>
                    <a:gd name="connsiteY49" fmla="*/ 397000 h 1023983"/>
                    <a:gd name="connsiteX50" fmla="*/ 473460 w 1187682"/>
                    <a:gd name="connsiteY50" fmla="*/ 320800 h 1023983"/>
                    <a:gd name="connsiteX51" fmla="*/ 443932 w 1187682"/>
                    <a:gd name="connsiteY51" fmla="*/ 177925 h 1023983"/>
                    <a:gd name="connsiteX52" fmla="*/ 492510 w 1187682"/>
                    <a:gd name="connsiteY52" fmla="*/ 76008 h 1023983"/>
                    <a:gd name="connsiteX53" fmla="*/ 544897 w 1187682"/>
                    <a:gd name="connsiteY53" fmla="*/ 58863 h 1023983"/>
                    <a:gd name="connsiteX54" fmla="*/ 544897 w 1187682"/>
                    <a:gd name="connsiteY54" fmla="*/ 58863 h 1023983"/>
                    <a:gd name="connsiteX55" fmla="*/ 508702 w 1187682"/>
                    <a:gd name="connsiteY55" fmla="*/ 134110 h 1023983"/>
                    <a:gd name="connsiteX56" fmla="*/ 530610 w 1187682"/>
                    <a:gd name="connsiteY56" fmla="*/ 328420 h 1023983"/>
                    <a:gd name="connsiteX57" fmla="*/ 530610 w 1187682"/>
                    <a:gd name="connsiteY57" fmla="*/ 328420 h 1023983"/>
                    <a:gd name="connsiteX58" fmla="*/ 500130 w 1187682"/>
                    <a:gd name="connsiteY58" fmla="*/ 454150 h 1023983"/>
                    <a:gd name="connsiteX59" fmla="*/ 442980 w 1187682"/>
                    <a:gd name="connsiteY59" fmla="*/ 454150 h 1023983"/>
                    <a:gd name="connsiteX60" fmla="*/ 468697 w 1187682"/>
                    <a:gd name="connsiteY60" fmla="*/ 344613 h 1023983"/>
                    <a:gd name="connsiteX61" fmla="*/ 468697 w 1187682"/>
                    <a:gd name="connsiteY61" fmla="*/ 343660 h 1023983"/>
                    <a:gd name="connsiteX62" fmla="*/ 473460 w 1187682"/>
                    <a:gd name="connsiteY62" fmla="*/ 320800 h 1023983"/>
                    <a:gd name="connsiteX63" fmla="*/ 321060 w 1187682"/>
                    <a:gd name="connsiteY63" fmla="*/ 968500 h 1023983"/>
                    <a:gd name="connsiteX64" fmla="*/ 295342 w 1187682"/>
                    <a:gd name="connsiteY64" fmla="*/ 967548 h 1023983"/>
                    <a:gd name="connsiteX65" fmla="*/ 260100 w 1187682"/>
                    <a:gd name="connsiteY65" fmla="*/ 965643 h 1023983"/>
                    <a:gd name="connsiteX66" fmla="*/ 70552 w 1187682"/>
                    <a:gd name="connsiteY66" fmla="*/ 952308 h 1023983"/>
                    <a:gd name="connsiteX67" fmla="*/ 54360 w 1187682"/>
                    <a:gd name="connsiteY67" fmla="*/ 519873 h 1023983"/>
                    <a:gd name="connsiteX68" fmla="*/ 369637 w 1187682"/>
                    <a:gd name="connsiteY68" fmla="*/ 504633 h 1023983"/>
                    <a:gd name="connsiteX69" fmla="*/ 430597 w 1187682"/>
                    <a:gd name="connsiteY69" fmla="*/ 503680 h 1023983"/>
                    <a:gd name="connsiteX70" fmla="*/ 487747 w 1187682"/>
                    <a:gd name="connsiteY70" fmla="*/ 503680 h 1023983"/>
                    <a:gd name="connsiteX71" fmla="*/ 376305 w 1187682"/>
                    <a:gd name="connsiteY71" fmla="*/ 969453 h 1023983"/>
                    <a:gd name="connsiteX72" fmla="*/ 321060 w 1187682"/>
                    <a:gd name="connsiteY72" fmla="*/ 968500 h 1023983"/>
                    <a:gd name="connsiteX73" fmla="*/ 722062 w 1187682"/>
                    <a:gd name="connsiteY73" fmla="*/ 970406 h 1023983"/>
                    <a:gd name="connsiteX74" fmla="*/ 713490 w 1187682"/>
                    <a:gd name="connsiteY74" fmla="*/ 970406 h 1023983"/>
                    <a:gd name="connsiteX75" fmla="*/ 654435 w 1187682"/>
                    <a:gd name="connsiteY75" fmla="*/ 970406 h 1023983"/>
                    <a:gd name="connsiteX76" fmla="*/ 439170 w 1187682"/>
                    <a:gd name="connsiteY76" fmla="*/ 970406 h 1023983"/>
                    <a:gd name="connsiteX77" fmla="*/ 550612 w 1187682"/>
                    <a:gd name="connsiteY77" fmla="*/ 504633 h 1023983"/>
                    <a:gd name="connsiteX78" fmla="*/ 588712 w 1187682"/>
                    <a:gd name="connsiteY78" fmla="*/ 504633 h 1023983"/>
                    <a:gd name="connsiteX79" fmla="*/ 647767 w 1187682"/>
                    <a:gd name="connsiteY79" fmla="*/ 506538 h 1023983"/>
                    <a:gd name="connsiteX80" fmla="*/ 706822 w 1187682"/>
                    <a:gd name="connsiteY80" fmla="*/ 508443 h 1023983"/>
                    <a:gd name="connsiteX81" fmla="*/ 706822 w 1187682"/>
                    <a:gd name="connsiteY81" fmla="*/ 508443 h 1023983"/>
                    <a:gd name="connsiteX82" fmla="*/ 771592 w 1187682"/>
                    <a:gd name="connsiteY82" fmla="*/ 970406 h 1023983"/>
                    <a:gd name="connsiteX83" fmla="*/ 722062 w 1187682"/>
                    <a:gd name="connsiteY83" fmla="*/ 970406 h 1023983"/>
                    <a:gd name="connsiteX84" fmla="*/ 1127827 w 1187682"/>
                    <a:gd name="connsiteY84" fmla="*/ 949450 h 1023983"/>
                    <a:gd name="connsiteX85" fmla="*/ 937327 w 1187682"/>
                    <a:gd name="connsiteY85" fmla="*/ 965643 h 1023983"/>
                    <a:gd name="connsiteX86" fmla="*/ 831600 w 1187682"/>
                    <a:gd name="connsiteY86" fmla="*/ 968500 h 1023983"/>
                    <a:gd name="connsiteX87" fmla="*/ 767782 w 1187682"/>
                    <a:gd name="connsiteY87" fmla="*/ 510348 h 1023983"/>
                    <a:gd name="connsiteX88" fmla="*/ 911610 w 1187682"/>
                    <a:gd name="connsiteY88" fmla="*/ 517968 h 1023983"/>
                    <a:gd name="connsiteX89" fmla="*/ 1134495 w 1187682"/>
                    <a:gd name="connsiteY89" fmla="*/ 535113 h 1023983"/>
                    <a:gd name="connsiteX90" fmla="*/ 1127827 w 1187682"/>
                    <a:gd name="connsiteY90" fmla="*/ 949450 h 1023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</a:cxnLst>
                  <a:rect l="l" t="t" r="r" b="b"/>
                  <a:pathLst>
                    <a:path w="1187682" h="1023983">
                      <a:moveTo>
                        <a:pt x="1186882" y="521778"/>
                      </a:moveTo>
                      <a:cubicBezTo>
                        <a:pt x="1185930" y="511300"/>
                        <a:pt x="1183072" y="502728"/>
                        <a:pt x="1179262" y="497013"/>
                      </a:cubicBezTo>
                      <a:cubicBezTo>
                        <a:pt x="1164022" y="477963"/>
                        <a:pt x="1114492" y="482725"/>
                        <a:pt x="1092585" y="481773"/>
                      </a:cubicBezTo>
                      <a:cubicBezTo>
                        <a:pt x="1053532" y="478915"/>
                        <a:pt x="1015432" y="476058"/>
                        <a:pt x="976380" y="473200"/>
                      </a:cubicBezTo>
                      <a:cubicBezTo>
                        <a:pt x="904942" y="468438"/>
                        <a:pt x="832552" y="463675"/>
                        <a:pt x="761115" y="460818"/>
                      </a:cubicBezTo>
                      <a:cubicBezTo>
                        <a:pt x="756352" y="418908"/>
                        <a:pt x="750637" y="376998"/>
                        <a:pt x="745875" y="335088"/>
                      </a:cubicBezTo>
                      <a:cubicBezTo>
                        <a:pt x="773497" y="283653"/>
                        <a:pt x="799215" y="229360"/>
                        <a:pt x="802072" y="169353"/>
                      </a:cubicBezTo>
                      <a:cubicBezTo>
                        <a:pt x="803977" y="120775"/>
                        <a:pt x="785880" y="68388"/>
                        <a:pt x="750637" y="35050"/>
                      </a:cubicBezTo>
                      <a:cubicBezTo>
                        <a:pt x="710632" y="-2097"/>
                        <a:pt x="654435" y="-9717"/>
                        <a:pt x="604905" y="12190"/>
                      </a:cubicBezTo>
                      <a:cubicBezTo>
                        <a:pt x="603952" y="12190"/>
                        <a:pt x="603000" y="13143"/>
                        <a:pt x="601095" y="14095"/>
                      </a:cubicBezTo>
                      <a:cubicBezTo>
                        <a:pt x="565852" y="-4002"/>
                        <a:pt x="523942" y="-4002"/>
                        <a:pt x="485842" y="12190"/>
                      </a:cubicBezTo>
                      <a:cubicBezTo>
                        <a:pt x="435360" y="34098"/>
                        <a:pt x="402022" y="81723"/>
                        <a:pt x="389640" y="134110"/>
                      </a:cubicBezTo>
                      <a:cubicBezTo>
                        <a:pt x="374400" y="199833"/>
                        <a:pt x="390592" y="265555"/>
                        <a:pt x="411547" y="328420"/>
                      </a:cubicBezTo>
                      <a:cubicBezTo>
                        <a:pt x="411547" y="328420"/>
                        <a:pt x="411547" y="328420"/>
                        <a:pt x="411547" y="328420"/>
                      </a:cubicBezTo>
                      <a:cubicBezTo>
                        <a:pt x="401070" y="370330"/>
                        <a:pt x="391545" y="412240"/>
                        <a:pt x="381067" y="454150"/>
                      </a:cubicBezTo>
                      <a:cubicBezTo>
                        <a:pt x="348682" y="455103"/>
                        <a:pt x="315345" y="455103"/>
                        <a:pt x="282960" y="457008"/>
                      </a:cubicBezTo>
                      <a:cubicBezTo>
                        <a:pt x="204855" y="459865"/>
                        <a:pt x="125797" y="465580"/>
                        <a:pt x="47692" y="470343"/>
                      </a:cubicBezTo>
                      <a:cubicBezTo>
                        <a:pt x="33405" y="471295"/>
                        <a:pt x="19117" y="475105"/>
                        <a:pt x="10545" y="486535"/>
                      </a:cubicBezTo>
                      <a:cubicBezTo>
                        <a:pt x="-7553" y="509395"/>
                        <a:pt x="2925" y="552258"/>
                        <a:pt x="3877" y="578928"/>
                      </a:cubicBezTo>
                      <a:cubicBezTo>
                        <a:pt x="5782" y="617981"/>
                        <a:pt x="6735" y="657033"/>
                        <a:pt x="8640" y="695133"/>
                      </a:cubicBezTo>
                      <a:cubicBezTo>
                        <a:pt x="11497" y="775143"/>
                        <a:pt x="14355" y="854200"/>
                        <a:pt x="18165" y="933258"/>
                      </a:cubicBezTo>
                      <a:cubicBezTo>
                        <a:pt x="19117" y="950403"/>
                        <a:pt x="20070" y="968500"/>
                        <a:pt x="28642" y="982788"/>
                      </a:cubicBezTo>
                      <a:cubicBezTo>
                        <a:pt x="40072" y="1001838"/>
                        <a:pt x="64837" y="1003743"/>
                        <a:pt x="84840" y="1004695"/>
                      </a:cubicBezTo>
                      <a:cubicBezTo>
                        <a:pt x="429645" y="1030413"/>
                        <a:pt x="776355" y="1030413"/>
                        <a:pt x="1122112" y="1004695"/>
                      </a:cubicBezTo>
                      <a:cubicBezTo>
                        <a:pt x="1136400" y="1003743"/>
                        <a:pt x="1156402" y="1001838"/>
                        <a:pt x="1166880" y="989456"/>
                      </a:cubicBezTo>
                      <a:cubicBezTo>
                        <a:pt x="1178310" y="977073"/>
                        <a:pt x="1176405" y="955166"/>
                        <a:pt x="1177357" y="938973"/>
                      </a:cubicBezTo>
                      <a:cubicBezTo>
                        <a:pt x="1180215" y="826578"/>
                        <a:pt x="1184025" y="714183"/>
                        <a:pt x="1184025" y="601788"/>
                      </a:cubicBezTo>
                      <a:cubicBezTo>
                        <a:pt x="1184025" y="585595"/>
                        <a:pt x="1189740" y="548448"/>
                        <a:pt x="1186882" y="521778"/>
                      </a:cubicBezTo>
                      <a:close/>
                      <a:moveTo>
                        <a:pt x="653482" y="59815"/>
                      </a:moveTo>
                      <a:cubicBezTo>
                        <a:pt x="671580" y="57910"/>
                        <a:pt x="689677" y="61720"/>
                        <a:pt x="704917" y="73150"/>
                      </a:cubicBezTo>
                      <a:cubicBezTo>
                        <a:pt x="731587" y="94105"/>
                        <a:pt x="743970" y="130300"/>
                        <a:pt x="743970" y="162685"/>
                      </a:cubicBezTo>
                      <a:cubicBezTo>
                        <a:pt x="743970" y="216025"/>
                        <a:pt x="717300" y="265555"/>
                        <a:pt x="692535" y="311275"/>
                      </a:cubicBezTo>
                      <a:cubicBezTo>
                        <a:pt x="689677" y="316038"/>
                        <a:pt x="688725" y="320800"/>
                        <a:pt x="688725" y="325563"/>
                      </a:cubicBezTo>
                      <a:cubicBezTo>
                        <a:pt x="687772" y="328420"/>
                        <a:pt x="687772" y="331278"/>
                        <a:pt x="687772" y="334135"/>
                      </a:cubicBezTo>
                      <a:cubicBezTo>
                        <a:pt x="692535" y="375093"/>
                        <a:pt x="697297" y="416050"/>
                        <a:pt x="702060" y="457960"/>
                      </a:cubicBezTo>
                      <a:cubicBezTo>
                        <a:pt x="702060" y="457960"/>
                        <a:pt x="702060" y="457960"/>
                        <a:pt x="702060" y="457960"/>
                      </a:cubicBezTo>
                      <a:cubicBezTo>
                        <a:pt x="682057" y="457008"/>
                        <a:pt x="663007" y="456055"/>
                        <a:pt x="643005" y="456055"/>
                      </a:cubicBezTo>
                      <a:cubicBezTo>
                        <a:pt x="638242" y="416050"/>
                        <a:pt x="633480" y="375093"/>
                        <a:pt x="628717" y="335088"/>
                      </a:cubicBezTo>
                      <a:cubicBezTo>
                        <a:pt x="656340" y="283653"/>
                        <a:pt x="682057" y="229360"/>
                        <a:pt x="684915" y="169353"/>
                      </a:cubicBezTo>
                      <a:cubicBezTo>
                        <a:pt x="685867" y="131253"/>
                        <a:pt x="675390" y="91248"/>
                        <a:pt x="653482" y="59815"/>
                      </a:cubicBezTo>
                      <a:close/>
                      <a:moveTo>
                        <a:pt x="562995" y="177925"/>
                      </a:moveTo>
                      <a:cubicBezTo>
                        <a:pt x="564900" y="144588"/>
                        <a:pt x="576330" y="109345"/>
                        <a:pt x="600142" y="86485"/>
                      </a:cubicBezTo>
                      <a:cubicBezTo>
                        <a:pt x="617287" y="107440"/>
                        <a:pt x="625860" y="136968"/>
                        <a:pt x="625860" y="163638"/>
                      </a:cubicBezTo>
                      <a:cubicBezTo>
                        <a:pt x="625860" y="210310"/>
                        <a:pt x="604905" y="254125"/>
                        <a:pt x="582997" y="295083"/>
                      </a:cubicBezTo>
                      <a:cubicBezTo>
                        <a:pt x="570615" y="256983"/>
                        <a:pt x="560137" y="217930"/>
                        <a:pt x="562995" y="177925"/>
                      </a:cubicBezTo>
                      <a:close/>
                      <a:moveTo>
                        <a:pt x="576330" y="397000"/>
                      </a:moveTo>
                      <a:cubicBezTo>
                        <a:pt x="578235" y="416050"/>
                        <a:pt x="581092" y="435100"/>
                        <a:pt x="582997" y="455103"/>
                      </a:cubicBezTo>
                      <a:cubicBezTo>
                        <a:pt x="576330" y="455103"/>
                        <a:pt x="569662" y="455103"/>
                        <a:pt x="562995" y="455103"/>
                      </a:cubicBezTo>
                      <a:lnTo>
                        <a:pt x="562995" y="455103"/>
                      </a:lnTo>
                      <a:cubicBezTo>
                        <a:pt x="566805" y="435100"/>
                        <a:pt x="571567" y="416050"/>
                        <a:pt x="576330" y="397000"/>
                      </a:cubicBezTo>
                      <a:close/>
                      <a:moveTo>
                        <a:pt x="473460" y="320800"/>
                      </a:moveTo>
                      <a:cubicBezTo>
                        <a:pt x="457267" y="275080"/>
                        <a:pt x="442027" y="226503"/>
                        <a:pt x="443932" y="177925"/>
                      </a:cubicBezTo>
                      <a:cubicBezTo>
                        <a:pt x="445837" y="139825"/>
                        <a:pt x="460125" y="98868"/>
                        <a:pt x="492510" y="76008"/>
                      </a:cubicBezTo>
                      <a:cubicBezTo>
                        <a:pt x="507750" y="65530"/>
                        <a:pt x="526800" y="58863"/>
                        <a:pt x="544897" y="58863"/>
                      </a:cubicBezTo>
                      <a:cubicBezTo>
                        <a:pt x="544897" y="58863"/>
                        <a:pt x="544897" y="58863"/>
                        <a:pt x="544897" y="58863"/>
                      </a:cubicBezTo>
                      <a:cubicBezTo>
                        <a:pt x="527752" y="80770"/>
                        <a:pt x="515370" y="106488"/>
                        <a:pt x="508702" y="134110"/>
                      </a:cubicBezTo>
                      <a:cubicBezTo>
                        <a:pt x="493462" y="199833"/>
                        <a:pt x="509655" y="265555"/>
                        <a:pt x="530610" y="328420"/>
                      </a:cubicBezTo>
                      <a:cubicBezTo>
                        <a:pt x="530610" y="328420"/>
                        <a:pt x="530610" y="328420"/>
                        <a:pt x="530610" y="328420"/>
                      </a:cubicBezTo>
                      <a:cubicBezTo>
                        <a:pt x="520132" y="370330"/>
                        <a:pt x="510607" y="412240"/>
                        <a:pt x="500130" y="454150"/>
                      </a:cubicBezTo>
                      <a:cubicBezTo>
                        <a:pt x="481080" y="454150"/>
                        <a:pt x="462030" y="454150"/>
                        <a:pt x="442980" y="454150"/>
                      </a:cubicBezTo>
                      <a:cubicBezTo>
                        <a:pt x="451552" y="417955"/>
                        <a:pt x="460125" y="380808"/>
                        <a:pt x="468697" y="344613"/>
                      </a:cubicBezTo>
                      <a:cubicBezTo>
                        <a:pt x="468697" y="344613"/>
                        <a:pt x="468697" y="344613"/>
                        <a:pt x="468697" y="343660"/>
                      </a:cubicBezTo>
                      <a:cubicBezTo>
                        <a:pt x="474412" y="336993"/>
                        <a:pt x="476317" y="328420"/>
                        <a:pt x="473460" y="320800"/>
                      </a:cubicBezTo>
                      <a:close/>
                      <a:moveTo>
                        <a:pt x="321060" y="968500"/>
                      </a:moveTo>
                      <a:cubicBezTo>
                        <a:pt x="312487" y="968500"/>
                        <a:pt x="303915" y="968500"/>
                        <a:pt x="295342" y="967548"/>
                      </a:cubicBezTo>
                      <a:cubicBezTo>
                        <a:pt x="283912" y="967548"/>
                        <a:pt x="272482" y="966595"/>
                        <a:pt x="260100" y="965643"/>
                      </a:cubicBezTo>
                      <a:cubicBezTo>
                        <a:pt x="197235" y="962785"/>
                        <a:pt x="133417" y="958023"/>
                        <a:pt x="70552" y="952308"/>
                      </a:cubicBezTo>
                      <a:cubicBezTo>
                        <a:pt x="63885" y="808481"/>
                        <a:pt x="58170" y="664653"/>
                        <a:pt x="54360" y="519873"/>
                      </a:cubicBezTo>
                      <a:cubicBezTo>
                        <a:pt x="159135" y="511300"/>
                        <a:pt x="264862" y="506538"/>
                        <a:pt x="369637" y="504633"/>
                      </a:cubicBezTo>
                      <a:cubicBezTo>
                        <a:pt x="389640" y="504633"/>
                        <a:pt x="410595" y="503680"/>
                        <a:pt x="430597" y="503680"/>
                      </a:cubicBezTo>
                      <a:cubicBezTo>
                        <a:pt x="449647" y="503680"/>
                        <a:pt x="468697" y="503680"/>
                        <a:pt x="487747" y="503680"/>
                      </a:cubicBezTo>
                      <a:cubicBezTo>
                        <a:pt x="450600" y="658938"/>
                        <a:pt x="413452" y="814195"/>
                        <a:pt x="376305" y="969453"/>
                      </a:cubicBezTo>
                      <a:cubicBezTo>
                        <a:pt x="359160" y="969453"/>
                        <a:pt x="340110" y="969453"/>
                        <a:pt x="321060" y="968500"/>
                      </a:cubicBezTo>
                      <a:close/>
                      <a:moveTo>
                        <a:pt x="722062" y="970406"/>
                      </a:moveTo>
                      <a:cubicBezTo>
                        <a:pt x="719205" y="970406"/>
                        <a:pt x="716347" y="970406"/>
                        <a:pt x="713490" y="970406"/>
                      </a:cubicBezTo>
                      <a:cubicBezTo>
                        <a:pt x="693487" y="970406"/>
                        <a:pt x="673485" y="970406"/>
                        <a:pt x="654435" y="970406"/>
                      </a:cubicBezTo>
                      <a:cubicBezTo>
                        <a:pt x="582997" y="971358"/>
                        <a:pt x="511560" y="971358"/>
                        <a:pt x="439170" y="970406"/>
                      </a:cubicBezTo>
                      <a:cubicBezTo>
                        <a:pt x="476317" y="815148"/>
                        <a:pt x="513465" y="659891"/>
                        <a:pt x="550612" y="504633"/>
                      </a:cubicBezTo>
                      <a:cubicBezTo>
                        <a:pt x="562995" y="504633"/>
                        <a:pt x="576330" y="504633"/>
                        <a:pt x="588712" y="504633"/>
                      </a:cubicBezTo>
                      <a:cubicBezTo>
                        <a:pt x="608715" y="504633"/>
                        <a:pt x="628717" y="505585"/>
                        <a:pt x="647767" y="506538"/>
                      </a:cubicBezTo>
                      <a:cubicBezTo>
                        <a:pt x="667770" y="507490"/>
                        <a:pt x="686820" y="507490"/>
                        <a:pt x="706822" y="508443"/>
                      </a:cubicBezTo>
                      <a:lnTo>
                        <a:pt x="706822" y="508443"/>
                      </a:lnTo>
                      <a:cubicBezTo>
                        <a:pt x="725872" y="662748"/>
                        <a:pt x="747780" y="816100"/>
                        <a:pt x="771592" y="970406"/>
                      </a:cubicBezTo>
                      <a:cubicBezTo>
                        <a:pt x="755400" y="970406"/>
                        <a:pt x="739207" y="970406"/>
                        <a:pt x="722062" y="970406"/>
                      </a:cubicBezTo>
                      <a:close/>
                      <a:moveTo>
                        <a:pt x="1127827" y="949450"/>
                      </a:moveTo>
                      <a:cubicBezTo>
                        <a:pt x="1064962" y="959928"/>
                        <a:pt x="1001145" y="963738"/>
                        <a:pt x="937327" y="965643"/>
                      </a:cubicBezTo>
                      <a:cubicBezTo>
                        <a:pt x="902085" y="967548"/>
                        <a:pt x="866842" y="967548"/>
                        <a:pt x="831600" y="968500"/>
                      </a:cubicBezTo>
                      <a:cubicBezTo>
                        <a:pt x="807787" y="816100"/>
                        <a:pt x="786832" y="663700"/>
                        <a:pt x="767782" y="510348"/>
                      </a:cubicBezTo>
                      <a:cubicBezTo>
                        <a:pt x="815407" y="512253"/>
                        <a:pt x="863032" y="515110"/>
                        <a:pt x="911610" y="517968"/>
                      </a:cubicBezTo>
                      <a:cubicBezTo>
                        <a:pt x="985905" y="522730"/>
                        <a:pt x="1060200" y="528445"/>
                        <a:pt x="1134495" y="535113"/>
                      </a:cubicBezTo>
                      <a:cubicBezTo>
                        <a:pt x="1134495" y="674178"/>
                        <a:pt x="1132590" y="812291"/>
                        <a:pt x="1127827" y="949450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823A40F-148E-4A47-BDF7-ADCD7974EBA1}"/>
                </a:ext>
              </a:extLst>
            </p:cNvPr>
            <p:cNvSpPr txBox="1"/>
            <p:nvPr/>
          </p:nvSpPr>
          <p:spPr>
            <a:xfrm>
              <a:off x="6037737" y="4234347"/>
              <a:ext cx="4899032" cy="1034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415" marR="18415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tờ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tiền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1 000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trở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lên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37D4D2B-D8E4-AFB6-ADC2-263E5DC24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12" y="1880855"/>
            <a:ext cx="3554276" cy="3267739"/>
          </a:xfrm>
          <a:prstGeom prst="rect">
            <a:avLst/>
          </a:prstGeom>
        </p:spPr>
      </p:pic>
      <p:pic>
        <p:nvPicPr>
          <p:cNvPr id="1026" name="Picture 2" descr="3 cô gái 'bí ẩn' trên tờ tiền 2.000 đồng">
            <a:extLst>
              <a:ext uri="{FF2B5EF4-FFF2-40B4-BE49-F238E27FC236}">
                <a16:creationId xmlns:a16="http://schemas.microsoft.com/office/drawing/2014/main" id="{AD7134D1-3E5C-9AED-C4DF-DF49402F9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4" y="1818680"/>
            <a:ext cx="3381375" cy="33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ờ 5.000 đồng mua được gì sau 10 năm?">
            <a:extLst>
              <a:ext uri="{FF2B5EF4-FFF2-40B4-BE49-F238E27FC236}">
                <a16:creationId xmlns:a16="http://schemas.microsoft.com/office/drawing/2014/main" id="{F6CAB8AB-942F-AB54-78BB-78AA3C8B9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388" y="1866900"/>
            <a:ext cx="3402712" cy="327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27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1 Tùy chỉn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646</Words>
  <Application>Microsoft Office PowerPoint</Application>
  <PresentationFormat>Widescreen</PresentationFormat>
  <Paragraphs>75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44" baseType="lpstr">
      <vt:lpstr>等线</vt:lpstr>
      <vt:lpstr>Microsoft YaHei</vt:lpstr>
      <vt:lpstr>Anaheim</vt:lpstr>
      <vt:lpstr>Annie Use Your Telescope</vt:lpstr>
      <vt:lpstr>Arial</vt:lpstr>
      <vt:lpstr>Barlow Condensed</vt:lpstr>
      <vt:lpstr>Barriecito</vt:lpstr>
      <vt:lpstr>Boogaloo</vt:lpstr>
      <vt:lpstr>Calibri</vt:lpstr>
      <vt:lpstr>Dekko</vt:lpstr>
      <vt:lpstr>Exo</vt:lpstr>
      <vt:lpstr>Lato</vt:lpstr>
      <vt:lpstr>Open Sans</vt:lpstr>
      <vt:lpstr>RocknRoll One</vt:lpstr>
      <vt:lpstr>Times New Roman</vt:lpstr>
      <vt:lpstr>字魂36号-正文宋楷</vt:lpstr>
      <vt:lpstr>Office 主题​​</vt:lpstr>
      <vt:lpstr>FLOWERS 16X9</vt:lpstr>
      <vt:lpstr>Math Subject for Middle School - 7th Grade: Ratio, Proportion and Percent by Slidesgo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22</cp:revision>
  <dcterms:created xsi:type="dcterms:W3CDTF">2023-02-05T05:33:30Z</dcterms:created>
  <dcterms:modified xsi:type="dcterms:W3CDTF">2026-03-31T01:59:30Z</dcterms:modified>
</cp:coreProperties>
</file>