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  <p:sldMasterId id="2147483735" r:id="rId3"/>
  </p:sldMasterIdLst>
  <p:notesMasterIdLst>
    <p:notesMasterId r:id="rId10"/>
  </p:notesMasterIdLst>
  <p:sldIdLst>
    <p:sldId id="257" r:id="rId4"/>
    <p:sldId id="379" r:id="rId5"/>
    <p:sldId id="2631" r:id="rId6"/>
    <p:sldId id="2632" r:id="rId7"/>
    <p:sldId id="2633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BD7E-4CA7-4930-ABBB-5D902133D578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63DA-88A4-4C4D-B1C5-80C8EE538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6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2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1875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4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1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18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4513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57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3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33490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142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3/18/2026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9547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3/18/2026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2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3/18/2026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3/18/2026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3/18/2026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6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3/18/2026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5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332B7858-1FED-48E1-AB24-E60AF68DE60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9008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9.jpeg"/><Relationship Id="rId1" Type="http://schemas.openxmlformats.org/officeDocument/2006/relationships/audio" Target="file:///C:\Users\Acer%20LaP\Downloads\nhacchuong.net_you-know-ill-go-get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emf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4.jpe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1.png"/><Relationship Id="rId1" Type="http://schemas.openxmlformats.org/officeDocument/2006/relationships/audio" Target="file:///C:\Users\Acer%20LaP\Downloads\nhacchuong.net_you-know-ill-go-get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emf"/><Relationship Id="rId15" Type="http://schemas.openxmlformats.org/officeDocument/2006/relationships/image" Target="../media/image20.jpe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13556"/>
          <a:stretch/>
        </p:blipFill>
        <p:spPr>
          <a:xfrm>
            <a:off x="15081" y="47440"/>
            <a:ext cx="12161838" cy="66480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59387" y="845716"/>
            <a:ext cx="3595878" cy="1390360"/>
          </a:xfrm>
          <a:prstGeom prst="wedgeRoundRectCallout">
            <a:avLst>
              <a:gd name="adj1" fmla="val 49497"/>
              <a:gd name="adj2" fmla="val 77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CÙNG CHÚNG TỚ ĐI SIÊU THỊ NÀO!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3" y="2590800"/>
            <a:ext cx="4124325" cy="23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0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28355-48BE-498B-B227-18A3DD6476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0" y="4433116"/>
            <a:ext cx="2758440" cy="2424884"/>
          </a:xfrm>
          <a:prstGeom prst="rect">
            <a:avLst/>
          </a:prstGeom>
        </p:spPr>
      </p:pic>
      <p:pic>
        <p:nvPicPr>
          <p:cNvPr id="3" name="Picture 3" descr="8934673576390 1 (1).jpg">
            <a:extLst>
              <a:ext uri="{FF2B5EF4-FFF2-40B4-BE49-F238E27FC236}">
                <a16:creationId xmlns:a16="http://schemas.microsoft.com/office/drawing/2014/main" id="{7494534E-2D14-3E13-B447-9300FD974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anh-choco-pie-396g-12-cai-201903151505091563.jpg">
            <a:extLst>
              <a:ext uri="{FF2B5EF4-FFF2-40B4-BE49-F238E27FC236}">
                <a16:creationId xmlns:a16="http://schemas.microsoft.com/office/drawing/2014/main" id="{26A891D4-092B-778C-7D97-705C6F4F30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ngha_05804_e2e77ef654554394858151595d01ffd4.jpg">
            <a:extLst>
              <a:ext uri="{FF2B5EF4-FFF2-40B4-BE49-F238E27FC236}">
                <a16:creationId xmlns:a16="http://schemas.microsoft.com/office/drawing/2014/main" id="{1D9398DC-651B-667D-089C-A8F93BA205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hung-30-goi-mi-tom-chua-cay-hao-hao-t2.jpg">
            <a:extLst>
              <a:ext uri="{FF2B5EF4-FFF2-40B4-BE49-F238E27FC236}">
                <a16:creationId xmlns:a16="http://schemas.microsoft.com/office/drawing/2014/main" id="{36062F47-70B8-F977-BC40-ABA1BC888C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ải xuống (2).jpg">
            <a:extLst>
              <a:ext uri="{FF2B5EF4-FFF2-40B4-BE49-F238E27FC236}">
                <a16:creationId xmlns:a16="http://schemas.microsoft.com/office/drawing/2014/main" id="{6D7691C1-6A3C-2A00-895A-CA2E34050D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7419" r="12962"/>
          <a:stretch>
            <a:fillRect/>
          </a:stretch>
        </p:blipFill>
        <p:spPr bwMode="auto">
          <a:xfrm>
            <a:off x="7353300" y="1600201"/>
            <a:ext cx="457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hẩu-trang-y-tế.jpg">
            <a:extLst>
              <a:ext uri="{FF2B5EF4-FFF2-40B4-BE49-F238E27FC236}">
                <a16:creationId xmlns:a16="http://schemas.microsoft.com/office/drawing/2014/main" id="{669B0D77-F3B7-EEA3-BD4D-78455520C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71801"/>
            <a:ext cx="9715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B1vH1kQFXXXXanaXXXq6xXFXXXX.jpg">
            <a:extLst>
              <a:ext uri="{FF2B5EF4-FFF2-40B4-BE49-F238E27FC236}">
                <a16:creationId xmlns:a16="http://schemas.microsoft.com/office/drawing/2014/main" id="{0BD84092-BB02-2A76-8F47-B88ECDD89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E1D685-06C2-B45F-3918-1881C001A8D8}"/>
              </a:ext>
            </a:extLst>
          </p:cNvPr>
          <p:cNvSpPr txBox="1"/>
          <p:nvPr/>
        </p:nvSpPr>
        <p:spPr>
          <a:xfrm>
            <a:off x="3433764" y="16002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8000đ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874DE-5A52-9BF9-03AD-D72228638952}"/>
              </a:ext>
            </a:extLst>
          </p:cNvPr>
          <p:cNvSpPr txBox="1"/>
          <p:nvPr/>
        </p:nvSpPr>
        <p:spPr>
          <a:xfrm>
            <a:off x="5751513" y="1495426"/>
            <a:ext cx="1136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20000đ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DBF8F-B791-9E59-424F-E1C046568954}"/>
              </a:ext>
            </a:extLst>
          </p:cNvPr>
          <p:cNvSpPr txBox="1"/>
          <p:nvPr/>
        </p:nvSpPr>
        <p:spPr>
          <a:xfrm>
            <a:off x="8143876" y="16764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5000đ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2D135-139C-2AA7-4288-F83576C87ED6}"/>
              </a:ext>
            </a:extLst>
          </p:cNvPr>
          <p:cNvSpPr txBox="1"/>
          <p:nvPr/>
        </p:nvSpPr>
        <p:spPr>
          <a:xfrm>
            <a:off x="4581526" y="27432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4000đ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C0747-8341-091A-9228-BAB76B752B18}"/>
              </a:ext>
            </a:extLst>
          </p:cNvPr>
          <p:cNvSpPr txBox="1"/>
          <p:nvPr/>
        </p:nvSpPr>
        <p:spPr>
          <a:xfrm>
            <a:off x="3433764" y="4267201"/>
            <a:ext cx="10502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2 000đ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B096B-70AA-EC91-0F92-C6F82FBA393D}"/>
              </a:ext>
            </a:extLst>
          </p:cNvPr>
          <p:cNvSpPr txBox="1"/>
          <p:nvPr/>
        </p:nvSpPr>
        <p:spPr>
          <a:xfrm>
            <a:off x="5772149" y="4191001"/>
            <a:ext cx="13620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17000đ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68AFD-4C94-4B3D-8B0C-80333EE9FA44}"/>
              </a:ext>
            </a:extLst>
          </p:cNvPr>
          <p:cNvSpPr txBox="1"/>
          <p:nvPr/>
        </p:nvSpPr>
        <p:spPr>
          <a:xfrm>
            <a:off x="7172326" y="3122613"/>
            <a:ext cx="9810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7000đ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A7CC624-5FC2-1327-6FFB-B0A67EF4A91C}"/>
              </a:ext>
            </a:extLst>
          </p:cNvPr>
          <p:cNvSpPr txBox="1">
            <a:spLocks/>
          </p:cNvSpPr>
          <p:nvPr/>
        </p:nvSpPr>
        <p:spPr>
          <a:xfrm>
            <a:off x="3172862" y="5155856"/>
            <a:ext cx="7462837" cy="1046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có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đồng, Mai có vừa đủ tiền để mua được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8" name="nhacchuong.net_you-know-ill-go-get.mp3">
            <a:hlinkClick r:id="" action="ppaction://media"/>
            <a:extLst>
              <a:ext uri="{FF2B5EF4-FFF2-40B4-BE49-F238E27FC236}">
                <a16:creationId xmlns:a16="http://schemas.microsoft.com/office/drawing/2014/main" id="{44CB3B1C-FA36-5110-2796-B671E4C12A7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7400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3AC0B3-1B0E-31A0-A808-753076E521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2191"/>
          <a:stretch>
            <a:fillRect/>
          </a:stretch>
        </p:blipFill>
        <p:spPr bwMode="auto">
          <a:xfrm>
            <a:off x="10652815" y="3616187"/>
            <a:ext cx="13271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2487 0.124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28355-48BE-498B-B227-18A3DD6476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0" y="4433116"/>
            <a:ext cx="2758440" cy="2424884"/>
          </a:xfrm>
          <a:prstGeom prst="rect">
            <a:avLst/>
          </a:prstGeom>
        </p:spPr>
      </p:pic>
      <p:pic>
        <p:nvPicPr>
          <p:cNvPr id="2" name="Picture 3" descr="8934673576390 1 (1).jpg">
            <a:extLst>
              <a:ext uri="{FF2B5EF4-FFF2-40B4-BE49-F238E27FC236}">
                <a16:creationId xmlns:a16="http://schemas.microsoft.com/office/drawing/2014/main" id="{2081EAAE-431B-FB61-8CD3-0CD6262913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anh-choco-pie-396g-12-cai-201903151505091563.jpg">
            <a:extLst>
              <a:ext uri="{FF2B5EF4-FFF2-40B4-BE49-F238E27FC236}">
                <a16:creationId xmlns:a16="http://schemas.microsoft.com/office/drawing/2014/main" id="{89A367D4-3048-EB48-1BA6-4035C7A2F6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ongha_05804_e2e77ef654554394858151595d01ffd4.jpg">
            <a:extLst>
              <a:ext uri="{FF2B5EF4-FFF2-40B4-BE49-F238E27FC236}">
                <a16:creationId xmlns:a16="http://schemas.microsoft.com/office/drawing/2014/main" id="{E299EAA0-84EF-5B24-D7DF-A7968A066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thung-30-goi-mi-tom-chua-cay-hao-hao-t2.jpg">
            <a:extLst>
              <a:ext uri="{FF2B5EF4-FFF2-40B4-BE49-F238E27FC236}">
                <a16:creationId xmlns:a16="http://schemas.microsoft.com/office/drawing/2014/main" id="{187A9636-BAD3-1363-C9D1-3D01ECCC53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tải xuống (2).jpg">
            <a:extLst>
              <a:ext uri="{FF2B5EF4-FFF2-40B4-BE49-F238E27FC236}">
                <a16:creationId xmlns:a16="http://schemas.microsoft.com/office/drawing/2014/main" id="{3489BEB1-E155-53B3-F921-FCE645FF96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7419" r="12962"/>
          <a:stretch>
            <a:fillRect/>
          </a:stretch>
        </p:blipFill>
        <p:spPr bwMode="auto">
          <a:xfrm>
            <a:off x="7353300" y="1600201"/>
            <a:ext cx="457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HTB1vH1kQFXXXXanaXXXq6xXFXXXX.jpg">
            <a:extLst>
              <a:ext uri="{FF2B5EF4-FFF2-40B4-BE49-F238E27FC236}">
                <a16:creationId xmlns:a16="http://schemas.microsoft.com/office/drawing/2014/main" id="{FD00D63B-ECEF-C6E1-1938-008C1D4F4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sach-giao-khoa-toan-lop-3.jpg">
            <a:extLst>
              <a:ext uri="{FF2B5EF4-FFF2-40B4-BE49-F238E27FC236}">
                <a16:creationId xmlns:a16="http://schemas.microsoft.com/office/drawing/2014/main" id="{B4DB792D-4DCF-A124-A71F-371EC7DE88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 bwMode="auto">
          <a:xfrm>
            <a:off x="8267700" y="2438401"/>
            <a:ext cx="971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FE3841-50C4-1CEA-7A92-5F53B1D23280}"/>
              </a:ext>
            </a:extLst>
          </p:cNvPr>
          <p:cNvSpPr txBox="1"/>
          <p:nvPr/>
        </p:nvSpPr>
        <p:spPr>
          <a:xfrm>
            <a:off x="3662363" y="1600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8000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7A152D-CE17-1E55-5EAA-E21652131A19}"/>
              </a:ext>
            </a:extLst>
          </p:cNvPr>
          <p:cNvSpPr txBox="1"/>
          <p:nvPr/>
        </p:nvSpPr>
        <p:spPr>
          <a:xfrm>
            <a:off x="5981701" y="15240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20000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29F1B-10E0-63CA-ADB1-AF17A8FD293B}"/>
              </a:ext>
            </a:extLst>
          </p:cNvPr>
          <p:cNvSpPr txBox="1"/>
          <p:nvPr/>
        </p:nvSpPr>
        <p:spPr>
          <a:xfrm>
            <a:off x="8382000" y="16764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5000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07F5EE-69A5-02D4-2BFF-631644EB560E}"/>
              </a:ext>
            </a:extLst>
          </p:cNvPr>
          <p:cNvSpPr txBox="1"/>
          <p:nvPr/>
        </p:nvSpPr>
        <p:spPr>
          <a:xfrm>
            <a:off x="4781550" y="2743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4000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F70EED-D2E0-96AE-B9E6-9707F6714179}"/>
              </a:ext>
            </a:extLst>
          </p:cNvPr>
          <p:cNvSpPr txBox="1"/>
          <p:nvPr/>
        </p:nvSpPr>
        <p:spPr>
          <a:xfrm>
            <a:off x="6038851" y="42672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17000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97D23B-7166-EE27-273B-DA8AB2E3A70E}"/>
              </a:ext>
            </a:extLst>
          </p:cNvPr>
          <p:cNvSpPr txBox="1"/>
          <p:nvPr/>
        </p:nvSpPr>
        <p:spPr>
          <a:xfrm>
            <a:off x="8496301" y="40386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25000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570183-48A2-F7F4-0760-AA6E07947A62}"/>
              </a:ext>
            </a:extLst>
          </p:cNvPr>
          <p:cNvSpPr txBox="1"/>
          <p:nvPr/>
        </p:nvSpPr>
        <p:spPr>
          <a:xfrm>
            <a:off x="7239000" y="3124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7000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7DBE5DB-D1C3-068E-100D-A799C23DD6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2896"/>
          <a:stretch>
            <a:fillRect/>
          </a:stretch>
        </p:blipFill>
        <p:spPr bwMode="auto">
          <a:xfrm>
            <a:off x="1676400" y="3354389"/>
            <a:ext cx="1485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86F2A6F3-3B1D-9433-0EB2-544D0ACF06D1}"/>
              </a:ext>
            </a:extLst>
          </p:cNvPr>
          <p:cNvSpPr txBox="1">
            <a:spLocks/>
          </p:cNvSpPr>
          <p:nvPr/>
        </p:nvSpPr>
        <p:spPr>
          <a:xfrm>
            <a:off x="2801178" y="5247862"/>
            <a:ext cx="7658100" cy="1046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đồng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5000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vừa đủ tiền để mua được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822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7722 0.25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28355-48BE-498B-B227-18A3DD6476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0" y="4433116"/>
            <a:ext cx="2758440" cy="2424884"/>
          </a:xfrm>
          <a:prstGeom prst="rect">
            <a:avLst/>
          </a:prstGeom>
        </p:spPr>
      </p:pic>
      <p:pic>
        <p:nvPicPr>
          <p:cNvPr id="3" name="Picture 3" descr="8934673576390 1 (1).jpg">
            <a:extLst>
              <a:ext uri="{FF2B5EF4-FFF2-40B4-BE49-F238E27FC236}">
                <a16:creationId xmlns:a16="http://schemas.microsoft.com/office/drawing/2014/main" id="{9CFCF56B-A720-34AE-7022-120759348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anh-choco-pie-396g-12-cai-201903151505091563.jpg">
            <a:extLst>
              <a:ext uri="{FF2B5EF4-FFF2-40B4-BE49-F238E27FC236}">
                <a16:creationId xmlns:a16="http://schemas.microsoft.com/office/drawing/2014/main" id="{0442E347-F015-DC0C-1C5C-C977251EB7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ngha_05804_e2e77ef654554394858151595d01ffd4.jpg">
            <a:extLst>
              <a:ext uri="{FF2B5EF4-FFF2-40B4-BE49-F238E27FC236}">
                <a16:creationId xmlns:a16="http://schemas.microsoft.com/office/drawing/2014/main" id="{4E0386ED-A00E-CF09-E23F-B54774B218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hung-30-goi-mi-tom-chua-cay-hao-hao-t2.jpg">
            <a:extLst>
              <a:ext uri="{FF2B5EF4-FFF2-40B4-BE49-F238E27FC236}">
                <a16:creationId xmlns:a16="http://schemas.microsoft.com/office/drawing/2014/main" id="{9214B167-6CFF-12AE-D26D-F48AE4E94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B1vH1kQFXXXXanaXXXq6xXFXXXX.jpg">
            <a:extLst>
              <a:ext uri="{FF2B5EF4-FFF2-40B4-BE49-F238E27FC236}">
                <a16:creationId xmlns:a16="http://schemas.microsoft.com/office/drawing/2014/main" id="{019E8F6A-6A58-13F9-5B9A-87906DE5A2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16C52-764C-BF2A-3659-E501448A411E}"/>
              </a:ext>
            </a:extLst>
          </p:cNvPr>
          <p:cNvSpPr txBox="1"/>
          <p:nvPr/>
        </p:nvSpPr>
        <p:spPr>
          <a:xfrm>
            <a:off x="3662363" y="1600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D9510-9156-615C-6F6C-FCA38D493332}"/>
              </a:ext>
            </a:extLst>
          </p:cNvPr>
          <p:cNvSpPr txBox="1"/>
          <p:nvPr/>
        </p:nvSpPr>
        <p:spPr>
          <a:xfrm>
            <a:off x="5981701" y="15240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35844-C775-2C67-89A4-CBB6451FBCFB}"/>
              </a:ext>
            </a:extLst>
          </p:cNvPr>
          <p:cNvSpPr txBox="1"/>
          <p:nvPr/>
        </p:nvSpPr>
        <p:spPr>
          <a:xfrm>
            <a:off x="8382000" y="16764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5000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E8037-98CC-3E39-70F0-494256E42098}"/>
              </a:ext>
            </a:extLst>
          </p:cNvPr>
          <p:cNvSpPr txBox="1"/>
          <p:nvPr/>
        </p:nvSpPr>
        <p:spPr>
          <a:xfrm>
            <a:off x="4781550" y="2743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4000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33A79-486C-995C-1265-F5EA0D0EC4DB}"/>
              </a:ext>
            </a:extLst>
          </p:cNvPr>
          <p:cNvSpPr txBox="1"/>
          <p:nvPr/>
        </p:nvSpPr>
        <p:spPr>
          <a:xfrm>
            <a:off x="6038851" y="42672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17000</a:t>
            </a:r>
          </a:p>
        </p:txBody>
      </p:sp>
      <p:pic>
        <p:nvPicPr>
          <p:cNvPr id="17" name="nhacchuong.net_you-know-ill-go-get.mp3">
            <a:hlinkClick r:id="" action="ppaction://media"/>
            <a:extLst>
              <a:ext uri="{FF2B5EF4-FFF2-40B4-BE49-F238E27FC236}">
                <a16:creationId xmlns:a16="http://schemas.microsoft.com/office/drawing/2014/main" id="{5AA2CEA7-FCF0-04B1-5A19-0F778AD662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7400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D44B980-3A4C-6401-7337-D84915249270}"/>
              </a:ext>
            </a:extLst>
          </p:cNvPr>
          <p:cNvSpPr txBox="1">
            <a:spLocks/>
          </p:cNvSpPr>
          <p:nvPr/>
        </p:nvSpPr>
        <p:spPr>
          <a:xfrm>
            <a:off x="2933700" y="5638801"/>
            <a:ext cx="7658100" cy="1046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12 000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 được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8548DE-C11E-669E-8DF6-C4CCB540DB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7877"/>
          <a:stretch>
            <a:fillRect/>
          </a:stretch>
        </p:blipFill>
        <p:spPr bwMode="auto">
          <a:xfrm>
            <a:off x="1509712" y="3652838"/>
            <a:ext cx="1423988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0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112E-17 L -0.15898 0.3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1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6511 0.632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3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133</Words>
  <Application>Microsoft Office PowerPoint</Application>
  <PresentationFormat>Widescreen</PresentationFormat>
  <Paragraphs>31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Gochi Hand</vt:lpstr>
      <vt:lpstr>Patrick Hand</vt:lpstr>
      <vt:lpstr>Patrick Hand SC</vt:lpstr>
      <vt:lpstr>Times New Roman</vt:lpstr>
      <vt:lpstr>FLOWERS 16X9</vt:lpstr>
      <vt:lpstr>Office 主题​​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</cp:revision>
  <dcterms:created xsi:type="dcterms:W3CDTF">2023-02-05T07:18:54Z</dcterms:created>
  <dcterms:modified xsi:type="dcterms:W3CDTF">2026-03-18T00:31:33Z</dcterms:modified>
</cp:coreProperties>
</file>