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9" r:id="rId3"/>
  </p:sldMasterIdLst>
  <p:notesMasterIdLst>
    <p:notesMasterId r:id="rId11"/>
  </p:notesMasterIdLst>
  <p:sldIdLst>
    <p:sldId id="257" r:id="rId4"/>
    <p:sldId id="2642" r:id="rId5"/>
    <p:sldId id="372" r:id="rId6"/>
    <p:sldId id="373" r:id="rId7"/>
    <p:sldId id="374" r:id="rId8"/>
    <p:sldId id="375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E5A8-536B-4DC1-8ECF-5CE9BFAB62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09009-68B9-4546-8336-F1B9F0BD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37824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297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330872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53199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7477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7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3/18/2026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587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3/18/2026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3/18/2026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5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3/18/2026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2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3/18/2026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3/18/2026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2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73464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20049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12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663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700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344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27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5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83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20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8286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23870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" action="ppaction://noaction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" action="ppaction://noaction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083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F4B28A30-2684-D4F6-7A18-5BDEB2DF4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714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9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19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455" y="302341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A948C7-E563-461E-9ADC-7B8A943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89" y="3429000"/>
            <a:ext cx="5382794" cy="351433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AEE9F86-B023-4838-863C-7018347353D8}"/>
              </a:ext>
            </a:extLst>
          </p:cNvPr>
          <p:cNvSpPr txBox="1">
            <a:spLocks/>
          </p:cNvSpPr>
          <p:nvPr/>
        </p:nvSpPr>
        <p:spPr>
          <a:xfrm>
            <a:off x="1755056" y="369862"/>
            <a:ext cx="9311935" cy="970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GAME LẬT MẢNH GHÉP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2AAF-1AD0-44AE-B4D1-4BDB3F11747B}"/>
              </a:ext>
            </a:extLst>
          </p:cNvPr>
          <p:cNvSpPr txBox="1"/>
          <p:nvPr/>
        </p:nvSpPr>
        <p:spPr>
          <a:xfrm>
            <a:off x="938480" y="1885740"/>
            <a:ext cx="103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00 đồng (tiền Việt) – Wikipedia tiếng Việt">
            <a:extLst>
              <a:ext uri="{FF2B5EF4-FFF2-40B4-BE49-F238E27FC236}">
                <a16:creationId xmlns:a16="http://schemas.microsoft.com/office/drawing/2014/main" id="{2C4A166A-09E4-47FD-9889-D7E3E1F9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593">
            <a:off x="3097616" y="1925753"/>
            <a:ext cx="5996767" cy="2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07CD9C1F-6178-4FDA-A195-76EF1425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6243">
            <a:off x="3224241" y="2012349"/>
            <a:ext cx="5669649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ột Nghìn Đồng - Home | Facebook">
            <a:extLst>
              <a:ext uri="{FF2B5EF4-FFF2-40B4-BE49-F238E27FC236}">
                <a16:creationId xmlns:a16="http://schemas.microsoft.com/office/drawing/2014/main" id="{24044FC7-B076-43F8-870D-3ADDAB06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3763">
            <a:off x="3273643" y="1981134"/>
            <a:ext cx="5658362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Vietnam polymer 20,000 Dong banknotes">
            <a:extLst>
              <a:ext uri="{FF2B5EF4-FFF2-40B4-BE49-F238E27FC236}">
                <a16:creationId xmlns:a16="http://schemas.microsoft.com/office/drawing/2014/main" id="{C08A362D-CF87-470A-BFDB-B24DE93E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703">
            <a:off x="3124998" y="2003911"/>
            <a:ext cx="5758581" cy="28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722D3-F983-6E84-2E6D-CA6D05835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143" y="1554704"/>
            <a:ext cx="717561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150</Words>
  <Application>Microsoft Office PowerPoint</Application>
  <PresentationFormat>Widescreen</PresentationFormat>
  <Paragraphs>12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Times New Roman</vt:lpstr>
      <vt:lpstr>字魂36号-正文宋楷</vt:lpstr>
      <vt:lpstr>Office 主题​​</vt:lpstr>
      <vt:lpstr>FLOWERS 16X9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2023-02-05T05:33:30Z</dcterms:created>
  <dcterms:modified xsi:type="dcterms:W3CDTF">2026-03-18T00:30:12Z</dcterms:modified>
</cp:coreProperties>
</file>