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1" r:id="rId2"/>
    <p:sldId id="278" r:id="rId3"/>
    <p:sldId id="279" r:id="rId4"/>
    <p:sldId id="291" r:id="rId5"/>
    <p:sldId id="292" r:id="rId6"/>
    <p:sldId id="283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792" autoAdjust="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20181-5240-44DB-8064-BA8B7ABA628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C5B8E-8F1E-4391-BC72-B7FE3681F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883279-36AD-41C4-A996-A6E09D4E541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7424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GIÁO</a:t>
            </a:r>
            <a:r>
              <a:rPr lang="en-US" b="1" baseline="0" dirty="0"/>
              <a:t> VIÊN CLICK CHUỘT VÀO TỪNG QUẢ CÀ CHUA =&gt; SẼ XUẤT HIỆN YÊU CẦU. </a:t>
            </a:r>
          </a:p>
          <a:p>
            <a:r>
              <a:rPr lang="en-US" b="1" baseline="0" dirty="0"/>
              <a:t>SAU KHI HOÀN THÀNH, GV CLICK CHUỘT VÀO: “KẾT THÚC BÀI HỌC”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55146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SAU KHI HS TRẢ</a:t>
            </a:r>
            <a:r>
              <a:rPr lang="en-US" b="1" baseline="0" dirty="0"/>
              <a:t> LỜI XONG, GV CLICK CHUỘT VÀO NÚT “TRỞ VỀ”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89697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SAU KHI HS TRẢ</a:t>
            </a:r>
            <a:r>
              <a:rPr lang="en-US" b="1" baseline="0" dirty="0"/>
              <a:t> LỜI XONG, GV CLICK CHUỘT VÀO NÚT “TRỞ VỀ”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64971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SAU KHI HS TRẢ</a:t>
            </a:r>
            <a:r>
              <a:rPr lang="en-US" b="1" baseline="0" dirty="0"/>
              <a:t> LỜI XONG, GV CLICK CHUỘT VÀO NÚT “TRỞ VỀ”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72509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883279-36AD-41C4-A996-A6E09D4E541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7237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7827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2026/5/7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872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659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6012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4730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38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751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242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1533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500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787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27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537668F4-0F48-19F8-4959-CF379565C53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4950" y="409575"/>
            <a:ext cx="1314450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94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1" r:id="rId10"/>
    <p:sldLayoutId id="2147483672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9.png"/><Relationship Id="rId18" Type="http://schemas.openxmlformats.org/officeDocument/2006/relationships/slide" Target="slide6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12" Type="http://schemas.openxmlformats.org/officeDocument/2006/relationships/slide" Target="slide5.xml"/><Relationship Id="rId17" Type="http://schemas.microsoft.com/office/2007/relationships/hdphoto" Target="../media/hdphoto3.wdp"/><Relationship Id="rId2" Type="http://schemas.openxmlformats.org/officeDocument/2006/relationships/slideLayout" Target="../slideLayouts/slideLayout10.xml"/><Relationship Id="rId16" Type="http://schemas.openxmlformats.org/officeDocument/2006/relationships/image" Target="../media/image10.png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5" Type="http://schemas.openxmlformats.org/officeDocument/2006/relationships/slide" Target="slide3.xml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slide" Target="slide4.xml"/><Relationship Id="rId1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3.gif"/><Relationship Id="rId4" Type="http://schemas.openxmlformats.org/officeDocument/2006/relationships/image" Target="../media/image3.png"/><Relationship Id="rId9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3.gif"/><Relationship Id="rId4" Type="http://schemas.openxmlformats.org/officeDocument/2006/relationships/image" Target="../media/image3.png"/><Relationship Id="rId9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3.gif"/><Relationship Id="rId4" Type="http://schemas.openxmlformats.org/officeDocument/2006/relationships/image" Target="../media/image3.png"/><Relationship Id="rId9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7.emf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7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Relationship Id="rId9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>
            <a:lum contrast="20000"/>
          </a:blip>
          <a:srcRect b="83242"/>
          <a:stretch>
            <a:fillRect/>
          </a:stretch>
        </p:blipFill>
        <p:spPr>
          <a:xfrm>
            <a:off x="-330564" y="6468838"/>
            <a:ext cx="12600000" cy="39642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" name="Freeform 8"/>
          <p:cNvSpPr/>
          <p:nvPr/>
        </p:nvSpPr>
        <p:spPr bwMode="auto">
          <a:xfrm>
            <a:off x="2749843" y="1509100"/>
            <a:ext cx="6692314" cy="3782143"/>
          </a:xfrm>
          <a:custGeom>
            <a:avLst/>
            <a:gdLst>
              <a:gd name="T0" fmla="*/ 2634 w 2634"/>
              <a:gd name="T1" fmla="*/ 1344 h 1701"/>
              <a:gd name="T2" fmla="*/ 2435 w 2634"/>
              <a:gd name="T3" fmla="*/ 1025 h 1701"/>
              <a:gd name="T4" fmla="*/ 2485 w 2634"/>
              <a:gd name="T5" fmla="*/ 885 h 1701"/>
              <a:gd name="T6" fmla="*/ 2260 w 2634"/>
              <a:gd name="T7" fmla="*/ 660 h 1701"/>
              <a:gd name="T8" fmla="*/ 2209 w 2634"/>
              <a:gd name="T9" fmla="*/ 666 h 1701"/>
              <a:gd name="T10" fmla="*/ 2209 w 2634"/>
              <a:gd name="T11" fmla="*/ 659 h 1701"/>
              <a:gd name="T12" fmla="*/ 1932 w 2634"/>
              <a:gd name="T13" fmla="*/ 382 h 1701"/>
              <a:gd name="T14" fmla="*/ 1899 w 2634"/>
              <a:gd name="T15" fmla="*/ 384 h 1701"/>
              <a:gd name="T16" fmla="*/ 1396 w 2634"/>
              <a:gd name="T17" fmla="*/ 0 h 1701"/>
              <a:gd name="T18" fmla="*/ 963 w 2634"/>
              <a:gd name="T19" fmla="*/ 231 h 1701"/>
              <a:gd name="T20" fmla="*/ 789 w 2634"/>
              <a:gd name="T21" fmla="*/ 191 h 1701"/>
              <a:gd name="T22" fmla="*/ 382 w 2634"/>
              <a:gd name="T23" fmla="*/ 598 h 1701"/>
              <a:gd name="T24" fmla="*/ 382 w 2634"/>
              <a:gd name="T25" fmla="*/ 604 h 1701"/>
              <a:gd name="T26" fmla="*/ 0 w 2634"/>
              <a:gd name="T27" fmla="*/ 1137 h 1701"/>
              <a:gd name="T28" fmla="*/ 564 w 2634"/>
              <a:gd name="T29" fmla="*/ 1701 h 1701"/>
              <a:gd name="T30" fmla="*/ 2290 w 2634"/>
              <a:gd name="T31" fmla="*/ 1701 h 1701"/>
              <a:gd name="T32" fmla="*/ 2290 w 2634"/>
              <a:gd name="T33" fmla="*/ 1700 h 1701"/>
              <a:gd name="T34" fmla="*/ 2634 w 2634"/>
              <a:gd name="T35" fmla="*/ 1344 h 1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34" h="1701">
                <a:moveTo>
                  <a:pt x="2634" y="1344"/>
                </a:moveTo>
                <a:cubicBezTo>
                  <a:pt x="2634" y="1204"/>
                  <a:pt x="2553" y="1084"/>
                  <a:pt x="2435" y="1025"/>
                </a:cubicBezTo>
                <a:cubicBezTo>
                  <a:pt x="2466" y="987"/>
                  <a:pt x="2485" y="938"/>
                  <a:pt x="2485" y="885"/>
                </a:cubicBezTo>
                <a:cubicBezTo>
                  <a:pt x="2485" y="761"/>
                  <a:pt x="2384" y="660"/>
                  <a:pt x="2260" y="660"/>
                </a:cubicBezTo>
                <a:cubicBezTo>
                  <a:pt x="2242" y="660"/>
                  <a:pt x="2225" y="663"/>
                  <a:pt x="2209" y="666"/>
                </a:cubicBezTo>
                <a:cubicBezTo>
                  <a:pt x="2209" y="664"/>
                  <a:pt x="2209" y="662"/>
                  <a:pt x="2209" y="659"/>
                </a:cubicBezTo>
                <a:cubicBezTo>
                  <a:pt x="2209" y="506"/>
                  <a:pt x="2085" y="382"/>
                  <a:pt x="1932" y="382"/>
                </a:cubicBezTo>
                <a:cubicBezTo>
                  <a:pt x="1921" y="382"/>
                  <a:pt x="1910" y="383"/>
                  <a:pt x="1899" y="384"/>
                </a:cubicBezTo>
                <a:cubicBezTo>
                  <a:pt x="1839" y="163"/>
                  <a:pt x="1637" y="0"/>
                  <a:pt x="1396" y="0"/>
                </a:cubicBezTo>
                <a:cubicBezTo>
                  <a:pt x="1216" y="0"/>
                  <a:pt x="1057" y="91"/>
                  <a:pt x="963" y="231"/>
                </a:cubicBezTo>
                <a:cubicBezTo>
                  <a:pt x="910" y="206"/>
                  <a:pt x="851" y="191"/>
                  <a:pt x="789" y="191"/>
                </a:cubicBezTo>
                <a:cubicBezTo>
                  <a:pt x="564" y="191"/>
                  <a:pt x="382" y="373"/>
                  <a:pt x="382" y="598"/>
                </a:cubicBezTo>
                <a:cubicBezTo>
                  <a:pt x="382" y="600"/>
                  <a:pt x="382" y="602"/>
                  <a:pt x="382" y="604"/>
                </a:cubicBezTo>
                <a:cubicBezTo>
                  <a:pt x="160" y="679"/>
                  <a:pt x="0" y="889"/>
                  <a:pt x="0" y="1137"/>
                </a:cubicBezTo>
                <a:cubicBezTo>
                  <a:pt x="0" y="1448"/>
                  <a:pt x="252" y="1701"/>
                  <a:pt x="564" y="1701"/>
                </a:cubicBezTo>
                <a:cubicBezTo>
                  <a:pt x="2290" y="1701"/>
                  <a:pt x="2290" y="1701"/>
                  <a:pt x="2290" y="1701"/>
                </a:cubicBezTo>
                <a:cubicBezTo>
                  <a:pt x="2290" y="1700"/>
                  <a:pt x="2290" y="1700"/>
                  <a:pt x="2290" y="1700"/>
                </a:cubicBezTo>
                <a:cubicBezTo>
                  <a:pt x="2481" y="1693"/>
                  <a:pt x="2634" y="1537"/>
                  <a:pt x="2634" y="1344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63500">
            <a:solidFill>
              <a:srgbClr val="F141CF"/>
            </a:solidFill>
            <a:rou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250511" y="3079232"/>
            <a:ext cx="584006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800" b="0" i="0" u="none" strike="noStrike" kern="1200" cap="none" spc="0" normalizeH="0" baseline="0" noProof="0" dirty="0">
                <a:ln w="0">
                  <a:noFill/>
                </a:ln>
                <a:solidFill>
                  <a:srgbClr val="3B2172"/>
                </a:solidFill>
                <a:effectLst/>
                <a:uLnTx/>
                <a:uFillTx/>
                <a:latin typeface="iCiel Cadena" panose="02000503000000020004" pitchFamily="50" charset="0"/>
                <a:ea typeface="微软雅黑" panose="020B0503020204020204" pitchFamily="34" charset="-122"/>
                <a:cs typeface="+mn-cs"/>
              </a:rPr>
              <a:t>KHỞI ĐỘNG</a:t>
            </a:r>
            <a:endParaRPr kumimoji="0" lang="zh-CN" altLang="en-US" sz="8800" b="0" i="0" u="none" strike="noStrike" kern="1200" cap="none" spc="0" normalizeH="0" baseline="0" noProof="0" dirty="0">
              <a:ln w="0">
                <a:noFill/>
              </a:ln>
              <a:solidFill>
                <a:srgbClr val="3B2172"/>
              </a:solidFill>
              <a:effectLst/>
              <a:uLnTx/>
              <a:uFillTx/>
              <a:latin typeface="iCiel Cadena" panose="02000503000000020004" pitchFamily="50" charset="0"/>
              <a:ea typeface="微软雅黑" panose="020B0503020204020204" pitchFamily="34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053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1" presetID="15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 fmla="#ppt_x+(cos(-2*pi*(1-$))*-#ppt_x-sin(-2*pi*(1-$))*(1-#ppt_y))*(1-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+(sin(-2*pi*(1-$))*-#ppt_x+cos(-2*pi*(1-$))*(1-#ppt_y))*(1-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2" grpId="0" animBg="1"/>
          <p:bldP spid="14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3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6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7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7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2" fill="hold">
                                <p:stCondLst>
                                  <p:cond delay="750"/>
                                </p:stCondLst>
                                <p:childTnLst>
                                  <p:par>
                                    <p:cTn id="23" presetID="15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 fmla="#ppt_x+(cos(-2*pi*(1-$))*-#ppt_x-sin(-2*pi*(1-$))*(1-#ppt_y))*(1-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+(sin(-2*pi*(1-$))*-#ppt_x+cos(-2*pi*(1-$))*(1-#ppt_y))*(1-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2" grpId="0" animBg="1"/>
          <p:bldP spid="14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93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 descr="6">
            <a:extLst>
              <a:ext uri="{FF2B5EF4-FFF2-40B4-BE49-F238E27FC236}">
                <a16:creationId xmlns:a16="http://schemas.microsoft.com/office/drawing/2014/main" id="{3418D7EF-78AA-4DFB-B378-7734A4591DD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74368"/>
          <a:stretch>
            <a:fillRect/>
          </a:stretch>
        </p:blipFill>
        <p:spPr>
          <a:xfrm>
            <a:off x="-3810" y="4604385"/>
            <a:ext cx="1602105" cy="2278380"/>
          </a:xfrm>
          <a:prstGeom prst="rect">
            <a:avLst/>
          </a:prstGeom>
        </p:spPr>
      </p:pic>
      <p:pic>
        <p:nvPicPr>
          <p:cNvPr id="33" name="图片 32">
            <a:extLst>
              <a:ext uri="{FF2B5EF4-FFF2-40B4-BE49-F238E27FC236}">
                <a16:creationId xmlns:a16="http://schemas.microsoft.com/office/drawing/2014/main" id="{37CD6D7A-C07D-4EB0-A27E-22177333862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4552" y="308452"/>
            <a:ext cx="1436235" cy="1436235"/>
          </a:xfrm>
          <a:prstGeom prst="rect">
            <a:avLst/>
          </a:prstGeom>
        </p:spPr>
      </p:pic>
      <p:pic>
        <p:nvPicPr>
          <p:cNvPr id="35" name="图片 34">
            <a:extLst>
              <a:ext uri="{FF2B5EF4-FFF2-40B4-BE49-F238E27FC236}">
                <a16:creationId xmlns:a16="http://schemas.microsoft.com/office/drawing/2014/main" id="{86956D78-1600-4230-B900-652659A011C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2671" y="-544642"/>
            <a:ext cx="2289329" cy="2289329"/>
          </a:xfrm>
          <a:prstGeom prst="rect">
            <a:avLst/>
          </a:prstGeom>
        </p:spPr>
      </p:pic>
      <p:pic>
        <p:nvPicPr>
          <p:cNvPr id="38" name="图片 41" descr="6">
            <a:extLst>
              <a:ext uri="{FF2B5EF4-FFF2-40B4-BE49-F238E27FC236}">
                <a16:creationId xmlns:a16="http://schemas.microsoft.com/office/drawing/2014/main" id="{DD87B8BA-628B-4491-91C1-5EB6950219A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7449" t="21697"/>
          <a:stretch>
            <a:fillRect/>
          </a:stretch>
        </p:blipFill>
        <p:spPr>
          <a:xfrm>
            <a:off x="9052019" y="5153660"/>
            <a:ext cx="3137535" cy="1704340"/>
          </a:xfrm>
          <a:prstGeom prst="rect">
            <a:avLst/>
          </a:prstGeom>
        </p:spPr>
      </p:pic>
      <p:sp>
        <p:nvSpPr>
          <p:cNvPr id="37" name="云形 25">
            <a:extLst>
              <a:ext uri="{FF2B5EF4-FFF2-40B4-BE49-F238E27FC236}">
                <a16:creationId xmlns:a16="http://schemas.microsoft.com/office/drawing/2014/main" id="{49F52302-58E3-4B6F-8DFD-409C229ED31E}"/>
              </a:ext>
            </a:extLst>
          </p:cNvPr>
          <p:cNvSpPr/>
          <p:nvPr/>
        </p:nvSpPr>
        <p:spPr>
          <a:xfrm>
            <a:off x="652062" y="170455"/>
            <a:ext cx="7456362" cy="2248048"/>
          </a:xfrm>
          <a:prstGeom prst="cloud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12638B-467B-4EF0-ADBA-528B02B9EF53}"/>
              </a:ext>
            </a:extLst>
          </p:cNvPr>
          <p:cNvSpPr txBox="1"/>
          <p:nvPr/>
        </p:nvSpPr>
        <p:spPr>
          <a:xfrm>
            <a:off x="1862032" y="600022"/>
            <a:ext cx="53297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iny" panose="02000903060500060000" pitchFamily="2" charset="0"/>
                <a:ea typeface="+mn-ea"/>
                <a:cs typeface="Calibri" panose="020F0502020204030204" pitchFamily="34" charset="0"/>
              </a:rPr>
              <a:t>QUẢ CÀ CHUA BÍ ẨN</a:t>
            </a:r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2B0B1214-4887-4D98-8364-48547A149F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058" y="600022"/>
            <a:ext cx="1313856" cy="913130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8412B43E-AEE8-4A97-A322-689B343C0C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55315" y="773360"/>
            <a:ext cx="1428423" cy="971327"/>
          </a:xfrm>
          <a:prstGeom prst="rect">
            <a:avLst/>
          </a:prstGeom>
        </p:spPr>
      </p:pic>
      <p:pic>
        <p:nvPicPr>
          <p:cNvPr id="26" name="Graphic 25">
            <a:hlinkClick r:id="rId9" action="ppaction://hlinksldjump"/>
            <a:extLst>
              <a:ext uri="{FF2B5EF4-FFF2-40B4-BE49-F238E27FC236}">
                <a16:creationId xmlns:a16="http://schemas.microsoft.com/office/drawing/2014/main" id="{F9CE4D2C-B8B5-4473-90A2-831B96D1135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harpenSoften amount="50000"/>
                    </a14:imgEffect>
                    <a14:imgEffect>
                      <a14:saturation sat="3000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65776" y="2771762"/>
            <a:ext cx="2769841" cy="2215874"/>
          </a:xfrm>
          <a:prstGeom prst="rect">
            <a:avLst/>
          </a:prstGeom>
        </p:spPr>
      </p:pic>
      <p:pic>
        <p:nvPicPr>
          <p:cNvPr id="28" name="Graphic 27">
            <a:hlinkClick r:id="rId12" action="ppaction://hlinksldjump"/>
            <a:extLst>
              <a:ext uri="{FF2B5EF4-FFF2-40B4-BE49-F238E27FC236}">
                <a16:creationId xmlns:a16="http://schemas.microsoft.com/office/drawing/2014/main" id="{6708D05D-8B51-480C-BAD6-772A343839F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400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35296" y="3956858"/>
            <a:ext cx="2967686" cy="2644951"/>
          </a:xfrm>
          <a:prstGeom prst="rect">
            <a:avLst/>
          </a:prstGeom>
        </p:spPr>
      </p:pic>
      <p:pic>
        <p:nvPicPr>
          <p:cNvPr id="29" name="Graphic 28">
            <a:hlinkClick r:id="rId15" action="ppaction://hlinksldjump"/>
            <a:extLst>
              <a:ext uri="{FF2B5EF4-FFF2-40B4-BE49-F238E27FC236}">
                <a16:creationId xmlns:a16="http://schemas.microsoft.com/office/drawing/2014/main" id="{33EBB24E-E9AA-4009-BD05-92639A48C93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7120" y="4305993"/>
            <a:ext cx="2696041" cy="2453397"/>
          </a:xfrm>
          <a:prstGeom prst="rect">
            <a:avLst/>
          </a:prstGeom>
        </p:spPr>
      </p:pic>
      <p:sp>
        <p:nvSpPr>
          <p:cNvPr id="3" name="Right Arrow 2">
            <a:hlinkClick r:id="rId18" action="ppaction://hlinksldjump"/>
          </p:cNvPr>
          <p:cNvSpPr/>
          <p:nvPr/>
        </p:nvSpPr>
        <p:spPr>
          <a:xfrm>
            <a:off x="8894030" y="5519651"/>
            <a:ext cx="3076297" cy="1338349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thúc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học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709208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93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 descr="6">
            <a:extLst>
              <a:ext uri="{FF2B5EF4-FFF2-40B4-BE49-F238E27FC236}">
                <a16:creationId xmlns:a16="http://schemas.microsoft.com/office/drawing/2014/main" id="{3418D7EF-78AA-4DFB-B378-7734A4591DD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74368"/>
          <a:stretch>
            <a:fillRect/>
          </a:stretch>
        </p:blipFill>
        <p:spPr>
          <a:xfrm>
            <a:off x="-3810" y="4604385"/>
            <a:ext cx="1602105" cy="2278380"/>
          </a:xfrm>
          <a:prstGeom prst="rect">
            <a:avLst/>
          </a:prstGeom>
        </p:spPr>
      </p:pic>
      <p:pic>
        <p:nvPicPr>
          <p:cNvPr id="33" name="图片 32">
            <a:extLst>
              <a:ext uri="{FF2B5EF4-FFF2-40B4-BE49-F238E27FC236}">
                <a16:creationId xmlns:a16="http://schemas.microsoft.com/office/drawing/2014/main" id="{37CD6D7A-C07D-4EB0-A27E-22177333862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4552" y="308452"/>
            <a:ext cx="1436235" cy="1436235"/>
          </a:xfrm>
          <a:prstGeom prst="rect">
            <a:avLst/>
          </a:prstGeom>
        </p:spPr>
      </p:pic>
      <p:pic>
        <p:nvPicPr>
          <p:cNvPr id="35" name="图片 34">
            <a:extLst>
              <a:ext uri="{FF2B5EF4-FFF2-40B4-BE49-F238E27FC236}">
                <a16:creationId xmlns:a16="http://schemas.microsoft.com/office/drawing/2014/main" id="{86956D78-1600-4230-B900-652659A011C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2671" y="-544642"/>
            <a:ext cx="2289329" cy="2289329"/>
          </a:xfrm>
          <a:prstGeom prst="rect">
            <a:avLst/>
          </a:prstGeom>
        </p:spPr>
      </p:pic>
      <p:pic>
        <p:nvPicPr>
          <p:cNvPr id="38" name="图片 41" descr="6">
            <a:extLst>
              <a:ext uri="{FF2B5EF4-FFF2-40B4-BE49-F238E27FC236}">
                <a16:creationId xmlns:a16="http://schemas.microsoft.com/office/drawing/2014/main" id="{DD87B8BA-628B-4491-91C1-5EB6950219A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7449" t="21697"/>
          <a:stretch>
            <a:fillRect/>
          </a:stretch>
        </p:blipFill>
        <p:spPr>
          <a:xfrm>
            <a:off x="9052019" y="5178425"/>
            <a:ext cx="3137535" cy="1704340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123CDE58-A511-4582-9EAA-107B085E665D}"/>
              </a:ext>
            </a:extLst>
          </p:cNvPr>
          <p:cNvGrpSpPr/>
          <p:nvPr/>
        </p:nvGrpSpPr>
        <p:grpSpPr>
          <a:xfrm>
            <a:off x="983433" y="1025473"/>
            <a:ext cx="5411739" cy="3394158"/>
            <a:chOff x="7639652" y="3900524"/>
            <a:chExt cx="2813685" cy="1652825"/>
          </a:xfrm>
        </p:grpSpPr>
        <p:pic>
          <p:nvPicPr>
            <p:cNvPr id="40" name="Picture 39" descr="Shape, rectangle&#10;&#10;Description automatically generated">
              <a:extLst>
                <a:ext uri="{FF2B5EF4-FFF2-40B4-BE49-F238E27FC236}">
                  <a16:creationId xmlns:a16="http://schemas.microsoft.com/office/drawing/2014/main" id="{C4FF04F8-E76F-4E03-ADCD-B4688AB5BFB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39652" y="3900524"/>
              <a:ext cx="2813685" cy="1652825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1A464CE-EDD5-43CF-A0BE-D25DB2AA26BE}"/>
                </a:ext>
              </a:extLst>
            </p:cNvPr>
            <p:cNvSpPr txBox="1"/>
            <p:nvPr/>
          </p:nvSpPr>
          <p:spPr>
            <a:xfrm>
              <a:off x="7819198" y="4422013"/>
              <a:ext cx="2314183" cy="4945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5 155....5 515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74A72C9-78D2-497F-979F-5B50B817D250}"/>
              </a:ext>
            </a:extLst>
          </p:cNvPr>
          <p:cNvGrpSpPr/>
          <p:nvPr/>
        </p:nvGrpSpPr>
        <p:grpSpPr>
          <a:xfrm>
            <a:off x="6640241" y="1447657"/>
            <a:ext cx="4822615" cy="3888468"/>
            <a:chOff x="6640241" y="1447657"/>
            <a:chExt cx="4822615" cy="388846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0F14C3F-B758-41ED-86CA-EDC5CCE2FD40}"/>
                </a:ext>
              </a:extLst>
            </p:cNvPr>
            <p:cNvGrpSpPr/>
            <p:nvPr/>
          </p:nvGrpSpPr>
          <p:grpSpPr>
            <a:xfrm>
              <a:off x="6640241" y="1447657"/>
              <a:ext cx="4822615" cy="2749263"/>
              <a:chOff x="6773244" y="1480908"/>
              <a:chExt cx="4822615" cy="2749263"/>
            </a:xfrm>
          </p:grpSpPr>
          <p:sp>
            <p:nvSpPr>
              <p:cNvPr id="37" name="云形 25">
                <a:extLst>
                  <a:ext uri="{FF2B5EF4-FFF2-40B4-BE49-F238E27FC236}">
                    <a16:creationId xmlns:a16="http://schemas.microsoft.com/office/drawing/2014/main" id="{49F52302-58E3-4B6F-8DFD-409C229ED31E}"/>
                  </a:ext>
                </a:extLst>
              </p:cNvPr>
              <p:cNvSpPr/>
              <p:nvPr/>
            </p:nvSpPr>
            <p:spPr>
              <a:xfrm>
                <a:off x="6773244" y="1480908"/>
                <a:ext cx="4822615" cy="2749263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512638B-467B-4EF0-ADBA-528B02B9EF53}"/>
                  </a:ext>
                </a:extLst>
              </p:cNvPr>
              <p:cNvSpPr txBox="1"/>
              <p:nvPr/>
            </p:nvSpPr>
            <p:spPr>
              <a:xfrm>
                <a:off x="7263382" y="2220834"/>
                <a:ext cx="391695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BẠN </a:t>
                </a: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HÃY ĐIỀN DẤU &gt;,&lt;,=</a:t>
                </a:r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p:grpSp>
        <p:pic>
          <p:nvPicPr>
            <p:cNvPr id="34" name="Graphic 33">
              <a:extLst>
                <a:ext uri="{FF2B5EF4-FFF2-40B4-BE49-F238E27FC236}">
                  <a16:creationId xmlns:a16="http://schemas.microsoft.com/office/drawing/2014/main" id="{9B00B640-3852-46FF-AF5A-4C05918EF54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7668500" y="3277117"/>
              <a:ext cx="3137536" cy="2059008"/>
            </a:xfrm>
            <a:prstGeom prst="rect">
              <a:avLst/>
            </a:prstGeom>
          </p:spPr>
        </p:pic>
      </p:grpSp>
      <p:sp>
        <p:nvSpPr>
          <p:cNvPr id="32" name="Right Arrow 31">
            <a:hlinkClick r:id="rId9" action="ppaction://hlinksldjump"/>
          </p:cNvPr>
          <p:cNvSpPr/>
          <p:nvPr/>
        </p:nvSpPr>
        <p:spPr>
          <a:xfrm flipH="1">
            <a:off x="346783" y="5781291"/>
            <a:ext cx="1864402" cy="1016179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Trở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về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LINE Creators&amp;#39; Stickers - Boku No Tomato Example with GIF Animation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70" y="4419631"/>
            <a:ext cx="2260684" cy="183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AE2D1FEC-84F6-45A1-9F56-155B10EFE780}"/>
              </a:ext>
            </a:extLst>
          </p:cNvPr>
          <p:cNvSpPr txBox="1"/>
          <p:nvPr/>
        </p:nvSpPr>
        <p:spPr>
          <a:xfrm>
            <a:off x="1252564" y="1887426"/>
            <a:ext cx="445101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&lt;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971556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93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 descr="6">
            <a:extLst>
              <a:ext uri="{FF2B5EF4-FFF2-40B4-BE49-F238E27FC236}">
                <a16:creationId xmlns:a16="http://schemas.microsoft.com/office/drawing/2014/main" id="{3418D7EF-78AA-4DFB-B378-7734A4591DD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74368"/>
          <a:stretch>
            <a:fillRect/>
          </a:stretch>
        </p:blipFill>
        <p:spPr>
          <a:xfrm>
            <a:off x="-3810" y="4604385"/>
            <a:ext cx="1602105" cy="2278380"/>
          </a:xfrm>
          <a:prstGeom prst="rect">
            <a:avLst/>
          </a:prstGeom>
        </p:spPr>
      </p:pic>
      <p:pic>
        <p:nvPicPr>
          <p:cNvPr id="33" name="图片 32">
            <a:extLst>
              <a:ext uri="{FF2B5EF4-FFF2-40B4-BE49-F238E27FC236}">
                <a16:creationId xmlns:a16="http://schemas.microsoft.com/office/drawing/2014/main" id="{37CD6D7A-C07D-4EB0-A27E-22177333862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4552" y="308452"/>
            <a:ext cx="1436235" cy="1436235"/>
          </a:xfrm>
          <a:prstGeom prst="rect">
            <a:avLst/>
          </a:prstGeom>
        </p:spPr>
      </p:pic>
      <p:pic>
        <p:nvPicPr>
          <p:cNvPr id="35" name="图片 34">
            <a:extLst>
              <a:ext uri="{FF2B5EF4-FFF2-40B4-BE49-F238E27FC236}">
                <a16:creationId xmlns:a16="http://schemas.microsoft.com/office/drawing/2014/main" id="{86956D78-1600-4230-B900-652659A011C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2671" y="-544642"/>
            <a:ext cx="2289329" cy="2289329"/>
          </a:xfrm>
          <a:prstGeom prst="rect">
            <a:avLst/>
          </a:prstGeom>
        </p:spPr>
      </p:pic>
      <p:pic>
        <p:nvPicPr>
          <p:cNvPr id="38" name="图片 41" descr="6">
            <a:extLst>
              <a:ext uri="{FF2B5EF4-FFF2-40B4-BE49-F238E27FC236}">
                <a16:creationId xmlns:a16="http://schemas.microsoft.com/office/drawing/2014/main" id="{DD87B8BA-628B-4491-91C1-5EB6950219A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7449" t="21697"/>
          <a:stretch>
            <a:fillRect/>
          </a:stretch>
        </p:blipFill>
        <p:spPr>
          <a:xfrm>
            <a:off x="9052019" y="5178425"/>
            <a:ext cx="3137535" cy="1704340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123CDE58-A511-4582-9EAA-107B085E665D}"/>
              </a:ext>
            </a:extLst>
          </p:cNvPr>
          <p:cNvGrpSpPr/>
          <p:nvPr/>
        </p:nvGrpSpPr>
        <p:grpSpPr>
          <a:xfrm>
            <a:off x="983433" y="1025473"/>
            <a:ext cx="5411739" cy="3394158"/>
            <a:chOff x="7639652" y="3900524"/>
            <a:chExt cx="2813685" cy="1652825"/>
          </a:xfrm>
        </p:grpSpPr>
        <p:pic>
          <p:nvPicPr>
            <p:cNvPr id="40" name="Picture 39" descr="Shape, rectangle&#10;&#10;Description automatically generated">
              <a:extLst>
                <a:ext uri="{FF2B5EF4-FFF2-40B4-BE49-F238E27FC236}">
                  <a16:creationId xmlns:a16="http://schemas.microsoft.com/office/drawing/2014/main" id="{C4FF04F8-E76F-4E03-ADCD-B4688AB5BFB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39652" y="3900524"/>
              <a:ext cx="2813685" cy="1652825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1A464CE-EDD5-43CF-A0BE-D25DB2AA26BE}"/>
                </a:ext>
              </a:extLst>
            </p:cNvPr>
            <p:cNvSpPr txBox="1"/>
            <p:nvPr/>
          </p:nvSpPr>
          <p:spPr>
            <a:xfrm>
              <a:off x="7742424" y="4422013"/>
              <a:ext cx="2390957" cy="4945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6 243....6 234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74A72C9-78D2-497F-979F-5B50B817D250}"/>
              </a:ext>
            </a:extLst>
          </p:cNvPr>
          <p:cNvGrpSpPr/>
          <p:nvPr/>
        </p:nvGrpSpPr>
        <p:grpSpPr>
          <a:xfrm>
            <a:off x="6640241" y="1447657"/>
            <a:ext cx="4822615" cy="3888468"/>
            <a:chOff x="6640241" y="1447657"/>
            <a:chExt cx="4822615" cy="388846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0F14C3F-B758-41ED-86CA-EDC5CCE2FD40}"/>
                </a:ext>
              </a:extLst>
            </p:cNvPr>
            <p:cNvGrpSpPr/>
            <p:nvPr/>
          </p:nvGrpSpPr>
          <p:grpSpPr>
            <a:xfrm>
              <a:off x="6640241" y="1447657"/>
              <a:ext cx="4822615" cy="2749263"/>
              <a:chOff x="6773244" y="1480908"/>
              <a:chExt cx="4822615" cy="2749263"/>
            </a:xfrm>
          </p:grpSpPr>
          <p:sp>
            <p:nvSpPr>
              <p:cNvPr id="37" name="云形 25">
                <a:extLst>
                  <a:ext uri="{FF2B5EF4-FFF2-40B4-BE49-F238E27FC236}">
                    <a16:creationId xmlns:a16="http://schemas.microsoft.com/office/drawing/2014/main" id="{49F52302-58E3-4B6F-8DFD-409C229ED31E}"/>
                  </a:ext>
                </a:extLst>
              </p:cNvPr>
              <p:cNvSpPr/>
              <p:nvPr/>
            </p:nvSpPr>
            <p:spPr>
              <a:xfrm>
                <a:off x="6773244" y="1480908"/>
                <a:ext cx="4822615" cy="2749263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512638B-467B-4EF0-ADBA-528B02B9EF53}"/>
                  </a:ext>
                </a:extLst>
              </p:cNvPr>
              <p:cNvSpPr txBox="1"/>
              <p:nvPr/>
            </p:nvSpPr>
            <p:spPr>
              <a:xfrm>
                <a:off x="7263382" y="2220834"/>
                <a:ext cx="391695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BẠN </a:t>
                </a: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HÃY ĐIỀN DẤU &gt;,&lt;,=</a:t>
                </a:r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p:grpSp>
        <p:pic>
          <p:nvPicPr>
            <p:cNvPr id="34" name="Graphic 33">
              <a:extLst>
                <a:ext uri="{FF2B5EF4-FFF2-40B4-BE49-F238E27FC236}">
                  <a16:creationId xmlns:a16="http://schemas.microsoft.com/office/drawing/2014/main" id="{9B00B640-3852-46FF-AF5A-4C05918EF54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7668500" y="3277117"/>
              <a:ext cx="3137536" cy="2059008"/>
            </a:xfrm>
            <a:prstGeom prst="rect">
              <a:avLst/>
            </a:prstGeom>
          </p:spPr>
        </p:pic>
      </p:grpSp>
      <p:sp>
        <p:nvSpPr>
          <p:cNvPr id="32" name="Right Arrow 31">
            <a:hlinkClick r:id="rId9" action="ppaction://hlinksldjump"/>
          </p:cNvPr>
          <p:cNvSpPr/>
          <p:nvPr/>
        </p:nvSpPr>
        <p:spPr>
          <a:xfrm flipH="1">
            <a:off x="346783" y="5781291"/>
            <a:ext cx="1864402" cy="1016179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Trở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về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LINE Creators&amp;#39; Stickers - Boku No Tomato Example with GIF Animation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70" y="4419631"/>
            <a:ext cx="2260684" cy="183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AE2D1FEC-84F6-45A1-9F56-155B10EFE780}"/>
              </a:ext>
            </a:extLst>
          </p:cNvPr>
          <p:cNvSpPr txBox="1"/>
          <p:nvPr/>
        </p:nvSpPr>
        <p:spPr>
          <a:xfrm>
            <a:off x="1327474" y="1848126"/>
            <a:ext cx="445101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753875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93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 descr="6">
            <a:extLst>
              <a:ext uri="{FF2B5EF4-FFF2-40B4-BE49-F238E27FC236}">
                <a16:creationId xmlns:a16="http://schemas.microsoft.com/office/drawing/2014/main" id="{3418D7EF-78AA-4DFB-B378-7734A4591DD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74368"/>
          <a:stretch>
            <a:fillRect/>
          </a:stretch>
        </p:blipFill>
        <p:spPr>
          <a:xfrm>
            <a:off x="-3810" y="4604385"/>
            <a:ext cx="1602105" cy="2278380"/>
          </a:xfrm>
          <a:prstGeom prst="rect">
            <a:avLst/>
          </a:prstGeom>
        </p:spPr>
      </p:pic>
      <p:pic>
        <p:nvPicPr>
          <p:cNvPr id="33" name="图片 32">
            <a:extLst>
              <a:ext uri="{FF2B5EF4-FFF2-40B4-BE49-F238E27FC236}">
                <a16:creationId xmlns:a16="http://schemas.microsoft.com/office/drawing/2014/main" id="{37CD6D7A-C07D-4EB0-A27E-22177333862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4552" y="308452"/>
            <a:ext cx="1436235" cy="1436235"/>
          </a:xfrm>
          <a:prstGeom prst="rect">
            <a:avLst/>
          </a:prstGeom>
        </p:spPr>
      </p:pic>
      <p:pic>
        <p:nvPicPr>
          <p:cNvPr id="35" name="图片 34">
            <a:extLst>
              <a:ext uri="{FF2B5EF4-FFF2-40B4-BE49-F238E27FC236}">
                <a16:creationId xmlns:a16="http://schemas.microsoft.com/office/drawing/2014/main" id="{86956D78-1600-4230-B900-652659A011C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2671" y="-544642"/>
            <a:ext cx="2289329" cy="2289329"/>
          </a:xfrm>
          <a:prstGeom prst="rect">
            <a:avLst/>
          </a:prstGeom>
        </p:spPr>
      </p:pic>
      <p:pic>
        <p:nvPicPr>
          <p:cNvPr id="38" name="图片 41" descr="6">
            <a:extLst>
              <a:ext uri="{FF2B5EF4-FFF2-40B4-BE49-F238E27FC236}">
                <a16:creationId xmlns:a16="http://schemas.microsoft.com/office/drawing/2014/main" id="{DD87B8BA-628B-4491-91C1-5EB6950219A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7449" t="21697"/>
          <a:stretch>
            <a:fillRect/>
          </a:stretch>
        </p:blipFill>
        <p:spPr>
          <a:xfrm>
            <a:off x="9052019" y="5178425"/>
            <a:ext cx="3137535" cy="1704340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123CDE58-A511-4582-9EAA-107B085E665D}"/>
              </a:ext>
            </a:extLst>
          </p:cNvPr>
          <p:cNvGrpSpPr/>
          <p:nvPr/>
        </p:nvGrpSpPr>
        <p:grpSpPr>
          <a:xfrm>
            <a:off x="371475" y="1025473"/>
            <a:ext cx="6023697" cy="3394158"/>
            <a:chOff x="7639652" y="3900524"/>
            <a:chExt cx="2813685" cy="1652825"/>
          </a:xfrm>
        </p:grpSpPr>
        <p:pic>
          <p:nvPicPr>
            <p:cNvPr id="40" name="Picture 39" descr="Shape, rectangle&#10;&#10;Description automatically generated">
              <a:extLst>
                <a:ext uri="{FF2B5EF4-FFF2-40B4-BE49-F238E27FC236}">
                  <a16:creationId xmlns:a16="http://schemas.microsoft.com/office/drawing/2014/main" id="{C4FF04F8-E76F-4E03-ADCD-B4688AB5BFB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39652" y="3900524"/>
              <a:ext cx="2813685" cy="1652825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1A464CE-EDD5-43CF-A0BE-D25DB2AA26BE}"/>
                </a:ext>
              </a:extLst>
            </p:cNvPr>
            <p:cNvSpPr txBox="1"/>
            <p:nvPr/>
          </p:nvSpPr>
          <p:spPr>
            <a:xfrm>
              <a:off x="7819198" y="4422013"/>
              <a:ext cx="2314183" cy="704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5 555....5 000 + 555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74A72C9-78D2-497F-979F-5B50B817D250}"/>
              </a:ext>
            </a:extLst>
          </p:cNvPr>
          <p:cNvGrpSpPr/>
          <p:nvPr/>
        </p:nvGrpSpPr>
        <p:grpSpPr>
          <a:xfrm>
            <a:off x="6640241" y="1447657"/>
            <a:ext cx="4822615" cy="3888468"/>
            <a:chOff x="6640241" y="1447657"/>
            <a:chExt cx="4822615" cy="388846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0F14C3F-B758-41ED-86CA-EDC5CCE2FD40}"/>
                </a:ext>
              </a:extLst>
            </p:cNvPr>
            <p:cNvGrpSpPr/>
            <p:nvPr/>
          </p:nvGrpSpPr>
          <p:grpSpPr>
            <a:xfrm>
              <a:off x="6640241" y="1447657"/>
              <a:ext cx="4822615" cy="2749263"/>
              <a:chOff x="6773244" y="1480908"/>
              <a:chExt cx="4822615" cy="2749263"/>
            </a:xfrm>
          </p:grpSpPr>
          <p:sp>
            <p:nvSpPr>
              <p:cNvPr id="37" name="云形 25">
                <a:extLst>
                  <a:ext uri="{FF2B5EF4-FFF2-40B4-BE49-F238E27FC236}">
                    <a16:creationId xmlns:a16="http://schemas.microsoft.com/office/drawing/2014/main" id="{49F52302-58E3-4B6F-8DFD-409C229ED31E}"/>
                  </a:ext>
                </a:extLst>
              </p:cNvPr>
              <p:cNvSpPr/>
              <p:nvPr/>
            </p:nvSpPr>
            <p:spPr>
              <a:xfrm>
                <a:off x="6773244" y="1480908"/>
                <a:ext cx="4822615" cy="2749263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512638B-467B-4EF0-ADBA-528B02B9EF53}"/>
                  </a:ext>
                </a:extLst>
              </p:cNvPr>
              <p:cNvSpPr txBox="1"/>
              <p:nvPr/>
            </p:nvSpPr>
            <p:spPr>
              <a:xfrm>
                <a:off x="7263382" y="2220834"/>
                <a:ext cx="391695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BẠN </a:t>
                </a: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HÃY ĐIỀN DẤU &gt;,&lt;,=</a:t>
                </a:r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p:grpSp>
        <p:pic>
          <p:nvPicPr>
            <p:cNvPr id="34" name="Graphic 33">
              <a:extLst>
                <a:ext uri="{FF2B5EF4-FFF2-40B4-BE49-F238E27FC236}">
                  <a16:creationId xmlns:a16="http://schemas.microsoft.com/office/drawing/2014/main" id="{9B00B640-3852-46FF-AF5A-4C05918EF54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7668500" y="3277117"/>
              <a:ext cx="3137536" cy="2059008"/>
            </a:xfrm>
            <a:prstGeom prst="rect">
              <a:avLst/>
            </a:prstGeom>
          </p:spPr>
        </p:pic>
      </p:grpSp>
      <p:sp>
        <p:nvSpPr>
          <p:cNvPr id="32" name="Right Arrow 31">
            <a:hlinkClick r:id="rId9" action="ppaction://hlinksldjump"/>
          </p:cNvPr>
          <p:cNvSpPr/>
          <p:nvPr/>
        </p:nvSpPr>
        <p:spPr>
          <a:xfrm flipH="1">
            <a:off x="346783" y="5781291"/>
            <a:ext cx="1864402" cy="1016179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Trở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về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LINE Creators&amp;#39; Stickers - Boku No Tomato Example with GIF Animation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70" y="4419631"/>
            <a:ext cx="2260684" cy="183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AE2D1FEC-84F6-45A1-9F56-155B10EFE780}"/>
              </a:ext>
            </a:extLst>
          </p:cNvPr>
          <p:cNvSpPr txBox="1"/>
          <p:nvPr/>
        </p:nvSpPr>
        <p:spPr>
          <a:xfrm>
            <a:off x="276671" y="1782051"/>
            <a:ext cx="445101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041419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lum contrast="20000"/>
          </a:blip>
          <a:stretch>
            <a:fillRect/>
          </a:stretch>
        </p:blipFill>
        <p:spPr>
          <a:xfrm rot="18390134">
            <a:off x="793389" y="1816181"/>
            <a:ext cx="3254133" cy="193427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3" name="Freeform 8"/>
          <p:cNvSpPr/>
          <p:nvPr/>
        </p:nvSpPr>
        <p:spPr bwMode="auto">
          <a:xfrm>
            <a:off x="2402792" y="979488"/>
            <a:ext cx="7339724" cy="5122863"/>
          </a:xfrm>
          <a:custGeom>
            <a:avLst/>
            <a:gdLst>
              <a:gd name="T0" fmla="*/ 2061 w 2368"/>
              <a:gd name="T1" fmla="*/ 709 h 1583"/>
              <a:gd name="T2" fmla="*/ 1558 w 2368"/>
              <a:gd name="T3" fmla="*/ 270 h 1583"/>
              <a:gd name="T4" fmla="*/ 1308 w 2368"/>
              <a:gd name="T5" fmla="*/ 54 h 1583"/>
              <a:gd name="T6" fmla="*/ 1121 w 2368"/>
              <a:gd name="T7" fmla="*/ 136 h 1583"/>
              <a:gd name="T8" fmla="*/ 773 w 2368"/>
              <a:gd name="T9" fmla="*/ 0 h 1583"/>
              <a:gd name="T10" fmla="*/ 258 w 2368"/>
              <a:gd name="T11" fmla="*/ 514 h 1583"/>
              <a:gd name="T12" fmla="*/ 270 w 2368"/>
              <a:gd name="T13" fmla="*/ 622 h 1583"/>
              <a:gd name="T14" fmla="*/ 0 w 2368"/>
              <a:gd name="T15" fmla="*/ 1002 h 1583"/>
              <a:gd name="T16" fmla="*/ 403 w 2368"/>
              <a:gd name="T17" fmla="*/ 1406 h 1583"/>
              <a:gd name="T18" fmla="*/ 723 w 2368"/>
              <a:gd name="T19" fmla="*/ 1247 h 1583"/>
              <a:gd name="T20" fmla="*/ 1156 w 2368"/>
              <a:gd name="T21" fmla="*/ 1583 h 1583"/>
              <a:gd name="T22" fmla="*/ 1512 w 2368"/>
              <a:gd name="T23" fmla="*/ 1406 h 1583"/>
              <a:gd name="T24" fmla="*/ 2018 w 2368"/>
              <a:gd name="T25" fmla="*/ 1406 h 1583"/>
              <a:gd name="T26" fmla="*/ 2368 w 2368"/>
              <a:gd name="T27" fmla="*/ 1056 h 1583"/>
              <a:gd name="T28" fmla="*/ 2061 w 2368"/>
              <a:gd name="T29" fmla="*/ 709 h 1583"/>
              <a:gd name="connsiteX0" fmla="*/ 8704 w 10000"/>
              <a:gd name="connsiteY0" fmla="*/ 4479 h 10000"/>
              <a:gd name="connsiteX1" fmla="*/ 6492 w 10000"/>
              <a:gd name="connsiteY1" fmla="*/ 2461 h 10000"/>
              <a:gd name="connsiteX2" fmla="*/ 5524 w 10000"/>
              <a:gd name="connsiteY2" fmla="*/ 341 h 10000"/>
              <a:gd name="connsiteX3" fmla="*/ 4734 w 10000"/>
              <a:gd name="connsiteY3" fmla="*/ 859 h 10000"/>
              <a:gd name="connsiteX4" fmla="*/ 3264 w 10000"/>
              <a:gd name="connsiteY4" fmla="*/ 0 h 10000"/>
              <a:gd name="connsiteX5" fmla="*/ 1090 w 10000"/>
              <a:gd name="connsiteY5" fmla="*/ 3247 h 10000"/>
              <a:gd name="connsiteX6" fmla="*/ 1140 w 10000"/>
              <a:gd name="connsiteY6" fmla="*/ 3929 h 10000"/>
              <a:gd name="connsiteX7" fmla="*/ 0 w 10000"/>
              <a:gd name="connsiteY7" fmla="*/ 6330 h 10000"/>
              <a:gd name="connsiteX8" fmla="*/ 1702 w 10000"/>
              <a:gd name="connsiteY8" fmla="*/ 8882 h 10000"/>
              <a:gd name="connsiteX9" fmla="*/ 3053 w 10000"/>
              <a:gd name="connsiteY9" fmla="*/ 7877 h 10000"/>
              <a:gd name="connsiteX10" fmla="*/ 4882 w 10000"/>
              <a:gd name="connsiteY10" fmla="*/ 10000 h 10000"/>
              <a:gd name="connsiteX11" fmla="*/ 6385 w 10000"/>
              <a:gd name="connsiteY11" fmla="*/ 8882 h 10000"/>
              <a:gd name="connsiteX12" fmla="*/ 8522 w 10000"/>
              <a:gd name="connsiteY12" fmla="*/ 8882 h 10000"/>
              <a:gd name="connsiteX13" fmla="*/ 10000 w 10000"/>
              <a:gd name="connsiteY13" fmla="*/ 6671 h 10000"/>
              <a:gd name="connsiteX14" fmla="*/ 8704 w 10000"/>
              <a:gd name="connsiteY14" fmla="*/ 4479 h 10000"/>
              <a:gd name="connsiteX0-1" fmla="*/ 8704 w 10000"/>
              <a:gd name="connsiteY0-2" fmla="*/ 4479 h 10000"/>
              <a:gd name="connsiteX1-3" fmla="*/ 6492 w 10000"/>
              <a:gd name="connsiteY1-4" fmla="*/ 2461 h 10000"/>
              <a:gd name="connsiteX2-5" fmla="*/ 5872 w 10000"/>
              <a:gd name="connsiteY2-6" fmla="*/ 776 h 10000"/>
              <a:gd name="connsiteX3-7" fmla="*/ 4734 w 10000"/>
              <a:gd name="connsiteY3-8" fmla="*/ 859 h 10000"/>
              <a:gd name="connsiteX4-9" fmla="*/ 3264 w 10000"/>
              <a:gd name="connsiteY4-10" fmla="*/ 0 h 10000"/>
              <a:gd name="connsiteX5-11" fmla="*/ 1090 w 10000"/>
              <a:gd name="connsiteY5-12" fmla="*/ 3247 h 10000"/>
              <a:gd name="connsiteX6-13" fmla="*/ 1140 w 10000"/>
              <a:gd name="connsiteY6-14" fmla="*/ 3929 h 10000"/>
              <a:gd name="connsiteX7-15" fmla="*/ 0 w 10000"/>
              <a:gd name="connsiteY7-16" fmla="*/ 6330 h 10000"/>
              <a:gd name="connsiteX8-17" fmla="*/ 1702 w 10000"/>
              <a:gd name="connsiteY8-18" fmla="*/ 8882 h 10000"/>
              <a:gd name="connsiteX9-19" fmla="*/ 3053 w 10000"/>
              <a:gd name="connsiteY9-20" fmla="*/ 7877 h 10000"/>
              <a:gd name="connsiteX10-21" fmla="*/ 4882 w 10000"/>
              <a:gd name="connsiteY10-22" fmla="*/ 10000 h 10000"/>
              <a:gd name="connsiteX11-23" fmla="*/ 6385 w 10000"/>
              <a:gd name="connsiteY11-24" fmla="*/ 8882 h 10000"/>
              <a:gd name="connsiteX12-25" fmla="*/ 8522 w 10000"/>
              <a:gd name="connsiteY12-26" fmla="*/ 8882 h 10000"/>
              <a:gd name="connsiteX13-27" fmla="*/ 10000 w 10000"/>
              <a:gd name="connsiteY13-28" fmla="*/ 6671 h 10000"/>
              <a:gd name="connsiteX14-29" fmla="*/ 8704 w 10000"/>
              <a:gd name="connsiteY14-30" fmla="*/ 4479 h 10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</a:cxnLst>
            <a:rect l="l" t="t" r="r" b="b"/>
            <a:pathLst>
              <a:path w="10000" h="10000">
                <a:moveTo>
                  <a:pt x="8704" y="4479"/>
                </a:moveTo>
                <a:cubicBezTo>
                  <a:pt x="8518" y="2950"/>
                  <a:pt x="7561" y="2530"/>
                  <a:pt x="6492" y="2461"/>
                </a:cubicBezTo>
                <a:cubicBezTo>
                  <a:pt x="6416" y="1690"/>
                  <a:pt x="6165" y="1043"/>
                  <a:pt x="5872" y="776"/>
                </a:cubicBezTo>
                <a:cubicBezTo>
                  <a:pt x="5579" y="509"/>
                  <a:pt x="4928" y="543"/>
                  <a:pt x="4734" y="859"/>
                </a:cubicBezTo>
                <a:cubicBezTo>
                  <a:pt x="4345" y="328"/>
                  <a:pt x="3830" y="0"/>
                  <a:pt x="3264" y="0"/>
                </a:cubicBezTo>
                <a:cubicBezTo>
                  <a:pt x="2065" y="0"/>
                  <a:pt x="1090" y="1453"/>
                  <a:pt x="1090" y="3247"/>
                </a:cubicBezTo>
                <a:cubicBezTo>
                  <a:pt x="1090" y="3481"/>
                  <a:pt x="1111" y="3708"/>
                  <a:pt x="1140" y="3929"/>
                </a:cubicBezTo>
                <a:cubicBezTo>
                  <a:pt x="477" y="4277"/>
                  <a:pt x="0" y="5218"/>
                  <a:pt x="0" y="6330"/>
                </a:cubicBezTo>
                <a:cubicBezTo>
                  <a:pt x="0" y="7738"/>
                  <a:pt x="764" y="8882"/>
                  <a:pt x="1702" y="8882"/>
                </a:cubicBezTo>
                <a:cubicBezTo>
                  <a:pt x="2255" y="8882"/>
                  <a:pt x="2745" y="8484"/>
                  <a:pt x="3053" y="7877"/>
                </a:cubicBezTo>
                <a:cubicBezTo>
                  <a:pt x="3264" y="9097"/>
                  <a:pt x="4003" y="10000"/>
                  <a:pt x="4882" y="10000"/>
                </a:cubicBezTo>
                <a:cubicBezTo>
                  <a:pt x="5494" y="10000"/>
                  <a:pt x="6039" y="9558"/>
                  <a:pt x="6385" y="8882"/>
                </a:cubicBezTo>
                <a:lnTo>
                  <a:pt x="8522" y="8882"/>
                </a:lnTo>
                <a:cubicBezTo>
                  <a:pt x="9337" y="8882"/>
                  <a:pt x="10000" y="7890"/>
                  <a:pt x="10000" y="6671"/>
                </a:cubicBezTo>
                <a:cubicBezTo>
                  <a:pt x="10000" y="5540"/>
                  <a:pt x="9434" y="4611"/>
                  <a:pt x="8704" y="4479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63500">
            <a:solidFill>
              <a:srgbClr val="C00000"/>
            </a:solidFill>
            <a:rou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lum contrast="20000"/>
          </a:blip>
          <a:stretch>
            <a:fillRect/>
          </a:stretch>
        </p:blipFill>
        <p:spPr>
          <a:xfrm>
            <a:off x="2283230" y="3646248"/>
            <a:ext cx="7459286" cy="1852606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2831278" y="3384609"/>
            <a:ext cx="6176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 w="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iny" panose="02000903060500060000" pitchFamily="2" charset="0"/>
                <a:ea typeface="微软雅黑" panose="020B0503020204020204" pitchFamily="34" charset="-122"/>
                <a:cs typeface="+mn-cs"/>
              </a:rPr>
              <a:t>VÀ HẸN GẶP LẠI </a:t>
            </a:r>
            <a:endParaRPr kumimoji="0" lang="zh-CN" altLang="en-US" sz="5400" b="0" i="0" u="none" strike="noStrike" kern="1200" cap="none" spc="0" normalizeH="0" baseline="0" noProof="0" dirty="0">
              <a:ln w="0">
                <a:noFill/>
              </a:ln>
              <a:solidFill>
                <a:prstClr val="black"/>
              </a:solidFill>
              <a:effectLst/>
              <a:uLnTx/>
              <a:uFillTx/>
              <a:latin typeface="Coiny" panose="02000903060500060000" pitchFamily="2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664691" y="2308781"/>
            <a:ext cx="37529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 w="0">
                  <a:noFill/>
                </a:ln>
                <a:solidFill>
                  <a:srgbClr val="E14628"/>
                </a:solidFill>
                <a:effectLst/>
                <a:uLnTx/>
                <a:uFillTx/>
                <a:latin typeface="Coiny" panose="02000903060500060000" pitchFamily="2" charset="0"/>
                <a:ea typeface="微软雅黑" panose="020B0503020204020204" pitchFamily="34" charset="-122"/>
                <a:cs typeface="+mn-cs"/>
              </a:rPr>
              <a:t>TẠM BIỆT</a:t>
            </a:r>
            <a:endParaRPr kumimoji="0" lang="zh-CN" altLang="en-US" sz="5400" b="0" i="0" u="none" strike="noStrike" kern="1200" cap="none" spc="0" normalizeH="0" baseline="0" noProof="0" dirty="0">
              <a:ln w="0">
                <a:noFill/>
              </a:ln>
              <a:solidFill>
                <a:srgbClr val="E14628"/>
              </a:solidFill>
              <a:effectLst/>
              <a:uLnTx/>
              <a:uFillTx/>
              <a:latin typeface="Coiny" panose="02000903060500060000" pitchFamily="2" charset="0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6">
            <a:lum contrast="20000"/>
          </a:blip>
          <a:stretch>
            <a:fillRect/>
          </a:stretch>
        </p:blipFill>
        <p:spPr>
          <a:xfrm>
            <a:off x="10109191" y="2864572"/>
            <a:ext cx="1801231" cy="95839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7">
            <a:lum contrast="20000"/>
          </a:blip>
          <a:stretch>
            <a:fillRect/>
          </a:stretch>
        </p:blipFill>
        <p:spPr>
          <a:xfrm>
            <a:off x="8307387" y="5045497"/>
            <a:ext cx="3206250" cy="10575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9" name="图片 28"/>
          <p:cNvPicPr>
            <a:picLocks noChangeAspect="1"/>
          </p:cNvPicPr>
          <p:nvPr/>
        </p:nvPicPr>
        <p:blipFill>
          <a:blip r:embed="rId8">
            <a:lum contrast="20000"/>
          </a:blip>
          <a:stretch>
            <a:fillRect/>
          </a:stretch>
        </p:blipFill>
        <p:spPr>
          <a:xfrm>
            <a:off x="7381014" y="2549908"/>
            <a:ext cx="930225" cy="88021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9">
            <a:lum contrast="20000"/>
          </a:blip>
          <a:stretch>
            <a:fillRect/>
          </a:stretch>
        </p:blipFill>
        <p:spPr>
          <a:xfrm rot="1275709">
            <a:off x="7278375" y="1057197"/>
            <a:ext cx="2970000" cy="201375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4997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" presetID="2" presetClass="entr" presetSubtype="9" fill="hold" nodeType="withEffect" p14:presetBounceEnd="2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20000">
                                          <p:cBhvr additive="base">
                                            <p:cTn id="12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20000">
                                          <p:cBhvr additive="base">
                                            <p:cTn id="13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6" fill="hold" nodeType="withEffect" p14:presetBounceEnd="2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20000">
                                          <p:cBhvr additive="base">
                                            <p:cTn id="16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20000">
                                          <p:cBhvr additive="base">
                                            <p:cTn id="17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2" fill="hold" nodeType="withEffect" p14:presetBounceEnd="2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20000">
                                          <p:cBhvr additive="base">
                                            <p:cTn id="20" dur="7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20000">
                                          <p:cBhvr additive="base">
                                            <p:cTn id="21" dur="7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2" fill="hold" nodeType="withEffect" p14:presetBounceEnd="2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20000">
                                          <p:cBhvr additive="base">
                                            <p:cTn id="24" dur="7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20000">
                                          <p:cBhvr additive="base">
                                            <p:cTn id="25" dur="7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7" presetID="49" presetClass="entr" presetSubtype="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34" presetID="5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40" presetID="49" presetClass="entr" presetSubtype="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5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47" presetID="16" presetClass="entr" presetSubtype="37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49" dur="5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3" grpId="0" animBg="1"/>
          <p:bldP spid="11" grpId="0"/>
          <p:bldP spid="1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" presetID="2" presetClass="entr" presetSubtype="9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7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7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7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7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7" presetID="49" presetClass="entr" presetSubtype="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34" presetID="5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40" presetID="49" presetClass="entr" presetSubtype="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5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47" presetID="16" presetClass="entr" presetSubtype="37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49" dur="5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3" grpId="0" animBg="1"/>
          <p:bldP spid="11" grpId="0"/>
          <p:bldP spid="12" grpId="0"/>
        </p:bldLst>
      </p:timing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C067FCDB-CB51-4490-A08C-44BDF831DDAF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Ft9p{51BC226E-987B-4F86-B8F6-A3521C4DCD03}&quot;,&quot;D:\\D\\Spring 11 - BGĐT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TRÒ CHƠI QUẢ CÀ CHUA BÍ Ẩ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0DF2A20-19EA-4A76-93CA-D8A7C94E3588}:26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C6601D5-E93F-48A0-95D0-5EEE464CB809}:27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0216756-B857-4D95-9F98-B70990D7431C}:27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029AF5E-F9C4-4D54-814F-C6D8D847B980}:29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4C3ADF1-C52E-452F-ACDB-C2007375FFBA}:29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92802F5-EDA8-4D3B-A7A0-73FF47D33182}:283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140</Words>
  <Application>Microsoft Office PowerPoint</Application>
  <PresentationFormat>Widescreen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等线</vt:lpstr>
      <vt:lpstr>微软雅黑</vt:lpstr>
      <vt:lpstr>Arial</vt:lpstr>
      <vt:lpstr>Calibri</vt:lpstr>
      <vt:lpstr>Coiny</vt:lpstr>
      <vt:lpstr>iCiel Cadena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TRÒ CHƠI QUẢ CÀ CHUA BÍ ẨN</dc:title>
  <dc:creator>Thao Tran</dc:creator>
  <cp:lastModifiedBy>Admin</cp:lastModifiedBy>
  <cp:revision>18</cp:revision>
  <dcterms:created xsi:type="dcterms:W3CDTF">2023-02-07T12:34:00Z</dcterms:created>
  <dcterms:modified xsi:type="dcterms:W3CDTF">2026-05-07T02:35:50Z</dcterms:modified>
</cp:coreProperties>
</file>