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4"/>
  </p:notesMasterIdLst>
  <p:sldIdLst>
    <p:sldId id="8333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833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2251-AA86-4377-B0A7-31D767F89161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13D0-5449-492F-9A99-6D05DAEA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7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3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8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DA6CC2-7CD5-D269-35A1-FE36148192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5240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3" Type="http://schemas.openxmlformats.org/officeDocument/2006/relationships/audio" Target="../media/media4.mp3"/><Relationship Id="rId7" Type="http://schemas.openxmlformats.org/officeDocument/2006/relationships/image" Target="../media/image17.jpg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4.png"/><Relationship Id="rId5" Type="http://schemas.openxmlformats.org/officeDocument/2006/relationships/audio" Target="../media/media5.mp3"/><Relationship Id="rId10" Type="http://schemas.openxmlformats.org/officeDocument/2006/relationships/image" Target="../media/image38.png"/><Relationship Id="rId4" Type="http://schemas.microsoft.com/office/2007/relationships/media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21.jpg"/><Relationship Id="rId12" Type="http://schemas.openxmlformats.org/officeDocument/2006/relationships/slide" Target="slide5.xml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tags" Target="../tags/tag61.xml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slide" Target="slide6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3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4.xml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1.png"/><Relationship Id="rId5" Type="http://schemas.openxmlformats.org/officeDocument/2006/relationships/audio" Target="../media/media3.mp3"/><Relationship Id="rId10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7.xml"/><Relationship Id="rId3" Type="http://schemas.openxmlformats.org/officeDocument/2006/relationships/audio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5.png"/><Relationship Id="rId5" Type="http://schemas.openxmlformats.org/officeDocument/2006/relationships/audio" Target="../media/media5.mp3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microsoft.com/office/2007/relationships/media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4.xm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image" Target="../media/image21.jpg"/><Relationship Id="rId1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7.xml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1.png"/><Relationship Id="rId5" Type="http://schemas.openxmlformats.org/officeDocument/2006/relationships/audio" Target="../media/media3.mp3"/><Relationship Id="rId10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10.xml"/><Relationship Id="rId3" Type="http://schemas.openxmlformats.org/officeDocument/2006/relationships/audio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5.png"/><Relationship Id="rId5" Type="http://schemas.openxmlformats.org/officeDocument/2006/relationships/audio" Target="../media/media5.mp3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microsoft.com/office/2007/relationships/media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30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:?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31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1, 3, 5, 7, 8, 10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1, 2, 3, 7, 8, 10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11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BAC3F9-E587-4DD6-8B56-C001F65A601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Ft9p{51BC226E-987B-4F86-B8F6-A3521C4DCD03}&quot;,&quot;D:\\D\\Spring 11 - BGĐ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THỢ SĂN HẠT D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CA48ED-D08E-427B-8E4E-2162B9022435}:833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05B745-76F3-4AEE-9606-4842ECF0055E}:4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8F0454-AEBA-41CC-8EEF-F003BAAB20F5}:44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377BB3-DCA0-4B0D-BDAD-2A4332A62011}:45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4C25A2-550D-435F-87ED-7A174DDC8B1E}:45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BDA7BE-EBB7-48E9-9A83-B49BAEA05C9D}:45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6EEF3-2ABA-4C6E-BE9C-0A63A168FAE6}:45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2B5A8E-7251-414D-9D80-350A5EDFBEAA}:45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C3D1D-3D94-4307-8D17-2962EB69D01E}:45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96FE38-9C55-4C05-B230-993B19689ED0}:45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9106A9-730C-46A1-8D3B-D15819785980}:83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194</Words>
  <Application>Microsoft Office PowerPoint</Application>
  <PresentationFormat>Widescreen</PresentationFormat>
  <Paragraphs>29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iCiel Cadena</vt:lpstr>
      <vt:lpstr>UTM ViceroyJF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THỢ SĂN HẠT DẺ</dc:title>
  <dc:creator>Thao Tran</dc:creator>
  <cp:lastModifiedBy>Admin</cp:lastModifiedBy>
  <cp:revision>24</cp:revision>
  <dcterms:created xsi:type="dcterms:W3CDTF">2023-02-07T11:15:22Z</dcterms:created>
  <dcterms:modified xsi:type="dcterms:W3CDTF">2026-05-07T02:37:40Z</dcterms:modified>
</cp:coreProperties>
</file>