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30939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125787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146879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223595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03888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34721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13936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Cau%20hoi/Cau%203.pptx" TargetMode="External"/><Relationship Id="rId3" Type="http://schemas.openxmlformats.org/officeDocument/2006/relationships/notesSlide" Target="../notesSlides/notesSlide2.xml"/><Relationship Id="rId7" Type="http://schemas.openxmlformats.org/officeDocument/2006/relationships/image" Target="../media/image12.jpg"/><Relationship Id="rId12"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9.jpg"/><Relationship Id="rId1" Type="http://schemas.openxmlformats.org/officeDocument/2006/relationships/tags" Target="../tags/tag3.xml"/><Relationship Id="rId6" Type="http://schemas.openxmlformats.org/officeDocument/2006/relationships/image" Target="../media/image11.jpeg"/><Relationship Id="rId11" Type="http://schemas.openxmlformats.org/officeDocument/2006/relationships/hyperlink" Target="Cau%20hoi/Cau%201.pptx" TargetMode="External"/><Relationship Id="rId5" Type="http://schemas.openxmlformats.org/officeDocument/2006/relationships/image" Target="../media/image10.jpeg"/><Relationship Id="rId15" Type="http://schemas.openxmlformats.org/officeDocument/2006/relationships/image" Target="../media/image18.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BÁT TRANG</a:t>
            </a: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517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Lô </a:t>
            </a:r>
            <a:r>
              <a:rPr lang="en-US" altLang="en-US" sz="2400" b="1" i="1" dirty="0" err="1">
                <a:solidFill>
                  <a:srgbClr val="FF0066"/>
                </a:solidFill>
                <a:latin typeface="Times New Roman" pitchFamily="18" charset="0"/>
              </a:rPr>
              <a:t>Nhật</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Lệ</a:t>
            </a:r>
            <a:r>
              <a:rPr lang="en-US" altLang="en-US" sz="2400" b="1" i="1" dirty="0">
                <a:solidFill>
                  <a:srgbClr val="FF0066"/>
                </a:solidFill>
                <a:latin typeface="Times New Roman" pitchFamily="18" charset="0"/>
              </a:rPr>
              <a:t> </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5268" y="682143"/>
            <a:ext cx="2608984" cy="584775"/>
            <a:chOff x="6651116" y="743102"/>
            <a:chExt cx="2564962" cy="584775"/>
          </a:xfrm>
        </p:grpSpPr>
        <p:sp>
          <p:nvSpPr>
            <p:cNvPr id="23" name="TextBox 22"/>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PHƯƠNG TIỆN GIAO THÔNG</a:t>
            </a: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QUAY ĐỂ TÌM PHƯƠNG TIỆN</a:t>
            </a:r>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àng quê</a:t>
            </a: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òng đỏ</a:t>
            </a: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6" name="Picture 55">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a:solidFill>
                  <a:srgbClr val="0000CC"/>
                </a:solidFill>
              </a:rPr>
              <a:t>Điền tr hay ch:</a:t>
            </a:r>
          </a:p>
          <a:p>
            <a:pPr algn="ctr"/>
            <a:r>
              <a:rPr lang="en-US" sz="3600" b="1">
                <a:solidFill>
                  <a:srgbClr val="0000CC"/>
                </a:solidFill>
              </a:rPr>
              <a:t>rất</a:t>
            </a:r>
            <a:r>
              <a:rPr lang="en-US" sz="3600">
                <a:solidFill>
                  <a:srgbClr val="0000CC"/>
                </a:solidFill>
              </a:rPr>
              <a:t> …</a:t>
            </a:r>
            <a:r>
              <a:rPr lang="en-US" sz="3600" b="1">
                <a:solidFill>
                  <a:srgbClr val="0000CC"/>
                </a:solidFill>
              </a:rPr>
              <a:t>ong</a:t>
            </a: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a:solidFill>
                  <a:srgbClr val="FF0000"/>
                </a:solidFill>
              </a:rPr>
              <a:t>tr</a:t>
            </a:r>
          </a:p>
        </p:txBody>
      </p:sp>
      <p:pic>
        <p:nvPicPr>
          <p:cNvPr id="55" name="Picture 54">
            <a:hlinkClick r:id="rId13" action="ppaction://hlinkpres?slideindex=1&amp;slidetitl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áng</a:t>
            </a:r>
            <a:r>
              <a:rPr lang="en-US" sz="3600">
                <a:solidFill>
                  <a:srgbClr val="0000CC"/>
                </a:solidFill>
              </a:rPr>
              <a:t> …</a:t>
            </a:r>
            <a:r>
              <a:rPr lang="en-US" sz="3600" b="1">
                <a:solidFill>
                  <a:srgbClr val="0000CC"/>
                </a:solidFill>
              </a:rPr>
              <a:t>anh</a:t>
            </a: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1" name="Picture 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óng</a:t>
            </a:r>
            <a:r>
              <a:rPr lang="en-US" sz="3600">
                <a:solidFill>
                  <a:srgbClr val="0000CC"/>
                </a:solidFill>
              </a:rPr>
              <a:t> …</a:t>
            </a:r>
            <a:r>
              <a:rPr lang="en-US" sz="3600" b="1">
                <a:solidFill>
                  <a:srgbClr val="0000CC"/>
                </a:solidFill>
              </a:rPr>
              <a:t>ánh</a:t>
            </a: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3" name="Picture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b="1">
                <a:solidFill>
                  <a:srgbClr val="0000CC"/>
                </a:solidFill>
              </a:rPr>
              <a:t>chói</a:t>
            </a:r>
            <a:r>
              <a:rPr lang="en-US" sz="3600">
                <a:solidFill>
                  <a:srgbClr val="0000CC"/>
                </a:solidFill>
              </a:rPr>
              <a:t>…</a:t>
            </a:r>
            <a:r>
              <a:rPr lang="en-US" sz="3600" b="1">
                <a:solidFill>
                  <a:srgbClr val="0000CC"/>
                </a:solidFill>
              </a:rPr>
              <a:t>ọi</a:t>
            </a: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a:solidFill>
                  <a:srgbClr val="FF0000"/>
                </a:solidFill>
              </a:rPr>
              <a:t>l</a:t>
            </a:r>
          </a:p>
        </p:txBody>
      </p: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ustDataLst>
      <p:tags r:id="rId1"/>
    </p:custData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313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a:solidFill>
                  <a:srgbClr val="0000CC"/>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(Theo Trần Hoài Dương)</a:t>
            </a:r>
          </a:p>
        </p:txBody>
      </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 sáng xanh, </a:t>
            </a:r>
            <a:r>
              <a:rPr lang="nl-NL" sz="4000" b="1">
                <a:solidFill>
                  <a:srgbClr val="0000CC"/>
                </a:solidFill>
                <a:latin typeface="Times New Roman" panose="02020603050405020304" pitchFamily="18" charset="0"/>
                <a:cs typeface="Times New Roman" panose="02020603050405020304" pitchFamily="18" charset="0"/>
              </a:rPr>
              <a:t>lóa 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4"/>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46919" y="762000"/>
            <a:ext cx="14706600" cy="7772400"/>
          </a:xfrm>
          <a:prstGeom prst="rect">
            <a:avLst/>
          </a:prstGeom>
        </p:spPr>
      </p:pic>
    </p:spTree>
    <p:custDataLst>
      <p:tags r:id="rId1"/>
    </p:custDataLst>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DA91365A-5A6C-4FD7-9D43-CA8D6B33CA5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J\u000F\n${0B92D87F-9DCF-4AA7-ABC2-10FD8448C438}&quot;,&quot;D:\\Giáo án 3B 2023\\Tiếng Việt\\Tuan 20\\PPT. TV. TUAN 20\\Bai 3 Coc kien troi (T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3. Cóc kiện trời(T3)"/>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2EF14DEE-4FD4-4F4A-9322-FD1E9A983AAE}:327"/>
</p:tagLst>
</file>

<file path=ppt/tags/tag3.xml><?xml version="1.0" encoding="utf-8"?>
<p:tagLst xmlns:a="http://schemas.openxmlformats.org/drawingml/2006/main" xmlns:r="http://schemas.openxmlformats.org/officeDocument/2006/relationships" xmlns:p="http://schemas.openxmlformats.org/presentationml/2006/main">
  <p:tag name="GENSWF_SLIDE_UID" val="{5503BD4C-AB85-403C-AA2D-ACDF47C70E0E}:407"/>
</p:tagLst>
</file>

<file path=ppt/tags/tag4.xml><?xml version="1.0" encoding="utf-8"?>
<p:tagLst xmlns:a="http://schemas.openxmlformats.org/drawingml/2006/main" xmlns:r="http://schemas.openxmlformats.org/officeDocument/2006/relationships" xmlns:p="http://schemas.openxmlformats.org/presentationml/2006/main">
  <p:tag name="GENSWF_SLIDE_UID" val="{80CC9792-9F21-4DF2-ABF4-82774EC67332}:427"/>
</p:tagLst>
</file>

<file path=ppt/tags/tag5.xml><?xml version="1.0" encoding="utf-8"?>
<p:tagLst xmlns:a="http://schemas.openxmlformats.org/drawingml/2006/main" xmlns:r="http://schemas.openxmlformats.org/officeDocument/2006/relationships" xmlns:p="http://schemas.openxmlformats.org/presentationml/2006/main">
  <p:tag name="GENSWF_SLIDE_UID" val="{04157BF9-67F6-4E71-999C-DF7BB39CF679}:440"/>
</p:tagLst>
</file>

<file path=ppt/tags/tag6.xml><?xml version="1.0" encoding="utf-8"?>
<p:tagLst xmlns:a="http://schemas.openxmlformats.org/drawingml/2006/main" xmlns:r="http://schemas.openxmlformats.org/officeDocument/2006/relationships" xmlns:p="http://schemas.openxmlformats.org/presentationml/2006/main">
  <p:tag name="GENSWF_SLIDE_UID" val="{B6BB9943-436E-4412-8D89-A43B59B06CFA}:441"/>
</p:tagLst>
</file>

<file path=ppt/tags/tag7.xml><?xml version="1.0" encoding="utf-8"?>
<p:tagLst xmlns:a="http://schemas.openxmlformats.org/drawingml/2006/main" xmlns:r="http://schemas.openxmlformats.org/officeDocument/2006/relationships" xmlns:p="http://schemas.openxmlformats.org/presentationml/2006/main">
  <p:tag name="GENSWF_SLIDE_UID" val="{7A114BF1-7FCE-4667-BD30-ECAA1FAE4C56}:443"/>
</p:tagLst>
</file>

<file path=ppt/tags/tag8.xml><?xml version="1.0" encoding="utf-8"?>
<p:tagLst xmlns:a="http://schemas.openxmlformats.org/drawingml/2006/main" xmlns:r="http://schemas.openxmlformats.org/officeDocument/2006/relationships" xmlns:p="http://schemas.openxmlformats.org/presentationml/2006/main">
  <p:tag name="GENSWF_SLIDE_UID" val="{8B15A4BE-F45F-4070-8126-B7E25576FB2C}:442"/>
</p:tagLst>
</file>

<file path=ppt/tags/tag9.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9AB6B7C1-2EB9-40F4-9425-F7A8DE2A3B57}:34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9870</TotalTime>
  <Words>386</Words>
  <Application>Microsoft Office PowerPoint</Application>
  <PresentationFormat>Custom</PresentationFormat>
  <Paragraphs>65</Paragraphs>
  <Slides>8</Slides>
  <Notes>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3. Cóc kiện trời(T3)</dc:title>
  <dc:creator>Le Hong Minh</dc:creator>
  <cp:lastModifiedBy>Administrator</cp:lastModifiedBy>
  <cp:revision>1084</cp:revision>
  <dcterms:created xsi:type="dcterms:W3CDTF">2008-09-09T22:52:10Z</dcterms:created>
  <dcterms:modified xsi:type="dcterms:W3CDTF">2024-05-10T02:43:58Z</dcterms:modified>
</cp:coreProperties>
</file>