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7" r:id="rId3"/>
    <p:sldId id="427" r:id="rId4"/>
    <p:sldId id="428" r:id="rId5"/>
    <p:sldId id="426" r:id="rId6"/>
    <p:sldId id="441" r:id="rId7"/>
    <p:sldId id="442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C80"/>
    <a:srgbClr val="0000CC"/>
    <a:srgbClr val="FF0066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0" d="100"/>
          <a:sy n="50" d="100"/>
        </p:scale>
        <p:origin x="568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94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TRƯỜNG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TIỂU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66"/>
                </a:solidFill>
                <a:latin typeface="Times New Roman" pitchFamily="18" charset="0"/>
              </a:rPr>
              <a:t>HỌC</a:t>
            </a: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39319" cy="9144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4495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BẦU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63435" y="28280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đúng, chú ý câu dài. Đọc diễn cảm các lời thoại với ngữ điệu phù hợp.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99452"/>
            <a:ext cx="135786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3434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585120" y="3056395"/>
            <a:ext cx="30368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337718" y="3077886"/>
            <a:ext cx="34275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ọt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71319" y="3094495"/>
            <a:ext cx="37042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i="1" dirty="0"/>
              <a:t>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71518" y="3089414"/>
            <a:ext cx="45590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i="1" dirty="0">
                <a:solidFill>
                  <a:srgbClr val="FF0000"/>
                </a:solidFill>
              </a:rPr>
              <a:t>  </a:t>
            </a:r>
            <a:r>
              <a:rPr lang="en-US" sz="4000" i="1" dirty="0"/>
              <a:t> 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ỡ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509918" y="3102114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i="1" dirty="0"/>
              <a:t>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4495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BẦU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1414919" y="3102114"/>
            <a:ext cx="3047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i="1" dirty="0"/>
              <a:t>  </a:t>
            </a:r>
            <a:r>
              <a:rPr lang="en-US" sz="4000" i="1" dirty="0">
                <a:solidFill>
                  <a:srgbClr val="0070C0"/>
                </a:solidFill>
              </a:rPr>
              <a:t>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7519" y="4191000"/>
            <a:ext cx="1089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7621" y="6019800"/>
            <a:ext cx="133624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bay,/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,/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5553" y="5637074"/>
            <a:ext cx="500618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bay,/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9" y="4044561"/>
            <a:ext cx="1021080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dirty="0"/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endParaRPr lang="en-US" sz="3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4495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BẦU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8597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25753" y="2795766"/>
            <a:ext cx="3012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ọt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25553" y="3596640"/>
            <a:ext cx="22629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ỡ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25753" y="3581400"/>
            <a:ext cx="2857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5711" y="4520885"/>
            <a:ext cx="28596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859713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46896" y="7161074"/>
            <a:ext cx="1021080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lơ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nl-NL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nl-NL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23318" y="4387334"/>
            <a:ext cx="2743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5553" y="5637074"/>
            <a:ext cx="500618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bay,/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9" y="404456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nl-NL" sz="3600" dirty="0"/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4495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BẦU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8597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25753" y="2795766"/>
            <a:ext cx="3012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ọt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25553" y="3596640"/>
            <a:ext cx="22629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ỡ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25753" y="3581400"/>
            <a:ext cx="2857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5711" y="4520885"/>
            <a:ext cx="28596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859713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46896" y="7161074"/>
            <a:ext cx="1021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23318" y="4387334"/>
            <a:ext cx="2743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36026"/>
              </p:ext>
            </p:extLst>
          </p:nvPr>
        </p:nvGraphicFramePr>
        <p:xfrm>
          <a:off x="6233319" y="6659880"/>
          <a:ext cx="92964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7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0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en-US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Tầm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8260884" y="7403406"/>
            <a:ext cx="1966471" cy="5975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267499" y="7973537"/>
            <a:ext cx="2080621" cy="484663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8267499" y="7307554"/>
            <a:ext cx="2080621" cy="118811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14096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hiểu</a:t>
              </a:r>
              <a:r>
                <a:rPr lang="en-US" sz="3800" b="1" dirty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endParaRPr lang="en-US" sz="3800" b="1" dirty="0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5553" y="5637074"/>
            <a:ext cx="500618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bay,/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9" y="4044561"/>
            <a:ext cx="1021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4495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BẦU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8597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25753" y="2795766"/>
            <a:ext cx="30121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ọt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25553" y="3596640"/>
            <a:ext cx="22629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ỡ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25753" y="3581400"/>
            <a:ext cx="2857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5711" y="4520885"/>
            <a:ext cx="28596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46896" y="7161074"/>
            <a:ext cx="1021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23318" y="4387334"/>
            <a:ext cx="2743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58493" y="2819400"/>
            <a:ext cx="43374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233319" y="3596642"/>
            <a:ext cx="9296402" cy="3261359"/>
            <a:chOff x="6004719" y="3563424"/>
            <a:chExt cx="9525001" cy="3285592"/>
          </a:xfrm>
        </p:grpSpPr>
        <p:pic>
          <p:nvPicPr>
            <p:cNvPr id="43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124424" y="443719"/>
              <a:ext cx="3285592" cy="9525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Rectangle 43"/>
            <p:cNvSpPr/>
            <p:nvPr/>
          </p:nvSpPr>
          <p:spPr>
            <a:xfrm>
              <a:off x="6702916" y="4346198"/>
              <a:ext cx="8137525" cy="71314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endPara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7147719" y="4248835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196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1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9530</TotalTime>
  <Words>647</Words>
  <Application>Microsoft Office PowerPoint</Application>
  <PresentationFormat>Custom</PresentationFormat>
  <Paragraphs>88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Nhật Lệ lô</cp:lastModifiedBy>
  <cp:revision>1031</cp:revision>
  <dcterms:created xsi:type="dcterms:W3CDTF">2008-09-09T22:52:10Z</dcterms:created>
  <dcterms:modified xsi:type="dcterms:W3CDTF">2026-01-09T01:28:27Z</dcterms:modified>
</cp:coreProperties>
</file>