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58" r:id="rId4"/>
    <p:sldId id="271" r:id="rId5"/>
    <p:sldId id="270" r:id="rId6"/>
    <p:sldId id="272" r:id="rId7"/>
    <p:sldId id="274" r:id="rId8"/>
    <p:sldId id="277" r:id="rId9"/>
    <p:sldId id="275" r:id="rId10"/>
    <p:sldId id="279" r:id="rId11"/>
    <p:sldId id="264" r:id="rId12"/>
  </p:sldIdLst>
  <p:sldSz cx="16276638" cy="9144000"/>
  <p:notesSz cx="6858000" cy="9144000"/>
  <p:custDataLst>
    <p:tags r:id="rId14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4660"/>
  </p:normalViewPr>
  <p:slideViewPr>
    <p:cSldViewPr>
      <p:cViewPr varScale="1">
        <p:scale>
          <a:sx n="50" d="100"/>
          <a:sy n="50" d="100"/>
        </p:scale>
        <p:origin x="564" y="4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jp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jpeg"/><Relationship Id="rId18" Type="http://schemas.openxmlformats.org/officeDocument/2006/relationships/image" Target="../media/image31.jpeg"/><Relationship Id="rId3" Type="http://schemas.openxmlformats.org/officeDocument/2006/relationships/notesSlide" Target="../notesSlides/notesSlide1.xml"/><Relationship Id="rId21" Type="http://schemas.openxmlformats.org/officeDocument/2006/relationships/hyperlink" Target="bai%20tap%20van%20dung/Bai%202.pptx" TargetMode="External"/><Relationship Id="rId7" Type="http://schemas.openxmlformats.org/officeDocument/2006/relationships/image" Target="../media/image22.jpeg"/><Relationship Id="rId12" Type="http://schemas.openxmlformats.org/officeDocument/2006/relationships/image" Target="../media/image26.png"/><Relationship Id="rId17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6" Type="http://schemas.openxmlformats.org/officeDocument/2006/relationships/hyperlink" Target="bai%20tap%20van%20dung/Bai%204.pptx" TargetMode="External"/><Relationship Id="rId20" Type="http://schemas.openxmlformats.org/officeDocument/2006/relationships/image" Target="../media/image33.jpeg"/><Relationship Id="rId1" Type="http://schemas.openxmlformats.org/officeDocument/2006/relationships/tags" Target="../tags/tag12.xml"/><Relationship Id="rId6" Type="http://schemas.openxmlformats.org/officeDocument/2006/relationships/hyperlink" Target="bai%20tap%20van%20dung/Bai%201.pptx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36.jpeg"/><Relationship Id="rId5" Type="http://schemas.openxmlformats.org/officeDocument/2006/relationships/image" Target="../media/image21.jpeg"/><Relationship Id="rId15" Type="http://schemas.openxmlformats.org/officeDocument/2006/relationships/image" Target="../media/image29.jpeg"/><Relationship Id="rId23" Type="http://schemas.openxmlformats.org/officeDocument/2006/relationships/image" Target="../media/image35.jpeg"/><Relationship Id="rId10" Type="http://schemas.openxmlformats.org/officeDocument/2006/relationships/image" Target="../media/image24.png"/><Relationship Id="rId19" Type="http://schemas.openxmlformats.org/officeDocument/2006/relationships/image" Target="../media/image32.jpeg"/><Relationship Id="rId4" Type="http://schemas.openxmlformats.org/officeDocument/2006/relationships/image" Target="../media/image20.jpeg"/><Relationship Id="rId9" Type="http://schemas.openxmlformats.org/officeDocument/2006/relationships/hyperlink" Target="bai%20tap%20van%20dung/Bai%203.pptx" TargetMode="External"/><Relationship Id="rId14" Type="http://schemas.openxmlformats.org/officeDocument/2006/relationships/image" Target="../media/image28.jpeg"/><Relationship Id="rId22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em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29049" y="4044660"/>
            <a:ext cx="1376727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51: DIỆN TÍCH CỦA MỘT HÌNH. XĂNG – TI – MÉT VUÔNG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18" y="658386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16553" y="466534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51: DIỆN TÍCH CỦA MỘT HÌNH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5919" y="1812392"/>
            <a:ext cx="12814440" cy="838200"/>
            <a:chOff x="1470819" y="2019300"/>
            <a:chExt cx="13710133" cy="838200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2019300"/>
              <a:ext cx="896788" cy="838200"/>
              <a:chOff x="1737519" y="2019300"/>
              <a:chExt cx="896788" cy="838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896788" cy="838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940097" y="2053679"/>
                <a:ext cx="4556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440505" y="2050822"/>
              <a:ext cx="127404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So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diện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hình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.VnAristoteH" panose="020B7200000000000000" pitchFamily="34" charset="0"/>
                  <a:cs typeface="Times New Roman" panose="02020603050405020304" pitchFamily="18" charset="0"/>
                </a:rPr>
                <a:t> A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diện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hình 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.VnAristoteH" panose="020B7200000000000000" pitchFamily="34" charset="0"/>
                  <a:cs typeface="Times New Roman" panose="02020603050405020304" pitchFamily="18" charset="0"/>
                </a:rPr>
                <a:t>B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981108" y="4495800"/>
            <a:ext cx="8224471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defTabSz="914400" eaLnBrk="1" hangingPunct="1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</a:t>
            </a:r>
            <a:r>
              <a:rPr lang="en-US" sz="4400" b="1" dirty="0">
                <a:solidFill>
                  <a:srgbClr val="0000FF"/>
                </a:solidFill>
                <a:latin typeface=".VnAristoteH" panose="020B72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diện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4400" b="1" dirty="0">
                <a:solidFill>
                  <a:srgbClr val="0000FF"/>
                </a:solidFill>
                <a:latin typeface=".VnAristoteH" panose="020B7200000000000000" pitchFamily="34" charset="0"/>
                <a:cs typeface="Times New Roman" panose="02020603050405020304" pitchFamily="18" charset="0"/>
              </a:rPr>
              <a:t>B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8780" y="2971800"/>
            <a:ext cx="7423395" cy="50594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204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1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Đường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/>
              <a:t>hai </a:t>
            </a:r>
            <a:r>
              <a:rPr lang="en-US" sz="2000" dirty="0" err="1"/>
              <a:t>chiều</a:t>
            </a:r>
            <a:endParaRPr lang="en-US" sz="2000" dirty="0"/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425B98-0CDC-171B-7310-AA0BAD49C3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7519" y="2209800"/>
            <a:ext cx="13396120" cy="4876801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719" y="152400"/>
            <a:ext cx="2560848" cy="2209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057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51: DIỆN TÍCH CỦA MỘT HÌNH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919" y="2082022"/>
            <a:ext cx="12115799" cy="6604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51: DIỆN TÍCH CỦA MỘT HÌNH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4719" y="2093746"/>
            <a:ext cx="3585918" cy="312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9639" y="2636671"/>
            <a:ext cx="10286999" cy="20383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96278" y="2093746"/>
            <a:ext cx="612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9586" y="5334966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4719" y="5791200"/>
            <a:ext cx="4876800" cy="2971800"/>
          </a:xfrm>
          <a:prstGeom prst="rect">
            <a:avLst/>
          </a:prstGeom>
        </p:spPr>
      </p:pic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038853" y="6167367"/>
            <a:ext cx="8397985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gồm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6 ô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. Hình </a:t>
            </a:r>
            <a:r>
              <a:rPr lang="en-US" sz="4800" b="1" noProof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B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cũng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gồm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6 ô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thế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44100" y="7322284"/>
            <a:ext cx="8436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nói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Diện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tích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hình 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A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diện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tích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hình 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67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51: DIỆN TÍCH CỦA MỘT HÌNH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719" y="2667000"/>
            <a:ext cx="4486275" cy="2905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1719" y="2667000"/>
            <a:ext cx="612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063526" y="2667000"/>
            <a:ext cx="8923393" cy="236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Hình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lang="en-US" sz="4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E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gồm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10 ô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vuông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cắt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ra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thành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hai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hình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lang="en-US" sz="4800" noProof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C</a:t>
            </a:r>
            <a:r>
              <a:rPr lang="en-US" sz="4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 D.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Hình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lang="en-US" sz="4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C</a:t>
            </a:r>
            <a:r>
              <a:rPr lang="en-US" sz="4800" noProof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gồm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6 ô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vuông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Hình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D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cũng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gồm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 ô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vuông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thế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063525" y="5028082"/>
            <a:ext cx="8923393" cy="162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Ta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nói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: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Diện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tích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hình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lang="en-US" sz="4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E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diện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lang="en-US" sz="4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C</a:t>
            </a:r>
            <a:r>
              <a:rPr lang="en-US" sz="4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H" panose="020B7200000000000000" pitchFamily="34" charset="0"/>
              </a:rPr>
              <a:t> D.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57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E5F78A-F387-EAB8-06FC-7CB2A0CD44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4271" y="2604917"/>
            <a:ext cx="13487400" cy="49610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34500" y="228600"/>
            <a:ext cx="6255237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8682" y="1480739"/>
            <a:ext cx="15697200" cy="111091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50: DIỆN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TÍCH CỦA MỘT HÌNH (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3948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51: DIỆN TÍCH CỦA MỘT HÌNH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05478" y="2286000"/>
            <a:ext cx="15329041" cy="1478072"/>
            <a:chOff x="1470819" y="2019300"/>
            <a:chExt cx="16400497" cy="1478072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2019300"/>
              <a:ext cx="896788" cy="838200"/>
              <a:chOff x="1737519" y="2019300"/>
              <a:chExt cx="896788" cy="838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896788" cy="838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940097" y="2053679"/>
                <a:ext cx="4556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440505" y="2050822"/>
              <a:ext cx="154308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/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diện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hình tam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ABC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diện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hình tam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ADC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12266" y="3141785"/>
            <a:ext cx="4081463" cy="4548188"/>
          </a:xfrm>
          <a:prstGeom prst="rect">
            <a:avLst/>
          </a:prstGeom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093863" y="4327670"/>
            <a:ext cx="8791599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defTabSz="914400" eaLnBrk="1" hangingPunct="1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tam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diện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tam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92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51: DIỆN TÍCH CỦA MỘT HÌNH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5919" y="1812392"/>
            <a:ext cx="12814440" cy="838200"/>
            <a:chOff x="1470819" y="2019300"/>
            <a:chExt cx="13710133" cy="838200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2019300"/>
              <a:ext cx="896788" cy="838200"/>
              <a:chOff x="1737519" y="2019300"/>
              <a:chExt cx="896788" cy="838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896788" cy="838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940097" y="2053679"/>
                <a:ext cx="4556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440505" y="2050822"/>
              <a:ext cx="127404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 con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nào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dưới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đây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diện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tích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lớn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275683" y="6032252"/>
            <a:ext cx="10102789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diện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8352" y="2430835"/>
            <a:ext cx="10833240" cy="34247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9910" y="5916503"/>
            <a:ext cx="9663088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diện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ô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184097" y="6915361"/>
            <a:ext cx="10698438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diện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3023" y="6823161"/>
            <a:ext cx="1046058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diện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ô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7449" y="7915213"/>
            <a:ext cx="1094989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con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diện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434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 animBg="1"/>
      <p:bldP spid="20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51: DIỆN TÍCH CỦA MỘT HÌNH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37319" y="1765598"/>
            <a:ext cx="15849600" cy="165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defTabSz="914400" eaLnBrk="1" hangingPunct="1"/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hình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vũ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trụ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Khoang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00FF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tên lửa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Commercial ScriptH" panose="020B7200000000000000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lửa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00FF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tên lửa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00FF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6844" y="3200400"/>
            <a:ext cx="5450075" cy="5715000"/>
          </a:xfrm>
          <a:prstGeom prst="rect">
            <a:avLst/>
          </a:prstGeom>
        </p:spPr>
      </p:pic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51162" y="3578311"/>
            <a:ext cx="10596978" cy="88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</a:rPr>
              <a:t>Tìm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</a:rPr>
              <a:t> diện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</a:rPr>
              <a:t>tích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</a:rPr>
              <a:t> </a:t>
            </a:r>
            <a:r>
              <a:rPr lang="en-US" sz="4000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00FF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solidFill>
                  <a:srgbClr val="0000FF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và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lửa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00FF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B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4358" y="3418794"/>
            <a:ext cx="10515600" cy="1543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Diện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solidFill>
                  <a:srgbClr val="FF0000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ô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lửa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B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ô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51162" y="5363100"/>
            <a:ext cx="10596978" cy="220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</a:rPr>
              <a:t>Sau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</a:rPr>
              <a:t>khi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</a:rPr>
              <a:t> bay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</a:rPr>
              <a:t>cao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</a:rPr>
              <a:t>tầm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</a:rPr>
              <a:t> 1000 km, hai 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lửa </a:t>
            </a:r>
            <a:r>
              <a:rPr lang="en-US" sz="5400" b="1" dirty="0">
                <a:solidFill>
                  <a:srgbClr val="0000FF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C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0000FF"/>
                </a:solidFill>
                <a:latin typeface=".VnCommercial ScriptH" panose="020B7200000000000000" pitchFamily="34" charset="0"/>
                <a:cs typeface="Times New Roman" panose="02020603050405020304" pitchFamily="18" charset="0"/>
              </a:rPr>
              <a:t> D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diện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4351" y="5562601"/>
            <a:ext cx="10515600" cy="20163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ô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308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1" grpId="0" animBg="1"/>
      <p:bldP spid="21" grpId="0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A27B1DE-400C-41ED-8BD1-806E02676ED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J\u000F\n${0B92D87F-9DCF-4AA7-ABC2-10FD8448C438}&quot;,&quot;D:\\Giáo án 3B 2023\\toán HK2\\Tuan 2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51 TIẾT 1 KNT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C755AB-474D-4E4F-851C-7B0956774462}:2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06D5EF-D5F0-4493-BC68-B42F6812D84E}:27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BAD1E3-579F-49E5-9CB6-44275CC5A1E9}:2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7A5EA6-600B-4D49-997A-A10A37306A80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3C5537-0C3C-4CC7-8496-0746C42F6092}:26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044E19-A409-4142-B2DD-410FC22111CA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A124C4-DB26-4751-A896-439AEF99F938}:2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D45B43-904A-4ADA-98EF-EBD25110266E}:2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8181DA-F956-488D-8371-34EC4086FC1D}:27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6D8CF7-598A-41A9-8C16-02725D5E1915}:27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8D7F40-8144-4D75-ABE8-DA0AFA29AE69}:27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629</Words>
  <Application>Microsoft Office PowerPoint</Application>
  <PresentationFormat>Custom</PresentationFormat>
  <Paragraphs>89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.VnAristoteH</vt:lpstr>
      <vt:lpstr>.VnCommercial ScriptH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51 TIẾT 1 KNTT</dc:title>
  <dc:creator>Admin</dc:creator>
  <cp:lastModifiedBy>Nhật Lệ lô</cp:lastModifiedBy>
  <cp:revision>116</cp:revision>
  <dcterms:created xsi:type="dcterms:W3CDTF">2022-07-10T01:37:20Z</dcterms:created>
  <dcterms:modified xsi:type="dcterms:W3CDTF">2026-02-06T03:43:21Z</dcterms:modified>
</cp:coreProperties>
</file>