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8" r:id="rId3"/>
    <p:sldId id="268" r:id="rId4"/>
    <p:sldId id="281" r:id="rId5"/>
    <p:sldId id="272" r:id="rId6"/>
    <p:sldId id="279" r:id="rId7"/>
  </p:sldIdLst>
  <p:sldSz cx="16276638" cy="9144000"/>
  <p:notesSz cx="6858000" cy="9144000"/>
  <p:custDataLst>
    <p:tags r:id="rId9"/>
  </p:custDataLst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FF"/>
    <a:srgbClr val="FFFFCC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792" y="24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BÁT TRANG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936415" y="5122903"/>
            <a:ext cx="10928600" cy="1668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5: LUYỆN TẬP CHUNG (TIẾT 3)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1027" y="749141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961552" y="5594925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533314" y="580543"/>
            <a:ext cx="1215333" cy="523220"/>
            <a:chOff x="7022642" y="641502"/>
            <a:chExt cx="1194827" cy="523220"/>
          </a:xfrm>
        </p:grpSpPr>
        <p:sp>
          <p:nvSpPr>
            <p:cNvPr id="6" name="TextBox 5"/>
            <p:cNvSpPr txBox="1"/>
            <p:nvPr/>
          </p:nvSpPr>
          <p:spPr>
            <a:xfrm>
              <a:off x="7022642" y="641502"/>
              <a:ext cx="11948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155292" y="1132303"/>
            <a:ext cx="12420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53: LUYỆN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TẬP CHUNG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(TIẾT 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643395" y="1745297"/>
            <a:ext cx="2160924" cy="707886"/>
            <a:chOff x="1470819" y="1921758"/>
            <a:chExt cx="1398534" cy="707886"/>
          </a:xfrm>
        </p:grpSpPr>
        <p:grpSp>
          <p:nvGrpSpPr>
            <p:cNvPr id="28" name="Group 27"/>
            <p:cNvGrpSpPr/>
            <p:nvPr/>
          </p:nvGrpSpPr>
          <p:grpSpPr>
            <a:xfrm>
              <a:off x="1470819" y="1945220"/>
              <a:ext cx="533400" cy="646331"/>
              <a:chOff x="1737519" y="1945220"/>
              <a:chExt cx="533400" cy="646331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1894164" y="1945220"/>
                <a:ext cx="376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2004219" y="1921758"/>
              <a:ext cx="8651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4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Số?</a:t>
              </a:r>
              <a:endParaRPr lang="en-US" sz="4000" b="1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671911"/>
              </p:ext>
            </p:extLst>
          </p:nvPr>
        </p:nvGraphicFramePr>
        <p:xfrm>
          <a:off x="927056" y="2934548"/>
          <a:ext cx="14415685" cy="163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76286">
                  <a:extLst>
                    <a:ext uri="{9D8B030D-6E8A-4147-A177-3AD203B41FA5}">
                      <a16:colId xmlns:a16="http://schemas.microsoft.com/office/drawing/2014/main" val="469174638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950360866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440015701"/>
                    </a:ext>
                  </a:extLst>
                </a:gridCol>
                <a:gridCol w="2679462">
                  <a:extLst>
                    <a:ext uri="{9D8B030D-6E8A-4147-A177-3AD203B41FA5}">
                      <a16:colId xmlns:a16="http://schemas.microsoft.com/office/drawing/2014/main" val="4106391873"/>
                    </a:ext>
                  </a:extLst>
                </a:gridCol>
                <a:gridCol w="2883137">
                  <a:extLst>
                    <a:ext uri="{9D8B030D-6E8A-4147-A177-3AD203B41FA5}">
                      <a16:colId xmlns:a16="http://schemas.microsoft.com/office/drawing/2014/main" val="8839348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Cạnh hình</a:t>
                      </a:r>
                      <a:r>
                        <a:rPr lang="en-US" sz="3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vuông</a:t>
                      </a:r>
                      <a:endParaRPr lang="en-US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….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…. 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037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 vi hình</a:t>
                      </a:r>
                      <a:r>
                        <a:rPr lang="en-US" sz="3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vuông</a:t>
                      </a:r>
                      <a:endParaRPr lang="en-US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…..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…..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630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7915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533314" y="580543"/>
            <a:ext cx="1215333" cy="523220"/>
            <a:chOff x="7022642" y="641502"/>
            <a:chExt cx="1194827" cy="523220"/>
          </a:xfrm>
        </p:grpSpPr>
        <p:sp>
          <p:nvSpPr>
            <p:cNvPr id="6" name="TextBox 5"/>
            <p:cNvSpPr txBox="1"/>
            <p:nvPr/>
          </p:nvSpPr>
          <p:spPr>
            <a:xfrm>
              <a:off x="7022642" y="641502"/>
              <a:ext cx="11948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5241928" y="1165318"/>
            <a:ext cx="6593357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53: LUYỆN TẬP CHUNG (TIẾT 1)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34775" y="1736821"/>
            <a:ext cx="14687954" cy="681454"/>
            <a:chOff x="1470819" y="1943100"/>
            <a:chExt cx="14687954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4040254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a) Tính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chu vi hình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chữ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nhật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có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chiều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dài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2 dm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và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chiều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rộng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5 cm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14" name="Text Box 35"/>
          <p:cNvSpPr txBox="1">
            <a:spLocks noChangeArrowheads="1"/>
          </p:cNvSpPr>
          <p:nvPr/>
        </p:nvSpPr>
        <p:spPr bwMode="auto">
          <a:xfrm>
            <a:off x="3642519" y="3657600"/>
            <a:ext cx="8305799" cy="4290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 :            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Đổi 2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20 cm</a:t>
            </a:r>
          </a:p>
          <a:p>
            <a:pPr lvl="0" algn="ctr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Chu vi hình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là:</a:t>
            </a:r>
          </a:p>
          <a:p>
            <a:pPr lvl="0" algn="ctr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 + 5) x 2 = 50 (cm)</a:t>
            </a:r>
          </a:p>
          <a:p>
            <a:pPr lvl="0" algn="ctr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Đáp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50 cm</a:t>
            </a:r>
          </a:p>
        </p:txBody>
      </p:sp>
    </p:spTree>
    <p:extLst>
      <p:ext uri="{BB962C8B-B14F-4D97-AF65-F5344CB8AC3E}">
        <p14:creationId xmlns:p14="http://schemas.microsoft.com/office/powerpoint/2010/main" val="1140287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533314" y="580543"/>
            <a:ext cx="1215333" cy="523220"/>
            <a:chOff x="7022642" y="641502"/>
            <a:chExt cx="1194827" cy="523220"/>
          </a:xfrm>
        </p:grpSpPr>
        <p:sp>
          <p:nvSpPr>
            <p:cNvPr id="6" name="TextBox 5"/>
            <p:cNvSpPr txBox="1"/>
            <p:nvPr/>
          </p:nvSpPr>
          <p:spPr>
            <a:xfrm>
              <a:off x="7022642" y="641502"/>
              <a:ext cx="11948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5241928" y="1165318"/>
            <a:ext cx="6593357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53: LUYỆN TẬP CHUNG (TIẾT 1)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60462" y="2971800"/>
            <a:ext cx="14592231" cy="677108"/>
            <a:chOff x="1596506" y="3178079"/>
            <a:chExt cx="14592231" cy="677108"/>
          </a:xfrm>
        </p:grpSpPr>
        <p:grpSp>
          <p:nvGrpSpPr>
            <p:cNvPr id="10" name="Group 9"/>
            <p:cNvGrpSpPr/>
            <p:nvPr/>
          </p:nvGrpSpPr>
          <p:grpSpPr>
            <a:xfrm>
              <a:off x="1596506" y="3178079"/>
              <a:ext cx="533400" cy="646331"/>
              <a:chOff x="1863206" y="3178079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863206" y="3249933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922157" y="3178079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330456" y="3178079"/>
              <a:ext cx="13858281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>
                <a:defRPr/>
              </a:pP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b)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Tính chu vi hình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nhật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1 m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rộng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2 dm</a:t>
              </a:r>
              <a:r>
                <a:rPr lang="en-US" sz="3800" b="1" dirty="0">
                  <a:latin typeface=".VnAristoteH" panose="020B7200000000000000" pitchFamily="34" charset="0"/>
                  <a:cs typeface="Times New Roman" pitchFamily="18" charset="0"/>
                </a:rPr>
                <a:t>.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5462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533314" y="498657"/>
            <a:ext cx="1215333" cy="523220"/>
            <a:chOff x="7022642" y="641502"/>
            <a:chExt cx="1194827" cy="523220"/>
          </a:xfrm>
        </p:grpSpPr>
        <p:sp>
          <p:nvSpPr>
            <p:cNvPr id="6" name="TextBox 5"/>
            <p:cNvSpPr txBox="1"/>
            <p:nvPr/>
          </p:nvSpPr>
          <p:spPr>
            <a:xfrm>
              <a:off x="7022642" y="641502"/>
              <a:ext cx="11948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213519" y="1838208"/>
            <a:ext cx="15444393" cy="1261884"/>
            <a:chOff x="1470819" y="1921758"/>
            <a:chExt cx="9995499" cy="126188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5220"/>
              <a:ext cx="533400" cy="646331"/>
              <a:chOff x="1737519" y="194522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94164" y="1945220"/>
                <a:ext cx="376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600" b="1" noProof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04219" y="1921758"/>
              <a:ext cx="9462099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Một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viên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gạch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hình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30 cm. Tính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chu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vi hình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nhật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ghép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bởi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3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viên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gạch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thế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sp>
        <p:nvSpPr>
          <p:cNvPr id="15" name="Text Box 35"/>
          <p:cNvSpPr txBox="1">
            <a:spLocks noChangeArrowheads="1"/>
          </p:cNvSpPr>
          <p:nvPr/>
        </p:nvSpPr>
        <p:spPr bwMode="auto">
          <a:xfrm>
            <a:off x="746625" y="3505200"/>
            <a:ext cx="7834128" cy="4445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  <a:buNone/>
            </a:pP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Chiều dài hình chữ nhật là: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  <a:buNone/>
            </a:pP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30 x 3 = 90 (cm)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  <a:buNone/>
            </a:pP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 vi hình chữ nhật là: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  <a:buNone/>
            </a:pP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(90 + 30) x 2 = 240(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cm</a:t>
            </a: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Đáp số: 240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cm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3327" t="11077" b="4745"/>
          <a:stretch/>
        </p:blipFill>
        <p:spPr>
          <a:xfrm>
            <a:off x="7872564" y="3221895"/>
            <a:ext cx="8269685" cy="317890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663689" y="1193185"/>
            <a:ext cx="63955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53: LUYỆN TẬP CHUNG (TIẾT 1)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34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83896" y="1572833"/>
            <a:ext cx="15444393" cy="1261884"/>
            <a:chOff x="1470819" y="1921758"/>
            <a:chExt cx="9995499" cy="1261884"/>
          </a:xfrm>
        </p:grpSpPr>
        <p:grpSp>
          <p:nvGrpSpPr>
            <p:cNvPr id="28" name="Group 27"/>
            <p:cNvGrpSpPr/>
            <p:nvPr/>
          </p:nvGrpSpPr>
          <p:grpSpPr>
            <a:xfrm>
              <a:off x="1470819" y="1945220"/>
              <a:ext cx="533400" cy="646331"/>
              <a:chOff x="1737519" y="1945220"/>
              <a:chExt cx="533400" cy="646331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1894164" y="1945220"/>
                <a:ext cx="376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2004219" y="1921758"/>
              <a:ext cx="9462099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Người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ta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đóng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cọc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để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rào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các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vườn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hoa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Biết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rằng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hai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cọc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cạnh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nhau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cách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nhau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1 m (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như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hình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vẽ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).</a:t>
              </a:r>
            </a:p>
          </p:txBody>
        </p:sp>
      </p:grp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251738" y="2719742"/>
            <a:ext cx="7902292" cy="2361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tìm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đến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vườn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hàng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rào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dài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nhất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chuồn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chuồn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tìm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đến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vườn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hàng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rào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ngắn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nhất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Hỏi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mỗi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sẽ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tìm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đến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vườn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7032" y="6219687"/>
            <a:ext cx="3000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62506" y="2476536"/>
            <a:ext cx="6943725" cy="51435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585119" y="5133923"/>
            <a:ext cx="9677400" cy="402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Trong tranh là vườn hoa của ba bạn Mai, Nam, Việt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Bạn ong đã tìm đến vườn hoa có hàng ráo dài nhất do bạn Việt chăm sóc.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Bạn chuồn chuồn đã tìm đến vườn hoa có            hàng ráo ngắn nhất do bạn Mai chăm sóc.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68554" y="1185071"/>
            <a:ext cx="63955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53: LUYỆN TẬP CHUNG (TIẾT 1)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857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9DC50EF9-51F8-442D-A380-58EDEBAABD73}"/>
  <p:tag name="ISPRING_RESOURCE_FOLDER" val="D:\Giáo án 3B 2023\toán HK2\Tuan 22\BÀI 53- LUYỆN TẬP CHUNG TIẾT 1\"/>
  <p:tag name="ISPRING_PRESENTATION_PATH" val="D:\Giáo án 3B 2023\toán HK2\Tuan 22\BÀI 53- LUYỆN TẬP CHUNG TIẾT 1.pptx"/>
  <p:tag name="ISPRING_PROJECT_VERSION" val="9.32"/>
  <p:tag name="ISPRING_PROJECT_FOLDER_UPDA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1626</TotalTime>
  <Words>380</Words>
  <Application>Microsoft Office PowerPoint</Application>
  <PresentationFormat>Custom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.VnAristoteH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Nhật Lệ lô</cp:lastModifiedBy>
  <cp:revision>136</cp:revision>
  <dcterms:created xsi:type="dcterms:W3CDTF">2022-07-10T01:37:20Z</dcterms:created>
  <dcterms:modified xsi:type="dcterms:W3CDTF">2026-02-06T03:39:28Z</dcterms:modified>
</cp:coreProperties>
</file>