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22"/>
  </p:notesMasterIdLst>
  <p:sldIdLst>
    <p:sldId id="307" r:id="rId4"/>
    <p:sldId id="324" r:id="rId5"/>
    <p:sldId id="325" r:id="rId6"/>
    <p:sldId id="327" r:id="rId7"/>
    <p:sldId id="332" r:id="rId8"/>
    <p:sldId id="333" r:id="rId9"/>
    <p:sldId id="331" r:id="rId10"/>
    <p:sldId id="314" r:id="rId11"/>
    <p:sldId id="315" r:id="rId12"/>
    <p:sldId id="316" r:id="rId13"/>
    <p:sldId id="334" r:id="rId14"/>
    <p:sldId id="317" r:id="rId15"/>
    <p:sldId id="318" r:id="rId16"/>
    <p:sldId id="320" r:id="rId17"/>
    <p:sldId id="335" r:id="rId18"/>
    <p:sldId id="336" r:id="rId19"/>
    <p:sldId id="322" r:id="rId20"/>
    <p:sldId id="323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6061"/>
    <a:srgbClr val="0FCEC6"/>
    <a:srgbClr val="F6ADB9"/>
    <a:srgbClr val="FEC530"/>
    <a:srgbClr val="2E455C"/>
    <a:srgbClr val="3AB0AD"/>
    <a:srgbClr val="66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97" autoAdjust="0"/>
  </p:normalViewPr>
  <p:slideViewPr>
    <p:cSldViewPr snapToGrid="0">
      <p:cViewPr varScale="1">
        <p:scale>
          <a:sx n="61" d="100"/>
          <a:sy n="61" d="100"/>
        </p:scale>
        <p:origin x="6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2CD4-9598-427D-9F61-803107BBF89D}" type="datetimeFigureOut">
              <a:rPr lang="vi-VN" smtClean="0"/>
              <a:t>06/02/2026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E78E-CE66-4234-BD1B-12BECC93D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9E78E-CE66-4234-BD1B-12BECC93DB0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7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375229" y="2072842"/>
            <a:ext cx="9085414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08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D62233-E2C0-4CA2-8BF3-EB053BC7B9D5}"/>
              </a:ext>
            </a:extLst>
          </p:cNvPr>
          <p:cNvSpPr txBox="1"/>
          <p:nvPr/>
        </p:nvSpPr>
        <p:spPr>
          <a:xfrm>
            <a:off x="1326376" y="-138766"/>
            <a:ext cx="9539248" cy="112182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6F13C-4F14-7AD2-260F-97062A1B2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819" y="768748"/>
            <a:ext cx="9060361" cy="5600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47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891" y="584775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6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DF16B99F-FF53-4BE4-9BE7-2FD939D252F2}"/>
              </a:ext>
            </a:extLst>
          </p:cNvPr>
          <p:cNvSpPr/>
          <p:nvPr/>
        </p:nvSpPr>
        <p:spPr>
          <a:xfrm>
            <a:off x="3574930" y="365333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6;p22">
            <a:extLst>
              <a:ext uri="{FF2B5EF4-FFF2-40B4-BE49-F238E27FC236}">
                <a16:creationId xmlns:a16="http://schemas.microsoft.com/office/drawing/2014/main" id="{19B0C4C6-46E6-4844-9EE0-A5BC44E8999D}"/>
              </a:ext>
            </a:extLst>
          </p:cNvPr>
          <p:cNvSpPr/>
          <p:nvPr/>
        </p:nvSpPr>
        <p:spPr>
          <a:xfrm>
            <a:off x="2834505" y="2330736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2">
            <a:extLst>
              <a:ext uri="{FF2B5EF4-FFF2-40B4-BE49-F238E27FC236}">
                <a16:creationId xmlns:a16="http://schemas.microsoft.com/office/drawing/2014/main" id="{E18A9F06-6A52-4A43-90A7-ADB1E53955F1}"/>
              </a:ext>
            </a:extLst>
          </p:cNvPr>
          <p:cNvSpPr txBox="1"/>
          <p:nvPr/>
        </p:nvSpPr>
        <p:spPr>
          <a:xfrm>
            <a:off x="3405518" y="2519385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7339B12-5EBB-4B9A-BD34-FC9A25840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5" y="2706081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70732D0-03D0-46DA-91CE-24688C8E0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4" y="3764019"/>
            <a:ext cx="950585" cy="964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5" name="组合 82">
            <a:extLst>
              <a:ext uri="{FF2B5EF4-FFF2-40B4-BE49-F238E27FC236}">
                <a16:creationId xmlns:a16="http://schemas.microsoft.com/office/drawing/2014/main" id="{F3D048FB-E63B-48BC-B1D5-4F73D7956AA2}"/>
              </a:ext>
            </a:extLst>
          </p:cNvPr>
          <p:cNvGrpSpPr/>
          <p:nvPr/>
        </p:nvGrpSpPr>
        <p:grpSpPr>
          <a:xfrm>
            <a:off x="301995" y="49565"/>
            <a:ext cx="11674687" cy="7088526"/>
            <a:chOff x="-28" y="0"/>
            <a:chExt cx="19556" cy="11162"/>
          </a:xfrm>
        </p:grpSpPr>
        <p:pic>
          <p:nvPicPr>
            <p:cNvPr id="16" name="图片 83" descr="橡皮">
              <a:extLst>
                <a:ext uri="{FF2B5EF4-FFF2-40B4-BE49-F238E27FC236}">
                  <a16:creationId xmlns:a16="http://schemas.microsoft.com/office/drawing/2014/main" id="{ED4E1124-2244-4295-B04A-099501B5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17" name="图片 84" descr="纸张">
              <a:extLst>
                <a:ext uri="{FF2B5EF4-FFF2-40B4-BE49-F238E27FC236}">
                  <a16:creationId xmlns:a16="http://schemas.microsoft.com/office/drawing/2014/main" id="{DDAEA364-40CD-4799-92AC-83D90CF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18" name="图片 86" descr="书本">
              <a:extLst>
                <a:ext uri="{FF2B5EF4-FFF2-40B4-BE49-F238E27FC236}">
                  <a16:creationId xmlns:a16="http://schemas.microsoft.com/office/drawing/2014/main" id="{92722AD8-22B9-42F6-936D-6D9EB7D8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19" name="图片 88" descr="冰激凌">
              <a:extLst>
                <a:ext uri="{FF2B5EF4-FFF2-40B4-BE49-F238E27FC236}">
                  <a16:creationId xmlns:a16="http://schemas.microsoft.com/office/drawing/2014/main" id="{E7BAFA54-8F5E-4A26-A028-E585FE5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20" name="图片 89" descr="笔">
              <a:extLst>
                <a:ext uri="{FF2B5EF4-FFF2-40B4-BE49-F238E27FC236}">
                  <a16:creationId xmlns:a16="http://schemas.microsoft.com/office/drawing/2014/main" id="{3F1437DC-D611-4431-84BF-B259095D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21" name="图片 90" descr="草莓">
              <a:extLst>
                <a:ext uri="{FF2B5EF4-FFF2-40B4-BE49-F238E27FC236}">
                  <a16:creationId xmlns:a16="http://schemas.microsoft.com/office/drawing/2014/main" id="{01ED8B42-9B01-4519-9F8D-2130AC3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461071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04841" y="649863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7">
            <a:extLst>
              <a:ext uri="{FF2B5EF4-FFF2-40B4-BE49-F238E27FC236}">
                <a16:creationId xmlns:a16="http://schemas.microsoft.com/office/drawing/2014/main" id="{AD520FBF-1923-48E7-9A5A-DFEA48F6E6DB}"/>
              </a:ext>
            </a:extLst>
          </p:cNvPr>
          <p:cNvSpPr txBox="1"/>
          <p:nvPr/>
        </p:nvSpPr>
        <p:spPr>
          <a:xfrm>
            <a:off x="337251" y="1741172"/>
            <a:ext cx="1146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dong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rong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rong biển               dong dỏng    rong chơi 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thong dong            rong rêu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F4C57081-DDF9-4B8B-BA54-7F2ED9D573F0}"/>
              </a:ext>
            </a:extLst>
          </p:cNvPr>
          <p:cNvSpPr txBox="1"/>
          <p:nvPr/>
        </p:nvSpPr>
        <p:spPr>
          <a:xfrm>
            <a:off x="215242" y="3516168"/>
            <a:ext cx="1124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rứt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bứt rứt          dứt khoát     day dứt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rấm rứt              dứt điểm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03200" y="2009826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50493" y="1939487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28774" y="1953401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2104" y="4443203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20348" y="2703162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03201" y="2703162"/>
            <a:ext cx="1048219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78116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25079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97258" y="3714874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74119" y="4423104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345770" y="1030022"/>
            <a:ext cx="85280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bay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à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(Theo Mai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378255B2-6B45-0BA0-4B44-99B958836C1D}"/>
              </a:ext>
            </a:extLst>
          </p:cNvPr>
          <p:cNvSpPr txBox="1"/>
          <p:nvPr/>
        </p:nvSpPr>
        <p:spPr>
          <a:xfrm>
            <a:off x="1420269" y="305017"/>
            <a:ext cx="408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  <p:grpSp>
        <p:nvGrpSpPr>
          <p:cNvPr id="6" name="Nhóm 4">
            <a:extLst>
              <a:ext uri="{FF2B5EF4-FFF2-40B4-BE49-F238E27FC236}">
                <a16:creationId xmlns:a16="http://schemas.microsoft.com/office/drawing/2014/main" id="{96E1E301-49E0-6841-7C3D-130AF6FAE6A1}"/>
              </a:ext>
            </a:extLst>
          </p:cNvPr>
          <p:cNvGrpSpPr/>
          <p:nvPr/>
        </p:nvGrpSpPr>
        <p:grpSpPr>
          <a:xfrm>
            <a:off x="575317" y="212984"/>
            <a:ext cx="844952" cy="844952"/>
            <a:chOff x="254643" y="497711"/>
            <a:chExt cx="844952" cy="844952"/>
          </a:xfrm>
        </p:grpSpPr>
        <p:sp>
          <p:nvSpPr>
            <p:cNvPr id="7" name="Hình Bầu dục 2">
              <a:extLst>
                <a:ext uri="{FF2B5EF4-FFF2-40B4-BE49-F238E27FC236}">
                  <a16:creationId xmlns:a16="http://schemas.microsoft.com/office/drawing/2014/main" id="{2398B0F6-5989-90F0-DC5E-79965DBD3EBA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ình Bầu dục 3">
              <a:extLst>
                <a:ext uri="{FF2B5EF4-FFF2-40B4-BE49-F238E27FC236}">
                  <a16:creationId xmlns:a16="http://schemas.microsoft.com/office/drawing/2014/main" id="{81048D5B-5CAA-3551-C2C1-F57F4C9EFCE6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3797" y="1010272"/>
            <a:ext cx="3220130" cy="34383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0269" y="1782942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3645" y="248847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5733" y="309739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72956" y="434169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6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215595" y="171281"/>
            <a:ext cx="72592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ó qua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ạp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544" y="968989"/>
            <a:ext cx="4905828" cy="3457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904" y="1099617"/>
            <a:ext cx="423040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6271" y="1874263"/>
            <a:ext cx="394016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6269" y="256182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0914" y="3310482"/>
            <a:ext cx="362857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9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63E5A959-4FE0-48A3-AE48-72A2A9087706}"/>
              </a:ext>
            </a:extLst>
          </p:cNvPr>
          <p:cNvGrpSpPr/>
          <p:nvPr/>
        </p:nvGrpSpPr>
        <p:grpSpPr>
          <a:xfrm>
            <a:off x="337193" y="478206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30AD6342-9D53-486D-BE8D-87D82833E633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F28BD63B-AC9D-4393-933F-8062FD6550D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5AD5EBF-CBE6-46AF-9F6E-A84A6612CD09}"/>
              </a:ext>
            </a:extLst>
          </p:cNvPr>
          <p:cNvSpPr txBox="1"/>
          <p:nvPr/>
        </p:nvSpPr>
        <p:spPr>
          <a:xfrm>
            <a:off x="1258345" y="478206"/>
            <a:ext cx="1057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Tìm từ ngữ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tiếng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0" y="2093892"/>
            <a:ext cx="569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7D756619-449D-421C-A00F-3176926C3C67}"/>
              </a:ext>
            </a:extLst>
          </p:cNvPr>
          <p:cNvSpPr txBox="1"/>
          <p:nvPr/>
        </p:nvSpPr>
        <p:spPr>
          <a:xfrm>
            <a:off x="0" y="3449401"/>
            <a:ext cx="552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525545" y="2124669"/>
            <a:ext cx="612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Mịn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,…..</a:t>
            </a: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360698" y="3510956"/>
            <a:ext cx="577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B61F75F0-F16C-4FFD-853F-A2BCEFD26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2" y="420914"/>
            <a:ext cx="11039285" cy="5965372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AADA95CE-3CC6-467E-8FC0-35AEC3B8D1E4}"/>
              </a:ext>
            </a:extLst>
          </p:cNvPr>
          <p:cNvSpPr txBox="1"/>
          <p:nvPr/>
        </p:nvSpPr>
        <p:spPr>
          <a:xfrm>
            <a:off x="1803097" y="2521545"/>
            <a:ext cx="8211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SVN-Ziclets" panose="02000603000000000000" pitchFamily="2" charset="0"/>
              </a:rPr>
              <a:t>	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(VD: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lang…)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F2ABF-26F7-33C9-9712-0C89A6C770C3}"/>
              </a:ext>
            </a:extLst>
          </p:cNvPr>
          <p:cNvSpPr txBox="1"/>
          <p:nvPr/>
        </p:nvSpPr>
        <p:spPr>
          <a:xfrm>
            <a:off x="0" y="31911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0EABC7BF-0E6E-0C83-65C4-1316BD7D2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0343" y="2533982"/>
            <a:ext cx="4428402" cy="3962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0" y="2533982"/>
            <a:ext cx="4417075" cy="3962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>
                <a:latin typeface="UTM Cookies" panose="02040603050506020204" pitchFamily="18" charset="0"/>
              </a:rPr>
              <a:t>KHỞI ĐỘNG</a:t>
            </a:r>
            <a:endParaRPr lang="en-US" sz="8000" b="1" dirty="0">
              <a:latin typeface="UTM Cookies" panose="02040603050506020204" pitchFamily="18" charset="0"/>
            </a:endParaRPr>
          </a:p>
        </p:txBody>
      </p:sp>
      <p:grpSp>
        <p:nvGrpSpPr>
          <p:cNvPr id="15" name="Google Shape;268;p32"/>
          <p:cNvGrpSpPr/>
          <p:nvPr/>
        </p:nvGrpSpPr>
        <p:grpSpPr>
          <a:xfrm>
            <a:off x="-228352" y="3838290"/>
            <a:ext cx="3247604" cy="2990604"/>
            <a:chOff x="1337026" y="2824769"/>
            <a:chExt cx="2297600" cy="2246427"/>
          </a:xfrm>
        </p:grpSpPr>
        <p:sp>
          <p:nvSpPr>
            <p:cNvPr id="16" name="Google Shape;269;p32"/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rgbClr val="44546A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7" name="Google Shape;270;p32"/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18" name="Google Shape;271;p32"/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" name="Google Shape;272;p32"/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Google Shape;273;p32"/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Google Shape;274;p32"/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Google Shape;275;p32"/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Google Shape;276;p32"/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Google Shape;277;p32"/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Google Shape;278;p32"/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Google Shape;279;p32"/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Google Shape;280;p32"/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Google Shape;281;p32"/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Google Shape;282;p32"/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Google Shape;283;p32"/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Google Shape;284;p32"/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Google Shape;285;p32"/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" name="Google Shape;286;p32"/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Google Shape;287;p32"/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Google Shape;288;p32"/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Google Shape;289;p32"/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Google Shape;290;p32"/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AFA37F5-18F3-4E8D-8020-5E09C8B1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9" y="0"/>
            <a:ext cx="10936225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E78DF12E-FE7A-401B-928B-471C40A7CD38}"/>
              </a:ext>
            </a:extLst>
          </p:cNvPr>
          <p:cNvSpPr txBox="1"/>
          <p:nvPr/>
        </p:nvSpPr>
        <p:spPr>
          <a:xfrm>
            <a:off x="2589608" y="227570"/>
            <a:ext cx="8011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014E614-29C4-4126-B63F-0F41D03A3808}"/>
              </a:ext>
            </a:extLst>
          </p:cNvPr>
          <p:cNvSpPr txBox="1"/>
          <p:nvPr/>
        </p:nvSpPr>
        <p:spPr>
          <a:xfrm>
            <a:off x="5134061" y="886146"/>
            <a:ext cx="2922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A2C3B6-A145-4F04-AD96-F2D9E6BA38AC}"/>
              </a:ext>
            </a:extLst>
          </p:cNvPr>
          <p:cNvSpPr txBox="1"/>
          <p:nvPr/>
        </p:nvSpPr>
        <p:spPr>
          <a:xfrm>
            <a:off x="2393855" y="2257747"/>
            <a:ext cx="8402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l-GR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Mặt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54" y="428862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71D87957-6F73-434F-9564-CC84C2FBFB85}"/>
              </a:ext>
            </a:extLst>
          </p:cNvPr>
          <p:cNvSpPr txBox="1"/>
          <p:nvPr/>
        </p:nvSpPr>
        <p:spPr>
          <a:xfrm>
            <a:off x="5732829" y="5101067"/>
            <a:ext cx="496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52E380D7-E58A-499C-9020-2C614E819786}"/>
              </a:ext>
            </a:extLst>
          </p:cNvPr>
          <p:cNvSpPr txBox="1"/>
          <p:nvPr/>
        </p:nvSpPr>
        <p:spPr>
          <a:xfrm>
            <a:off x="5590930" y="5562732"/>
            <a:ext cx="627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cọ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1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992" y="420537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D61C935A-C005-4165-A4E7-23C9D80A4FB5}"/>
              </a:ext>
            </a:extLst>
          </p:cNvPr>
          <p:cNvSpPr txBox="1"/>
          <p:nvPr/>
        </p:nvSpPr>
        <p:spPr>
          <a:xfrm>
            <a:off x="5617371" y="4677588"/>
            <a:ext cx="5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9">
            <a:extLst>
              <a:ext uri="{FF2B5EF4-FFF2-40B4-BE49-F238E27FC236}">
                <a16:creationId xmlns:a16="http://schemas.microsoft.com/office/drawing/2014/main" id="{D61C935A-C005-4165-A4E7-23C9D80A4FB5}"/>
              </a:ext>
            </a:extLst>
          </p:cNvPr>
          <p:cNvSpPr txBox="1"/>
          <p:nvPr/>
        </p:nvSpPr>
        <p:spPr>
          <a:xfrm>
            <a:off x="5473719" y="5272885"/>
            <a:ext cx="628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0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54" y="428862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Tiếng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Đã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Đã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ấm                                                      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3DDBCB3C-1C07-40E5-A845-D77E94BE8E36}"/>
              </a:ext>
            </a:extLst>
          </p:cNvPr>
          <p:cNvSpPr txBox="1"/>
          <p:nvPr/>
        </p:nvSpPr>
        <p:spPr>
          <a:xfrm>
            <a:off x="4439386" y="4403210"/>
            <a:ext cx="755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Theo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6048695" y="5078303"/>
            <a:ext cx="557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2 - 3 ô li.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 le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AF099CE-EC2E-4A1A-A5D0-3012ECF46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6278" b="48889"/>
          <a:stretch/>
        </p:blipFill>
        <p:spPr>
          <a:xfrm>
            <a:off x="706299" y="433388"/>
            <a:ext cx="10258425" cy="3676649"/>
          </a:xfrm>
          <a:prstGeom prst="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E14D56EC-0481-4E26-B6E9-88BFCEED5155}"/>
              </a:ext>
            </a:extLst>
          </p:cNvPr>
          <p:cNvSpPr txBox="1"/>
          <p:nvPr/>
        </p:nvSpPr>
        <p:spPr>
          <a:xfrm>
            <a:off x="2953957" y="379817"/>
            <a:ext cx="65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ED0AFA-16D6-421F-A93B-9FF2AA5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114"/>
            <a:ext cx="4800600" cy="2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8C5E439E-44E1-4876-ADB1-F529D2067973}"/>
              </a:ext>
            </a:extLst>
          </p:cNvPr>
          <p:cNvSpPr txBox="1"/>
          <p:nvPr/>
        </p:nvSpPr>
        <p:spPr>
          <a:xfrm>
            <a:off x="3584496" y="2152912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DC18C9B-5C4E-43FF-AD57-6391A3589EEF}"/>
              </a:ext>
            </a:extLst>
          </p:cNvPr>
          <p:cNvSpPr txBox="1"/>
          <p:nvPr/>
        </p:nvSpPr>
        <p:spPr>
          <a:xfrm>
            <a:off x="3584496" y="2840098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3B71CF1-796C-48E6-A75E-414EA99BA544}"/>
              </a:ext>
            </a:extLst>
          </p:cNvPr>
          <p:cNvSpPr txBox="1"/>
          <p:nvPr/>
        </p:nvSpPr>
        <p:spPr>
          <a:xfrm>
            <a:off x="3584496" y="3535339"/>
            <a:ext cx="313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Horizontal brick">
            <a:extLst>
              <a:ext uri="{FF2B5EF4-FFF2-40B4-BE49-F238E27FC236}">
                <a16:creationId xmlns:a16="http://schemas.microsoft.com/office/drawing/2014/main" id="{0F51F129-C4B7-4CF2-BC85-B8DCF4170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9478" y="0"/>
            <a:ext cx="4233673" cy="114440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211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2D0D9B24-EAAB-4FC9-9139-808C68831BE9}"/>
              </a:ext>
            </a:extLst>
          </p:cNvPr>
          <p:cNvSpPr txBox="1"/>
          <p:nvPr/>
        </p:nvSpPr>
        <p:spPr>
          <a:xfrm>
            <a:off x="0" y="1575182"/>
            <a:ext cx="535707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ngực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mép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5A910F6B-0DE0-4568-8D6D-7F6AA10EE3B4}"/>
              </a:ext>
            </a:extLst>
          </p:cNvPr>
          <p:cNvSpPr txBox="1"/>
          <p:nvPr/>
        </p:nvSpPr>
        <p:spPr>
          <a:xfrm>
            <a:off x="7055464" y="2967871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trỏ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dung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khuỷu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Student Writing (#4) | Free SVG">
            <a:extLst>
              <a:ext uri="{FF2B5EF4-FFF2-40B4-BE49-F238E27FC236}">
                <a16:creationId xmlns:a16="http://schemas.microsoft.com/office/drawing/2014/main" id="{1C1F76AE-0BED-40C7-8D4A-4B1842E3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9" y="408388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165D7A-48D6-4214-85BA-004F936D251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 Mặt trời xanh của tôi (T3) (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00476D-F396-4AEA-AB0E-6F71742EE7D4}:3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696918-AA2A-4EAF-B36D-0C4EDF910597}:3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EE599B-F1C4-4856-A931-731B16615FDF}: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D07F5-1C8B-462D-A381-744BB6BC5D7E}: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131070-ABEB-417D-B525-62360FEDB609}:3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AA74DB-9973-41BE-A39C-57B826C6397E}:3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204D7F-BCAB-42D7-A3BF-2FD82EA25FBE}:3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747AB3-F3C2-46C7-A4D8-C272F0E52E33}:3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2EE9DD-A40D-4827-80E2-1732EF5BB7F2}:3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0622EF-6380-4F05-BD11-7992DC36C28F}:3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BD1EAF-BB45-4D82-B185-E35465162AC4}: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F5F6F6-50C8-4241-8C43-7B050B60A66C}:3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797CAF-B3DD-4FE1-BE0E-1A26D214A987}:3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B50CC8-D778-4212-A8E6-CC02E8AF9B35}: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91AD74-CDD4-4C0D-8B1A-64A53BC6E6C1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52126-262A-41BD-8577-3EC63C47EAA0}: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FAF29A-7962-4526-B576-91C61765299D}:3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D3FBC-4E6B-41CD-9D99-863C648F540E}:3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859</Words>
  <Application>Microsoft Office PowerPoint</Application>
  <PresentationFormat>Widescreen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SVN-Ziclets</vt:lpstr>
      <vt:lpstr>Times New Roman</vt:lpstr>
      <vt:lpstr>UTM Cookies</vt:lpstr>
      <vt:lpstr>Default Design</vt:lpstr>
      <vt:lpstr>1_Default Design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Mặt trời xanh của tôi (T3) (1)</dc:title>
  <dc:creator>Cao Hang</dc:creator>
  <cp:lastModifiedBy>Nhật Lệ lô</cp:lastModifiedBy>
  <cp:revision>47</cp:revision>
  <dcterms:created xsi:type="dcterms:W3CDTF">2022-02-27T15:32:56Z</dcterms:created>
  <dcterms:modified xsi:type="dcterms:W3CDTF">2026-02-06T03:44:50Z</dcterms:modified>
</cp:coreProperties>
</file>