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66" r:id="rId3"/>
    <p:sldId id="283" r:id="rId4"/>
    <p:sldId id="284" r:id="rId5"/>
    <p:sldId id="257" r:id="rId6"/>
    <p:sldId id="258" r:id="rId7"/>
    <p:sldId id="276" r:id="rId8"/>
    <p:sldId id="277" r:id="rId9"/>
    <p:sldId id="278" r:id="rId10"/>
    <p:sldId id="279" r:id="rId11"/>
    <p:sldId id="280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3.pptx" TargetMode="External"/><Relationship Id="rId13" Type="http://schemas.openxmlformats.org/officeDocument/2006/relationships/hyperlink" Target="Cau%20hoi/Cau%202.pptx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hyperlink" Target="Cau%20hoi/Cau%201.pptx" TargetMode="External"/><Relationship Id="rId5" Type="http://schemas.openxmlformats.org/officeDocument/2006/relationships/image" Target="../media/image13.jpeg"/><Relationship Id="rId10" Type="http://schemas.openxmlformats.org/officeDocument/2006/relationships/hyperlink" Target="Cau%20hoi/Cau%204.pptx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BÁT TRANG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0"/>
            <a:ext cx="5492209" cy="930735"/>
            <a:chOff x="5063626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063626" y="172432"/>
              <a:ext cx="5399539" cy="930735"/>
              <a:chOff x="5063626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63626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042319" y="898134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DỤNG CỤ VÀ VẬT LIỆU LÀM THỦ CÔNG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SỬ DỤNG DỤNG CỤ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9084" y="2165765"/>
            <a:ext cx="1459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sử dụng com pa, kéo, hồ dán và giấy thủ công để cắt, dán hình tròn theo các bước sau: 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319" y="3258234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Cắt hình tròn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19" y="3855451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kéo để cắt theo đường tròn vừa vẽ.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 kéo đúng cách.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theo đường tròn vừa vẽ.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luôn nhìn kéo để cắt cho chính xác.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61490" t="29848" r="12096" b="34220"/>
          <a:stretch/>
        </p:blipFill>
        <p:spPr bwMode="auto">
          <a:xfrm>
            <a:off x="9625317" y="3371850"/>
            <a:ext cx="5693138" cy="4171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0"/>
            <a:ext cx="5492209" cy="930735"/>
            <a:chOff x="5063626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063626" y="172432"/>
              <a:ext cx="5399539" cy="930735"/>
              <a:chOff x="5063626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63626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042319" y="898134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DỤNG CỤ VÀ VẬT LIỆU LÀM THỦ CÔNG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SỬ DỤNG DỤNG CỤ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9084" y="2165765"/>
            <a:ext cx="1459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sử dụng com pa, kéo, hồ dán và giấy thủ công để cắt, dán hình tròn theo các bước sau: 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319" y="3258234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Dán hình tròn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19" y="3855451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hồ để dán hình tròn lên mặt giấy thủ công khác màu.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 hồ lên mặt sau của hình tròn.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 hình tròn lên mặt giấy thủ công khác màu.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21281" t="33650" r="49952" b="29658"/>
          <a:stretch/>
        </p:blipFill>
        <p:spPr bwMode="auto">
          <a:xfrm>
            <a:off x="9967119" y="3505200"/>
            <a:ext cx="5486400" cy="243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2"/>
          <a:srcRect l="60314" t="34981" r="12737" b="29277"/>
          <a:stretch/>
        </p:blipFill>
        <p:spPr bwMode="auto">
          <a:xfrm>
            <a:off x="10119519" y="5943600"/>
            <a:ext cx="533400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96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261377" cy="1053845"/>
            <a:chOff x="4539228" y="172432"/>
            <a:chExt cx="5172601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172601" cy="1053845"/>
              <a:chOff x="4539228" y="172432"/>
              <a:chExt cx="5172601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1726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20 tháng 1 năm 2026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518825" y="641502"/>
                <a:ext cx="39704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 CÔNG NGHỆ 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771853" y="1217508"/>
              <a:ext cx="239725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899319" y="1676400"/>
            <a:ext cx="120004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vi-VN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 </a:t>
            </a:r>
            <a:r>
              <a:rPr lang="vi-VN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 nào sau đây phù hợp để làm thủ công ?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5594" y="7019092"/>
            <a:ext cx="9677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 kéo a phù hợp làm thủ công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16041" t="33080" r="42681" b="39164"/>
          <a:stretch/>
        </p:blipFill>
        <p:spPr bwMode="auto">
          <a:xfrm>
            <a:off x="6080919" y="2819400"/>
            <a:ext cx="35814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3"/>
          <a:srcRect l="58175" t="51521" r="32628" b="32890"/>
          <a:stretch/>
        </p:blipFill>
        <p:spPr bwMode="auto">
          <a:xfrm>
            <a:off x="11719719" y="2386638"/>
            <a:ext cx="36576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54004" t="26236" r="34874" b="57034"/>
          <a:stretch/>
        </p:blipFill>
        <p:spPr bwMode="auto">
          <a:xfrm>
            <a:off x="1737519" y="2819400"/>
            <a:ext cx="3124200" cy="2691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27641" y="5639424"/>
            <a:ext cx="55015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80660" y="5510838"/>
            <a:ext cx="412292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0000FF"/>
                </a:solidFill>
              </a:rPr>
              <a:t>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62257" y="5565913"/>
            <a:ext cx="52290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1053845"/>
            <a:chOff x="4539228" y="172432"/>
            <a:chExt cx="5399539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1053845"/>
              <a:chOff x="4539228" y="172432"/>
              <a:chExt cx="5399539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668653" y="641502"/>
                <a:ext cx="28467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893396" y="1226277"/>
              <a:ext cx="224742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899319" y="1371600"/>
            <a:ext cx="67762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 </a:t>
            </a:r>
            <a:r>
              <a:rPr lang="vi-VN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 dùng để làm gì?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53042" t="28897" r="14769" b="22814"/>
          <a:stretch/>
        </p:blipFill>
        <p:spPr bwMode="auto">
          <a:xfrm>
            <a:off x="9662319" y="1905000"/>
            <a:ext cx="632460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1719" y="2209800"/>
            <a:ext cx="4800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A.  Vẽ đường thẳng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51719" y="3048000"/>
            <a:ext cx="4800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Vẽ đường tròn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51719" y="3966746"/>
            <a:ext cx="5562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Vẽ đường lượn sóng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16421" y="6477000"/>
            <a:ext cx="6902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 B.  Vẽ đường tròn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1053845"/>
            <a:chOff x="4539228" y="172432"/>
            <a:chExt cx="5399539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1053845"/>
              <a:chOff x="4539228" y="172432"/>
              <a:chExt cx="5399539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812891" y="641502"/>
                <a:ext cx="27818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vi-VN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 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812891" y="1217508"/>
              <a:ext cx="26275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899319" y="1676400"/>
            <a:ext cx="126608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liệu nào sau đây có thể tái chế làm thủ công ?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19463" t="26806" r="35623" b="7984"/>
          <a:stretch/>
        </p:blipFill>
        <p:spPr bwMode="auto">
          <a:xfrm>
            <a:off x="8138319" y="2353507"/>
            <a:ext cx="6732154" cy="27408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3"/>
          <a:srcRect l="28339" t="29848" r="49952" b="33080"/>
          <a:stretch/>
        </p:blipFill>
        <p:spPr bwMode="auto">
          <a:xfrm>
            <a:off x="8222679" y="5386751"/>
            <a:ext cx="6629400" cy="2995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80319" y="2590800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Chai nhựa 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5237" y="3733800"/>
            <a:ext cx="44346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Lõi giấy vệ sinh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88429" y="4801976"/>
            <a:ext cx="4944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Cả hai phương án trên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2583" y="6248400"/>
            <a:ext cx="6585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Cả hai phương án trên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271919" y="2286000"/>
            <a:ext cx="4724400" cy="4690456"/>
            <a:chOff x="10271919" y="2672740"/>
            <a:chExt cx="4724400" cy="4690456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0271919" y="2672740"/>
              <a:ext cx="4724400" cy="4690456"/>
              <a:chOff x="2000250" y="2819400"/>
              <a:chExt cx="4019550" cy="4019550"/>
            </a:xfrm>
            <a:blipFill>
              <a:blip r:embed="rId2"/>
              <a:stretch>
                <a:fillRect/>
              </a:stretch>
            </a:blipFill>
          </p:grpSpPr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V="1">
                <a:off x="4264025" y="3452813"/>
                <a:ext cx="0" cy="1320800"/>
              </a:xfrm>
              <a:prstGeom prst="line">
                <a:avLst/>
              </a:prstGeom>
              <a:grpFill/>
              <a:ln w="76200">
                <a:solidFill>
                  <a:srgbClr val="FFC000"/>
                </a:solidFill>
                <a:round/>
                <a:headEnd type="oval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43689" tIns="71844" rIns="143689" bIns="71844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00250" y="2819400"/>
                <a:ext cx="4019550" cy="401955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11" name="Straight Connector 10"/>
              <p:cNvCxnSpPr>
                <a:stCxn id="10" idx="2"/>
                <a:endCxn id="10" idx="6"/>
              </p:cNvCxnSpPr>
              <p:nvPr/>
            </p:nvCxnSpPr>
            <p:spPr>
              <a:xfrm>
                <a:off x="2000250" y="4829175"/>
                <a:ext cx="4019550" cy="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10" idx="0"/>
                <a:endCxn id="10" idx="4"/>
              </p:cNvCxnSpPr>
              <p:nvPr/>
            </p:nvCxnSpPr>
            <p:spPr>
              <a:xfrm>
                <a:off x="4010025" y="2819400"/>
                <a:ext cx="0" cy="4019550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2" descr="Ngày đầu vận động, học sinh huyện Phú Riềng quyên góp, ủng hộ đồng bào miền  Trung hơn 60 triệu đồng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5342">
              <a:off x="13009325" y="3386528"/>
              <a:ext cx="1541082" cy="105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iỏi Văn - Bài văn: Hãy viết một đoạn văn ngắn kể về một việc tốt mà em  được chứng kiế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74"/>
            <a:stretch/>
          </p:blipFill>
          <p:spPr bwMode="auto">
            <a:xfrm rot="18474647">
              <a:off x="10768440" y="3375310"/>
              <a:ext cx="1531829" cy="104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ậu bé tiểu học 5 năm cõng bạn tới trường - Báo Phụ Nữ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68370">
              <a:off x="10714884" y="5524049"/>
              <a:ext cx="1585622" cy="1076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Quyên góp, ủng hộ và trao quà tết cho học sinh có hoàn ...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8"/>
            <a:stretch/>
          </p:blipFill>
          <p:spPr bwMode="auto">
            <a:xfrm rot="8096279">
              <a:off x="12843038" y="5525778"/>
              <a:ext cx="1695984" cy="1170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4404810" y="990600"/>
            <a:ext cx="7438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LÁ LÀNH ĐÙM LÁ RÁCH</a:t>
            </a:r>
          </a:p>
        </p:txBody>
      </p:sp>
      <p:sp>
        <p:nvSpPr>
          <p:cNvPr id="14" name="Text Box 38" descr="Water droplets"/>
          <p:cNvSpPr txBox="1">
            <a:spLocks noChangeArrowheads="1"/>
          </p:cNvSpPr>
          <p:nvPr/>
        </p:nvSpPr>
        <p:spPr bwMode="auto">
          <a:xfrm>
            <a:off x="11172161" y="7390763"/>
            <a:ext cx="3011186" cy="891449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0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28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000" b="1">
              <a:solidFill>
                <a:srgbClr val="000099"/>
              </a:solidFill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2634119" y="3025136"/>
            <a:ext cx="0" cy="1545267"/>
          </a:xfrm>
          <a:prstGeom prst="straightConnector1">
            <a:avLst/>
          </a:prstGeom>
          <a:ln w="127000">
            <a:solidFill>
              <a:srgbClr val="FF0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Isosceles Triangle 15"/>
          <p:cNvSpPr/>
          <p:nvPr/>
        </p:nvSpPr>
        <p:spPr>
          <a:xfrm>
            <a:off x="10588690" y="4566392"/>
            <a:ext cx="4114800" cy="2672608"/>
          </a:xfrm>
          <a:prstGeom prst="triangl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81519" y="7239000"/>
            <a:ext cx="3581400" cy="1219200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Cậu bé tiểu học 5 năm cõng bạn tới trường - Báo Phụ Nữ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4" y="5591803"/>
            <a:ext cx="3689346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Quyên góp, ủng hộ và trao quà tết cho học sinh có hoàn ...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/>
        </p:blipFill>
        <p:spPr bwMode="auto">
          <a:xfrm>
            <a:off x="4937918" y="5543568"/>
            <a:ext cx="3684713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Ngày đầu vận động, học sinh huyện Phú Riềng quyên góp, ủng hộ đồng bào miền  Trung hơn 60 triệu đồng.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2" y="2256733"/>
            <a:ext cx="3657600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Giỏi Văn - Bài văn: Hãy viết một đoạn văn ngắn kể về một việc tốt mà em  được chứng kiến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4"/>
          <a:stretch/>
        </p:blipFill>
        <p:spPr bwMode="auto">
          <a:xfrm>
            <a:off x="4937919" y="2256733"/>
            <a:ext cx="3684713" cy="25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5090319" y="0"/>
            <a:ext cx="5171609" cy="930735"/>
            <a:chOff x="4988712" y="172432"/>
            <a:chExt cx="5084350" cy="930735"/>
          </a:xfrm>
        </p:grpSpPr>
        <p:grpSp>
          <p:nvGrpSpPr>
            <p:cNvPr id="23" name="Group 22"/>
            <p:cNvGrpSpPr/>
            <p:nvPr/>
          </p:nvGrpSpPr>
          <p:grpSpPr>
            <a:xfrm>
              <a:off x="4988712" y="172432"/>
              <a:ext cx="5084350" cy="930735"/>
              <a:chOff x="4988712" y="172432"/>
              <a:chExt cx="5084350" cy="930735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988712" y="172432"/>
                <a:ext cx="508435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20 tháng 1 năm 2026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0"/>
            <a:ext cx="5171609" cy="930735"/>
            <a:chOff x="5063626" y="172432"/>
            <a:chExt cx="508434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063626" y="172432"/>
              <a:ext cx="5084349" cy="930735"/>
              <a:chOff x="5063626" y="172432"/>
              <a:chExt cx="508434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63626" y="172432"/>
                <a:ext cx="508434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Ba ngày 20 tháng 1 năm 2026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042319" y="898134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DỤNG CỤ VÀ VẬT LIỆU LÀM THỦ CÔNG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SỬ DỤNG DỤNG CỤ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ảnh hưởng của việc sử dụng dụng cụ mất an toàn trong các tình huống sau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21067" t="30799" r="44712" b="27757"/>
          <a:stretch/>
        </p:blipFill>
        <p:spPr bwMode="auto">
          <a:xfrm>
            <a:off x="893555" y="3382795"/>
            <a:ext cx="3663364" cy="3170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6919" y="6570648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Dùng dụng cụ không phù hợp với vật liệu.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20961" t="31939" r="46209" b="27377"/>
          <a:stretch/>
        </p:blipFill>
        <p:spPr bwMode="auto">
          <a:xfrm>
            <a:off x="4556919" y="3382795"/>
            <a:ext cx="3378176" cy="3246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20961" y="6847646"/>
            <a:ext cx="3450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Chọn dụng cụ quá to so với tay cầm.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/>
          <a:srcRect l="22457" t="31939" r="46530" b="27946"/>
          <a:stretch/>
        </p:blipFill>
        <p:spPr bwMode="auto">
          <a:xfrm>
            <a:off x="8077309" y="3382794"/>
            <a:ext cx="3794810" cy="318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14369" y="6810068"/>
            <a:ext cx="3450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Không tập trung khi sử dụng dụng cụ.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5"/>
          <a:srcRect l="22243" t="32510" r="46423" b="27947"/>
          <a:stretch/>
        </p:blipFill>
        <p:spPr bwMode="auto">
          <a:xfrm>
            <a:off x="11900879" y="3505200"/>
            <a:ext cx="4009840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024519" y="6810068"/>
            <a:ext cx="3450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Không cất gọn dụng cụ sau khi dùng.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13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20" y="0"/>
            <a:ext cx="3773879" cy="930735"/>
            <a:chOff x="5063626" y="172432"/>
            <a:chExt cx="3710202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063626" y="172432"/>
              <a:ext cx="3710202" cy="930735"/>
              <a:chOff x="5063626" y="172432"/>
              <a:chExt cx="3710202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63626" y="172432"/>
                <a:ext cx="1816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042319" y="898134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DỤNG CỤ VÀ VẬT LIỆU LÀM THỦ CÔNG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SỬ DỤNG DỤNG CỤ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ảnh hưởng của việc sử dụng dụng cụ mất an toàn trong các tình huống sau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21067" t="30799" r="44712" b="27757"/>
          <a:stretch/>
        </p:blipFill>
        <p:spPr bwMode="auto">
          <a:xfrm>
            <a:off x="9890919" y="3124200"/>
            <a:ext cx="5791200" cy="2819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3"/>
          <a:srcRect l="20961" t="31939" r="46209" b="27377"/>
          <a:stretch/>
        </p:blipFill>
        <p:spPr bwMode="auto">
          <a:xfrm>
            <a:off x="9890919" y="6172200"/>
            <a:ext cx="5562600" cy="2688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8319" y="3581400"/>
            <a:ext cx="906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a dùng dụng cụ không phù hợp với vật liệu nên dù tốn sức vẫn không thể cắt đứt vật liệu.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564" y="6705600"/>
            <a:ext cx="871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 chọn dụng cụ quá to so với tay cầm nên không thể cắt được.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0"/>
            <a:ext cx="5492209" cy="930735"/>
            <a:chOff x="5063626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063626" y="172432"/>
              <a:ext cx="5399539" cy="930735"/>
              <a:chOff x="5063626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63626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042319" y="898134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DỤNG CỤ VÀ VẬT LIỆU LÀM THỦ CÔNG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SỬ DỤNG DỤNG CỤ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ảnh hưởng của việc sử dụng dụng cụ mất an toàn trong các tình huống sau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22457" t="31939" r="46530" b="27946"/>
          <a:stretch/>
        </p:blipFill>
        <p:spPr bwMode="auto">
          <a:xfrm>
            <a:off x="10417807" y="2895600"/>
            <a:ext cx="5442087" cy="2648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/>
          <a:srcRect l="22243" t="32510" r="46423" b="27947"/>
          <a:stretch/>
        </p:blipFill>
        <p:spPr bwMode="auto">
          <a:xfrm>
            <a:off x="10417807" y="5733791"/>
            <a:ext cx="5442088" cy="259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8319" y="3581400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 không tập trung khi sử dụng dụng cụ ngây nguy hiểm khi sử dụng.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719" y="5828862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 không cất gọn dụng cụ sau sử dụng gây nguy hiểm nếu như vấp phải.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42719" y="0"/>
            <a:ext cx="5492209" cy="930735"/>
            <a:chOff x="5063626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063626" y="172432"/>
              <a:ext cx="5399539" cy="930735"/>
              <a:chOff x="5063626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63626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042319" y="898134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7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DỤNG CỤ VÀ VẬT LIỆU LÀM THỦ CÔNG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</a:rPr>
              <a:t>SỬ DỤNG DỤNG CỤ LÀM THỦ CÔNG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9084" y="2165765"/>
            <a:ext cx="1459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sử dụng com pa, kéo, hồ dán và giấy thủ công để cắt, dán hình tròn theo các bước sau: 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319" y="3258234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Vẽ đường tròn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19" y="3855451"/>
            <a:ext cx="944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com pa vẽ đường tròn trên mặt sau của giấy màu thủ công.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084" y="49546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tâm của hình tròn và đặt kim com pa.</a:t>
            </a: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5929" t="35361" r="12203" b="24905"/>
          <a:stretch/>
        </p:blipFill>
        <p:spPr bwMode="auto">
          <a:xfrm>
            <a:off x="10454464" y="2765929"/>
            <a:ext cx="4863989" cy="2179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3"/>
          <a:srcRect l="56891" t="21483" r="12631" b="37453"/>
          <a:stretch/>
        </p:blipFill>
        <p:spPr bwMode="auto">
          <a:xfrm>
            <a:off x="10454463" y="4954690"/>
            <a:ext cx="4863989" cy="1979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4"/>
          <a:srcRect l="55394" t="29848" r="13593" b="32129"/>
          <a:stretch/>
        </p:blipFill>
        <p:spPr bwMode="auto">
          <a:xfrm>
            <a:off x="10454463" y="7086600"/>
            <a:ext cx="4863992" cy="167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46919" y="571500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độ dài bán kính của hình tròn.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0750" y="7262811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com pa để vẽ hình tròn.</a:t>
            </a:r>
          </a:p>
        </p:txBody>
      </p:sp>
    </p:spTree>
    <p:extLst>
      <p:ext uri="{BB962C8B-B14F-4D97-AF65-F5344CB8AC3E}">
        <p14:creationId xmlns:p14="http://schemas.microsoft.com/office/powerpoint/2010/main" val="19337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1" grpId="0"/>
      <p:bldP spid="16" grpId="0"/>
      <p:bldP spid="14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796</Words>
  <Application>Microsoft Office PowerPoint</Application>
  <PresentationFormat>Custom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285</cp:revision>
  <dcterms:created xsi:type="dcterms:W3CDTF">2022-07-10T01:37:20Z</dcterms:created>
  <dcterms:modified xsi:type="dcterms:W3CDTF">2026-01-20T02:17:20Z</dcterms:modified>
</cp:coreProperties>
</file>