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Paytone On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645432" y="369616"/>
            <a:ext cx="15425286" cy="5234690"/>
            <a:chOff x="-156867" y="-2197268"/>
            <a:chExt cx="20567048" cy="697958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20470903">
            <a:off x="-73686" y="1040997"/>
            <a:ext cx="5928319" cy="727550"/>
            <a:chOff x="-1" y="-794534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-1" y="-794534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6839" y="-724502"/>
              <a:ext cx="6746401" cy="635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i="0" u="none" strike="noStrike" cap="none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377867" y="5469989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718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Paytone One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24</cp:revision>
  <dcterms:modified xsi:type="dcterms:W3CDTF">2026-01-09T01:00:39Z</dcterms:modified>
</cp:coreProperties>
</file>