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2/23/2026</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967957"/>
            <a:chOff x="581290" y="1091471"/>
            <a:chExt cx="1526272" cy="967957"/>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967957"/>
            </a:xfrm>
            <a:prstGeom prst="rect">
              <a:avLst/>
            </a:prstGeom>
          </p:spPr>
          <p:txBody>
            <a:bodyPr wrap="square">
              <a:spAutoFit/>
            </a:bodyPr>
            <a:lstStyle/>
            <a:p>
              <a:pPr defTabSz="342900">
                <a:lnSpc>
                  <a:spcPct val="150000"/>
                </a:lnSpc>
              </a:pPr>
              <a:r>
                <a:rPr lang="en-US" sz="2000">
                  <a:solidFill>
                    <a:srgbClr val="F03C69"/>
                  </a:solidFill>
                  <a:latin typeface="Times New Roman" panose="02020603050405020304" pitchFamily="18" charset="0"/>
                  <a:cs typeface="Times New Roman" panose="02020603050405020304" pitchFamily="18" charset="0"/>
                </a:rPr>
                <a:t>NHIỆM</a:t>
              </a:r>
              <a:r>
                <a:rPr lang="en-US" sz="2000">
                  <a:solidFill>
                    <a:srgbClr val="F03C69"/>
                  </a:solidFill>
                  <a:latin typeface="UTM HelvetIns" panose="02040603050506020204" pitchFamily="18" charset="0"/>
                  <a:cs typeface="Times New Roman" panose="02020603050405020304" pitchFamily="18" charset="0"/>
                </a:rPr>
                <a:t>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bảng chọn </a:t>
            </a:r>
            <a:r>
              <a:rPr lang="vi-VN" sz="2000">
                <a:solidFill>
                  <a:srgbClr val="0998D7"/>
                </a:solidFill>
                <a:latin typeface="UTM Avo" panose="02040603050506020204" pitchFamily="18" charset="0"/>
                <a:cs typeface="Times New Roman" panose="02020603050405020304" pitchFamily="18" charset="0"/>
              </a:rPr>
              <a:t>File</a:t>
            </a:r>
            <a:r>
              <a:rPr lang="vi-VN" sz="2000">
                <a:latin typeface="UTM Avo" panose="02040603050506020204" pitchFamily="18" charset="0"/>
                <a:cs typeface="Times New Roman" panose="02020603050405020304" pitchFamily="18" charset="0"/>
              </a:rPr>
              <a:t>, chọn lệnh </a:t>
            </a:r>
            <a:r>
              <a:rPr lang="vi-VN" sz="2000">
                <a:solidFill>
                  <a:srgbClr val="0998D7"/>
                </a:solidFill>
                <a:latin typeface="UTM Avo" panose="02040603050506020204" pitchFamily="18" charset="0"/>
                <a:cs typeface="Times New Roman" panose="02020603050405020304" pitchFamily="18" charset="0"/>
              </a:rPr>
              <a:t>Save</a:t>
            </a:r>
            <a:r>
              <a:rPr lang="vi-VN" sz="2000">
                <a:latin typeface="UTM Avo" panose="02040603050506020204" pitchFamily="18" charset="0"/>
                <a:cs typeface="Times New Roman" panose="02020603050405020304" pitchFamily="18" charset="0"/>
              </a:rPr>
              <a:t>. Cửa sổ</a:t>
            </a:r>
            <a:r>
              <a:rPr lang="vi-VN" sz="2000">
                <a:solidFill>
                  <a:srgbClr val="0998D7"/>
                </a:solidFill>
                <a:latin typeface="UTM Avo" panose="02040603050506020204" pitchFamily="18" charset="0"/>
                <a:cs typeface="Times New Roman" panose="02020603050405020304" pitchFamily="18" charset="0"/>
              </a:rPr>
              <a:t> Save as </a:t>
            </a:r>
            <a:r>
              <a:rPr lang="vi-VN" sz="200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480</Words>
  <Application>Microsoft Office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Arial</vt:lpstr>
      <vt:lpstr>Calibri</vt:lpstr>
      <vt:lpstr>iCiel Cadena</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186</cp:revision>
  <dcterms:created xsi:type="dcterms:W3CDTF">2021-11-14T08:33:55Z</dcterms:created>
  <dcterms:modified xsi:type="dcterms:W3CDTF">2026-02-23T02:58:40Z</dcterms:modified>
</cp:coreProperties>
</file>